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5"/>
  </p:notesMasterIdLst>
  <p:handoutMasterIdLst>
    <p:handoutMasterId r:id="rId16"/>
  </p:handoutMasterIdLst>
  <p:sldIdLst>
    <p:sldId id="1378" r:id="rId2"/>
    <p:sldId id="1379" r:id="rId3"/>
    <p:sldId id="1380" r:id="rId4"/>
    <p:sldId id="1382" r:id="rId5"/>
    <p:sldId id="1381" r:id="rId6"/>
    <p:sldId id="1383" r:id="rId7"/>
    <p:sldId id="1384" r:id="rId8"/>
    <p:sldId id="1385" r:id="rId9"/>
    <p:sldId id="1386" r:id="rId10"/>
    <p:sldId id="1387" r:id="rId11"/>
    <p:sldId id="1388" r:id="rId12"/>
    <p:sldId id="1207" r:id="rId13"/>
    <p:sldId id="1374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09C8A-9F39-D6CA-AB8A-2E0987126883}" v="10" dt="2022-05-18T10:17:29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0309C8A-9F39-D6CA-AB8A-2E0987126883}"/>
    <pc:docChg chg="modSld">
      <pc:chgData name="" userId="" providerId="" clId="Web-{50309C8A-9F39-D6CA-AB8A-2E0987126883}" dt="2022-05-18T10:17:02.889" v="2" actId="20577"/>
      <pc:docMkLst>
        <pc:docMk/>
      </pc:docMkLst>
      <pc:sldChg chg="modSp">
        <pc:chgData name="" userId="" providerId="" clId="Web-{50309C8A-9F39-D6CA-AB8A-2E0987126883}" dt="2022-05-18T10:17:02.889" v="2" actId="20577"/>
        <pc:sldMkLst>
          <pc:docMk/>
          <pc:sldMk cId="3158777495" sldId="1207"/>
        </pc:sldMkLst>
        <pc:spChg chg="mod">
          <ac:chgData name="" userId="" providerId="" clId="Web-{50309C8A-9F39-D6CA-AB8A-2E0987126883}" dt="2022-05-18T10:17:02.811" v="0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" userId="" providerId="" clId="Web-{50309C8A-9F39-D6CA-AB8A-2E0987126883}" dt="2022-05-18T10:17:02.842" v="1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" userId="" providerId="" clId="Web-{50309C8A-9F39-D6CA-AB8A-2E0987126883}" dt="2022-05-18T10:17:02.889" v="2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26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4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1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50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11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7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7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Architecture Changes in Wireless Networks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2.3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The Evolution of Cellular and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NSA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461265" y="858639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27846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20037" y="4047436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067667" y="4020261"/>
            <a:ext cx="1326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3540211" y="4020260"/>
            <a:ext cx="16883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B42D665-E8EF-47F9-A992-820763B234BE}"/>
              </a:ext>
            </a:extLst>
          </p:cNvPr>
          <p:cNvGrpSpPr/>
          <p:nvPr/>
        </p:nvGrpSpPr>
        <p:grpSpPr>
          <a:xfrm>
            <a:off x="430786" y="2009845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5" name="Freeform 222">
              <a:extLst>
                <a:ext uri="{FF2B5EF4-FFF2-40B4-BE49-F238E27FC236}">
                  <a16:creationId xmlns:a16="http://schemas.microsoft.com/office/drawing/2014/main" id="{0C38B3DD-C8ED-42F8-9061-67CB76370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>
              <a:extLst>
                <a:ext uri="{FF2B5EF4-FFF2-40B4-BE49-F238E27FC236}">
                  <a16:creationId xmlns:a16="http://schemas.microsoft.com/office/drawing/2014/main" id="{8B0B7B7C-B68B-4BB4-BC50-7ECC6B940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>
              <a:extLst>
                <a:ext uri="{FF2B5EF4-FFF2-40B4-BE49-F238E27FC236}">
                  <a16:creationId xmlns:a16="http://schemas.microsoft.com/office/drawing/2014/main" id="{4B267EC9-21B9-4956-A12B-BCE61682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>
              <a:extLst>
                <a:ext uri="{FF2B5EF4-FFF2-40B4-BE49-F238E27FC236}">
                  <a16:creationId xmlns:a16="http://schemas.microsoft.com/office/drawing/2014/main" id="{B083AA9F-2E6E-4690-B0D3-54E58751F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>
              <a:extLst>
                <a:ext uri="{FF2B5EF4-FFF2-40B4-BE49-F238E27FC236}">
                  <a16:creationId xmlns:a16="http://schemas.microsoft.com/office/drawing/2014/main" id="{D9943F09-5D91-4E37-8C3F-2058B408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8">
              <a:extLst>
                <a:ext uri="{FF2B5EF4-FFF2-40B4-BE49-F238E27FC236}">
                  <a16:creationId xmlns:a16="http://schemas.microsoft.com/office/drawing/2014/main" id="{947D45C9-1537-47EF-9382-62A7E52B1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323846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8721AE-6B73-4B08-9E00-9209BE4C4296}"/>
              </a:ext>
            </a:extLst>
          </p:cNvPr>
          <p:cNvCxnSpPr>
            <a:cxnSpLocks/>
          </p:cNvCxnSpPr>
          <p:nvPr/>
        </p:nvCxnSpPr>
        <p:spPr>
          <a:xfrm>
            <a:off x="1805365" y="1464617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1820170" y="2384495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BAFBC0-25DF-41F9-A568-BD61BCC3B8F8}"/>
              </a:ext>
            </a:extLst>
          </p:cNvPr>
          <p:cNvCxnSpPr>
            <a:cxnSpLocks/>
          </p:cNvCxnSpPr>
          <p:nvPr/>
        </p:nvCxnSpPr>
        <p:spPr>
          <a:xfrm>
            <a:off x="2355238" y="1456702"/>
            <a:ext cx="13962" cy="93890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B79AE6B-4D94-4152-91CF-F1D92B08ACB5}"/>
              </a:ext>
            </a:extLst>
          </p:cNvPr>
          <p:cNvCxnSpPr>
            <a:cxnSpLocks/>
          </p:cNvCxnSpPr>
          <p:nvPr/>
        </p:nvCxnSpPr>
        <p:spPr>
          <a:xfrm>
            <a:off x="2346457" y="1646626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655069" y="240698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eNodeB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608898" y="117609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eNodeB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9D00889-30F3-455E-8B47-3568242B595C}"/>
              </a:ext>
            </a:extLst>
          </p:cNvPr>
          <p:cNvSpPr txBox="1"/>
          <p:nvPr/>
        </p:nvSpPr>
        <p:spPr>
          <a:xfrm>
            <a:off x="3787265" y="2701928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EPC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2955206" y="1286470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2955205" y="193457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6372995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6619123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3F5D1BF-8292-46D9-8B37-23CF57406C10}"/>
              </a:ext>
            </a:extLst>
          </p:cNvPr>
          <p:cNvCxnSpPr>
            <a:cxnSpLocks/>
          </p:cNvCxnSpPr>
          <p:nvPr/>
        </p:nvCxnSpPr>
        <p:spPr>
          <a:xfrm>
            <a:off x="5141167" y="2355561"/>
            <a:ext cx="1231826" cy="468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4384372" y="182955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PGW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EA45EB-B1C6-435C-AA21-0157DD26A2A8}"/>
              </a:ext>
            </a:extLst>
          </p:cNvPr>
          <p:cNvCxnSpPr>
            <a:cxnSpLocks/>
          </p:cNvCxnSpPr>
          <p:nvPr/>
        </p:nvCxnSpPr>
        <p:spPr>
          <a:xfrm>
            <a:off x="2362219" y="2246732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FFFD00A-50C8-4494-A786-66EA281E01E1}"/>
              </a:ext>
            </a:extLst>
          </p:cNvPr>
          <p:cNvCxnSpPr>
            <a:stCxn id="127" idx="35"/>
            <a:endCxn id="131" idx="43"/>
          </p:cNvCxnSpPr>
          <p:nvPr/>
        </p:nvCxnSpPr>
        <p:spPr>
          <a:xfrm>
            <a:off x="3371928" y="1699222"/>
            <a:ext cx="9716" cy="476916"/>
          </a:xfrm>
          <a:prstGeom prst="bentConnector3">
            <a:avLst>
              <a:gd name="adj1" fmla="val 2818454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B464D71-1E5E-4AF8-9E53-6EFA366A2E48}"/>
              </a:ext>
            </a:extLst>
          </p:cNvPr>
          <p:cNvGrpSpPr/>
          <p:nvPr/>
        </p:nvGrpSpPr>
        <p:grpSpPr>
          <a:xfrm>
            <a:off x="4679204" y="2113032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48" name="Freeform 65">
              <a:extLst>
                <a:ext uri="{FF2B5EF4-FFF2-40B4-BE49-F238E27FC236}">
                  <a16:creationId xmlns:a16="http://schemas.microsoft.com/office/drawing/2014/main" id="{6F451546-124E-4392-9754-48204FC2B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8DD37BB6-3A6D-41FA-8F9D-BA2ADDE15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7">
              <a:extLst>
                <a:ext uri="{FF2B5EF4-FFF2-40B4-BE49-F238E27FC236}">
                  <a16:creationId xmlns:a16="http://schemas.microsoft.com/office/drawing/2014/main" id="{415A22C2-37D7-4B8C-BD73-C9C90F7510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D322A-5A33-4AF3-85AF-904D5F3A9377}"/>
              </a:ext>
            </a:extLst>
          </p:cNvPr>
          <p:cNvCxnSpPr>
            <a:endCxn id="148" idx="42"/>
          </p:cNvCxnSpPr>
          <p:nvPr/>
        </p:nvCxnSpPr>
        <p:spPr>
          <a:xfrm flipV="1">
            <a:off x="3425852" y="2354597"/>
            <a:ext cx="1289035" cy="564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EDF3439-B20E-4D77-A4DA-B5711FB42EE5}"/>
              </a:ext>
            </a:extLst>
          </p:cNvPr>
          <p:cNvSpPr txBox="1"/>
          <p:nvPr/>
        </p:nvSpPr>
        <p:spPr>
          <a:xfrm>
            <a:off x="2669416" y="1010510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MME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BA34A9-D219-42A2-90D2-EC2F7F9B6545}"/>
              </a:ext>
            </a:extLst>
          </p:cNvPr>
          <p:cNvSpPr txBox="1"/>
          <p:nvPr/>
        </p:nvSpPr>
        <p:spPr>
          <a:xfrm>
            <a:off x="2678847" y="246786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SGW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01A0B6-497F-47EC-92DE-1A0B9FE089C6}"/>
              </a:ext>
            </a:extLst>
          </p:cNvPr>
          <p:cNvGrpSpPr/>
          <p:nvPr/>
        </p:nvGrpSpPr>
        <p:grpSpPr>
          <a:xfrm>
            <a:off x="1327845" y="3024076"/>
            <a:ext cx="562105" cy="754603"/>
            <a:chOff x="1836895" y="1836970"/>
            <a:chExt cx="897528" cy="125233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078B4FB-B923-48B0-9580-A5CEB2F6C78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59326D96-2777-4851-B13F-2BA0B5CA7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>
                <a:extLst>
                  <a:ext uri="{FF2B5EF4-FFF2-40B4-BE49-F238E27FC236}">
                    <a16:creationId xmlns:a16="http://schemas.microsoft.com/office/drawing/2014/main" id="{21708A98-4D7D-4077-AFDD-022746C68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F81B7F9A-A57E-48A5-A4F4-7C84A6396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E98D787A-B0B8-4D89-83E1-CAA0C8B7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6">
                <a:extLst>
                  <a:ext uri="{FF2B5EF4-FFF2-40B4-BE49-F238E27FC236}">
                    <a16:creationId xmlns:a16="http://schemas.microsoft.com/office/drawing/2014/main" id="{4A9064ED-24C1-4451-BE0B-9E2272FAE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344">
              <a:extLst>
                <a:ext uri="{FF2B5EF4-FFF2-40B4-BE49-F238E27FC236}">
                  <a16:creationId xmlns:a16="http://schemas.microsoft.com/office/drawing/2014/main" id="{3BA483B8-9F40-4F86-92BE-FE8178DEC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687481-7CE1-4376-9012-51DD02042502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7145A4E4-5EDC-4E56-88B9-126A804BB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3">
                <a:extLst>
                  <a:ext uri="{FF2B5EF4-FFF2-40B4-BE49-F238E27FC236}">
                    <a16:creationId xmlns:a16="http://schemas.microsoft.com/office/drawing/2014/main" id="{42637ED3-D343-4ACD-806C-F55907D16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0F9C44C4-E8FD-4CE6-9F67-5A9E8AD94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B302304B-38B1-431D-A184-A5B9DBA19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73DB3375-9941-4340-B9E5-B8A9C99B0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545C84F-5FDA-465D-9504-982B4F961CD3}"/>
              </a:ext>
            </a:extLst>
          </p:cNvPr>
          <p:cNvGrpSpPr/>
          <p:nvPr/>
        </p:nvGrpSpPr>
        <p:grpSpPr>
          <a:xfrm>
            <a:off x="430785" y="3132828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94" name="Freeform 222">
              <a:extLst>
                <a:ext uri="{FF2B5EF4-FFF2-40B4-BE49-F238E27FC236}">
                  <a16:creationId xmlns:a16="http://schemas.microsoft.com/office/drawing/2014/main" id="{DE7D371D-86BC-434B-8121-BB8FA7EA2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4">
              <a:extLst>
                <a:ext uri="{FF2B5EF4-FFF2-40B4-BE49-F238E27FC236}">
                  <a16:creationId xmlns:a16="http://schemas.microsoft.com/office/drawing/2014/main" id="{F52D0945-0BE9-41CF-8787-F1CFF7741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25">
              <a:extLst>
                <a:ext uri="{FF2B5EF4-FFF2-40B4-BE49-F238E27FC236}">
                  <a16:creationId xmlns:a16="http://schemas.microsoft.com/office/drawing/2014/main" id="{45BF4CAB-B5B8-4E98-967E-92DA0B8F0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6">
              <a:extLst>
                <a:ext uri="{FF2B5EF4-FFF2-40B4-BE49-F238E27FC236}">
                  <a16:creationId xmlns:a16="http://schemas.microsoft.com/office/drawing/2014/main" id="{4CC24D64-C642-4585-88CF-90FC70EB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7">
              <a:extLst>
                <a:ext uri="{FF2B5EF4-FFF2-40B4-BE49-F238E27FC236}">
                  <a16:creationId xmlns:a16="http://schemas.microsoft.com/office/drawing/2014/main" id="{16AFB390-5CED-4530-A124-ADDD886E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28">
              <a:extLst>
                <a:ext uri="{FF2B5EF4-FFF2-40B4-BE49-F238E27FC236}">
                  <a16:creationId xmlns:a16="http://schemas.microsoft.com/office/drawing/2014/main" id="{2E6890D3-3F59-47E2-A897-6CC5ECF0A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C11CBF1-24E0-4820-9AB3-E850E4105633}"/>
              </a:ext>
            </a:extLst>
          </p:cNvPr>
          <p:cNvSpPr txBox="1"/>
          <p:nvPr/>
        </p:nvSpPr>
        <p:spPr>
          <a:xfrm>
            <a:off x="1689670" y="348415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75723D7-6409-4429-B217-52BE7C059382}"/>
              </a:ext>
            </a:extLst>
          </p:cNvPr>
          <p:cNvCxnSpPr>
            <a:cxnSpLocks/>
          </p:cNvCxnSpPr>
          <p:nvPr/>
        </p:nvCxnSpPr>
        <p:spPr>
          <a:xfrm>
            <a:off x="1189107" y="2509169"/>
            <a:ext cx="178683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D64CDCE-462B-4BD9-9FB3-CA53CD94A5BB}"/>
              </a:ext>
            </a:extLst>
          </p:cNvPr>
          <p:cNvCxnSpPr>
            <a:cxnSpLocks/>
          </p:cNvCxnSpPr>
          <p:nvPr/>
        </p:nvCxnSpPr>
        <p:spPr>
          <a:xfrm>
            <a:off x="1178916" y="3494778"/>
            <a:ext cx="165932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8F598AC-6962-4BB6-86A6-40EA47C43C07}"/>
              </a:ext>
            </a:extLst>
          </p:cNvPr>
          <p:cNvCxnSpPr>
            <a:cxnSpLocks/>
          </p:cNvCxnSpPr>
          <p:nvPr/>
        </p:nvCxnSpPr>
        <p:spPr>
          <a:xfrm>
            <a:off x="1190868" y="2490858"/>
            <a:ext cx="4883" cy="100454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5F07DA8-7E12-48B5-A07B-5E07CED0E9DE}"/>
              </a:ext>
            </a:extLst>
          </p:cNvPr>
          <p:cNvCxnSpPr>
            <a:cxnSpLocks/>
            <a:endCxn id="131" idx="25"/>
          </p:cNvCxnSpPr>
          <p:nvPr/>
        </p:nvCxnSpPr>
        <p:spPr>
          <a:xfrm flipV="1">
            <a:off x="1820169" y="2393926"/>
            <a:ext cx="1551758" cy="1090232"/>
          </a:xfrm>
          <a:prstGeom prst="bentConnector3">
            <a:avLst>
              <a:gd name="adj1" fmla="val 117647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56F0734-88DE-4FA7-A25C-C12DC2D11E2F}"/>
              </a:ext>
            </a:extLst>
          </p:cNvPr>
          <p:cNvSpPr/>
          <p:nvPr/>
        </p:nvSpPr>
        <p:spPr>
          <a:xfrm>
            <a:off x="2681403" y="887518"/>
            <a:ext cx="2534420" cy="207164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4BC3CA-82DB-4BE2-A2A5-4491ED115640}"/>
              </a:ext>
            </a:extLst>
          </p:cNvPr>
          <p:cNvSpPr txBox="1"/>
          <p:nvPr/>
        </p:nvSpPr>
        <p:spPr>
          <a:xfrm>
            <a:off x="5840832" y="3145877"/>
            <a:ext cx="2689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MME: Mobility Management Entity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PGW: Packet Gateway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SGW: Serving Gateway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EPC: Evolved Packet Core</a:t>
            </a:r>
          </a:p>
        </p:txBody>
      </p:sp>
    </p:spTree>
    <p:extLst>
      <p:ext uri="{BB962C8B-B14F-4D97-AF65-F5344CB8AC3E}">
        <p14:creationId xmlns:p14="http://schemas.microsoft.com/office/powerpoint/2010/main" val="306585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442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NR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642240" y="858639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508821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401012" y="4047436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248641" y="4020261"/>
            <a:ext cx="203443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064848" y="4020260"/>
            <a:ext cx="16883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B42D665-E8EF-47F9-A992-820763B234BE}"/>
              </a:ext>
            </a:extLst>
          </p:cNvPr>
          <p:cNvGrpSpPr/>
          <p:nvPr/>
        </p:nvGrpSpPr>
        <p:grpSpPr>
          <a:xfrm>
            <a:off x="611761" y="2009845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5" name="Freeform 222">
              <a:extLst>
                <a:ext uri="{FF2B5EF4-FFF2-40B4-BE49-F238E27FC236}">
                  <a16:creationId xmlns:a16="http://schemas.microsoft.com/office/drawing/2014/main" id="{0C38B3DD-C8ED-42F8-9061-67CB76370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>
              <a:extLst>
                <a:ext uri="{FF2B5EF4-FFF2-40B4-BE49-F238E27FC236}">
                  <a16:creationId xmlns:a16="http://schemas.microsoft.com/office/drawing/2014/main" id="{8B0B7B7C-B68B-4BB4-BC50-7ECC6B940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>
              <a:extLst>
                <a:ext uri="{FF2B5EF4-FFF2-40B4-BE49-F238E27FC236}">
                  <a16:creationId xmlns:a16="http://schemas.microsoft.com/office/drawing/2014/main" id="{4B267EC9-21B9-4956-A12B-BCE61682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>
              <a:extLst>
                <a:ext uri="{FF2B5EF4-FFF2-40B4-BE49-F238E27FC236}">
                  <a16:creationId xmlns:a16="http://schemas.microsoft.com/office/drawing/2014/main" id="{B083AA9F-2E6E-4690-B0D3-54E58751F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>
              <a:extLst>
                <a:ext uri="{FF2B5EF4-FFF2-40B4-BE49-F238E27FC236}">
                  <a16:creationId xmlns:a16="http://schemas.microsoft.com/office/drawing/2014/main" id="{D9943F09-5D91-4E37-8C3F-2058B408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8">
              <a:extLst>
                <a:ext uri="{FF2B5EF4-FFF2-40B4-BE49-F238E27FC236}">
                  <a16:creationId xmlns:a16="http://schemas.microsoft.com/office/drawing/2014/main" id="{947D45C9-1537-47EF-9382-62A7E52B1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504821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2001145" y="2384495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874582" y="240658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870645" y="151376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2935494" y="1255006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2900696" y="2110312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5G Core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BA34A9-D219-42A2-90D2-EC2F7F9B6545}"/>
              </a:ext>
            </a:extLst>
          </p:cNvPr>
          <p:cNvSpPr txBox="1"/>
          <p:nvPr/>
        </p:nvSpPr>
        <p:spPr>
          <a:xfrm>
            <a:off x="2641389" y="260129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01A0B6-497F-47EC-92DE-1A0B9FE089C6}"/>
              </a:ext>
            </a:extLst>
          </p:cNvPr>
          <p:cNvGrpSpPr/>
          <p:nvPr/>
        </p:nvGrpSpPr>
        <p:grpSpPr>
          <a:xfrm>
            <a:off x="1529055" y="2953865"/>
            <a:ext cx="562105" cy="754603"/>
            <a:chOff x="1836895" y="1836970"/>
            <a:chExt cx="897528" cy="125233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078B4FB-B923-48B0-9580-A5CEB2F6C78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59326D96-2777-4851-B13F-2BA0B5CA7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>
                <a:extLst>
                  <a:ext uri="{FF2B5EF4-FFF2-40B4-BE49-F238E27FC236}">
                    <a16:creationId xmlns:a16="http://schemas.microsoft.com/office/drawing/2014/main" id="{21708A98-4D7D-4077-AFDD-022746C68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F81B7F9A-A57E-48A5-A4F4-7C84A6396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E98D787A-B0B8-4D89-83E1-CAA0C8B7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6">
                <a:extLst>
                  <a:ext uri="{FF2B5EF4-FFF2-40B4-BE49-F238E27FC236}">
                    <a16:creationId xmlns:a16="http://schemas.microsoft.com/office/drawing/2014/main" id="{4A9064ED-24C1-4451-BE0B-9E2272FAE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344">
              <a:extLst>
                <a:ext uri="{FF2B5EF4-FFF2-40B4-BE49-F238E27FC236}">
                  <a16:creationId xmlns:a16="http://schemas.microsoft.com/office/drawing/2014/main" id="{3BA483B8-9F40-4F86-92BE-FE8178DEC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687481-7CE1-4376-9012-51DD02042502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7145A4E4-5EDC-4E56-88B9-126A804BB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3">
                <a:extLst>
                  <a:ext uri="{FF2B5EF4-FFF2-40B4-BE49-F238E27FC236}">
                    <a16:creationId xmlns:a16="http://schemas.microsoft.com/office/drawing/2014/main" id="{42637ED3-D343-4ACD-806C-F55907D16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0F9C44C4-E8FD-4CE6-9F67-5A9E8AD94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B302304B-38B1-431D-A184-A5B9DBA19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73DB3375-9941-4340-B9E5-B8A9C99B0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545C84F-5FDA-465D-9504-982B4F961CD3}"/>
              </a:ext>
            </a:extLst>
          </p:cNvPr>
          <p:cNvGrpSpPr/>
          <p:nvPr/>
        </p:nvGrpSpPr>
        <p:grpSpPr>
          <a:xfrm>
            <a:off x="631995" y="3062617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94" name="Freeform 222">
              <a:extLst>
                <a:ext uri="{FF2B5EF4-FFF2-40B4-BE49-F238E27FC236}">
                  <a16:creationId xmlns:a16="http://schemas.microsoft.com/office/drawing/2014/main" id="{DE7D371D-86BC-434B-8121-BB8FA7EA2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4">
              <a:extLst>
                <a:ext uri="{FF2B5EF4-FFF2-40B4-BE49-F238E27FC236}">
                  <a16:creationId xmlns:a16="http://schemas.microsoft.com/office/drawing/2014/main" id="{F52D0945-0BE9-41CF-8787-F1CFF7741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25">
              <a:extLst>
                <a:ext uri="{FF2B5EF4-FFF2-40B4-BE49-F238E27FC236}">
                  <a16:creationId xmlns:a16="http://schemas.microsoft.com/office/drawing/2014/main" id="{45BF4CAB-B5B8-4E98-967E-92DA0B8F0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6">
              <a:extLst>
                <a:ext uri="{FF2B5EF4-FFF2-40B4-BE49-F238E27FC236}">
                  <a16:creationId xmlns:a16="http://schemas.microsoft.com/office/drawing/2014/main" id="{4CC24D64-C642-4585-88CF-90FC70EB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7">
              <a:extLst>
                <a:ext uri="{FF2B5EF4-FFF2-40B4-BE49-F238E27FC236}">
                  <a16:creationId xmlns:a16="http://schemas.microsoft.com/office/drawing/2014/main" id="{16AFB390-5CED-4530-A124-ADDD886E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28">
              <a:extLst>
                <a:ext uri="{FF2B5EF4-FFF2-40B4-BE49-F238E27FC236}">
                  <a16:creationId xmlns:a16="http://schemas.microsoft.com/office/drawing/2014/main" id="{2E6890D3-3F59-47E2-A897-6CC5ECF0A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C11CBF1-24E0-4820-9AB3-E850E4105633}"/>
              </a:ext>
            </a:extLst>
          </p:cNvPr>
          <p:cNvSpPr txBox="1"/>
          <p:nvPr/>
        </p:nvSpPr>
        <p:spPr>
          <a:xfrm>
            <a:off x="1890880" y="341394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0D9328B-0243-4DCD-BB79-DE40910350EF}"/>
              </a:ext>
            </a:extLst>
          </p:cNvPr>
          <p:cNvCxnSpPr>
            <a:cxnSpLocks/>
          </p:cNvCxnSpPr>
          <p:nvPr/>
        </p:nvCxnSpPr>
        <p:spPr>
          <a:xfrm>
            <a:off x="2006575" y="3437267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2DC092-60CE-44AE-A70B-51461D4B03D6}"/>
              </a:ext>
            </a:extLst>
          </p:cNvPr>
          <p:cNvCxnSpPr>
            <a:cxnSpLocks/>
          </p:cNvCxnSpPr>
          <p:nvPr/>
        </p:nvCxnSpPr>
        <p:spPr>
          <a:xfrm>
            <a:off x="2066926" y="1529427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1EAA16D-4E5A-45A7-919A-6117445071B4}"/>
              </a:ext>
            </a:extLst>
          </p:cNvPr>
          <p:cNvGrpSpPr/>
          <p:nvPr/>
        </p:nvGrpSpPr>
        <p:grpSpPr>
          <a:xfrm>
            <a:off x="2886642" y="315110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3" name="Freeform 65">
              <a:extLst>
                <a:ext uri="{FF2B5EF4-FFF2-40B4-BE49-F238E27FC236}">
                  <a16:creationId xmlns:a16="http://schemas.microsoft.com/office/drawing/2014/main" id="{47683FE3-5805-44A6-AEEE-343AFEF18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6">
              <a:extLst>
                <a:ext uri="{FF2B5EF4-FFF2-40B4-BE49-F238E27FC236}">
                  <a16:creationId xmlns:a16="http://schemas.microsoft.com/office/drawing/2014/main" id="{FA6410BF-6C06-41B2-86C6-D3548F618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7">
              <a:extLst>
                <a:ext uri="{FF2B5EF4-FFF2-40B4-BE49-F238E27FC236}">
                  <a16:creationId xmlns:a16="http://schemas.microsoft.com/office/drawing/2014/main" id="{759E3D72-2C22-44F3-9A45-B248956E9C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91DC971-3FFD-4F36-A796-E1ADA82240A6}"/>
              </a:ext>
            </a:extLst>
          </p:cNvPr>
          <p:cNvSpPr txBox="1"/>
          <p:nvPr/>
        </p:nvSpPr>
        <p:spPr>
          <a:xfrm>
            <a:off x="2616651" y="3648988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2641389" y="173243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3831984" y="2096798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3567315" y="262783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81F8A46-0E07-4406-8502-1DC882E1D601}"/>
              </a:ext>
            </a:extLst>
          </p:cNvPr>
          <p:cNvCxnSpPr>
            <a:stCxn id="127" idx="43"/>
            <a:endCxn id="119" idx="42"/>
          </p:cNvCxnSpPr>
          <p:nvPr/>
        </p:nvCxnSpPr>
        <p:spPr>
          <a:xfrm>
            <a:off x="3361933" y="1496571"/>
            <a:ext cx="505734" cy="841792"/>
          </a:xfrm>
          <a:prstGeom prst="bentConnector3">
            <a:avLst>
              <a:gd name="adj1" fmla="val 51195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2E2BE63-DEB8-45A6-B33A-03AB91E60E92}"/>
              </a:ext>
            </a:extLst>
          </p:cNvPr>
          <p:cNvCxnSpPr>
            <a:stCxn id="115" idx="43"/>
            <a:endCxn id="119" idx="42"/>
          </p:cNvCxnSpPr>
          <p:nvPr/>
        </p:nvCxnSpPr>
        <p:spPr>
          <a:xfrm flipV="1">
            <a:off x="3313081" y="2338363"/>
            <a:ext cx="554586" cy="1054305"/>
          </a:xfrm>
          <a:prstGeom prst="bentConnector3">
            <a:avLst>
              <a:gd name="adj1" fmla="val 56640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BEA3E6-D01F-4DF8-B7DF-D37594E8546E}"/>
              </a:ext>
            </a:extLst>
          </p:cNvPr>
          <p:cNvCxnSpPr>
            <a:cxnSpLocks/>
          </p:cNvCxnSpPr>
          <p:nvPr/>
        </p:nvCxnSpPr>
        <p:spPr>
          <a:xfrm>
            <a:off x="3361933" y="2338363"/>
            <a:ext cx="4700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4800303" y="1957748"/>
            <a:ext cx="2258158" cy="1198630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4556125" y="1772531"/>
            <a:ext cx="2743141" cy="152378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A60CA04-971E-43B2-A082-419DB1408947}"/>
              </a:ext>
            </a:extLst>
          </p:cNvPr>
          <p:cNvCxnSpPr>
            <a:cxnSpLocks/>
          </p:cNvCxnSpPr>
          <p:nvPr/>
        </p:nvCxnSpPr>
        <p:spPr>
          <a:xfrm flipV="1">
            <a:off x="4282924" y="2306609"/>
            <a:ext cx="273201" cy="440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 flipV="1">
            <a:off x="7319201" y="2360533"/>
            <a:ext cx="273201" cy="440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7315757" y="2686500"/>
            <a:ext cx="18248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DU: Distributed Unit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CU: Centralized Unit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NRF: Network Repository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UDM: Unified Data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SMF: Session Management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NSSF: Network Slice Selection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NEF: Network Exposure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PCF: Policy Control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AUSF: Authentication Server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AMF: Access and Mobility Function</a:t>
            </a:r>
          </a:p>
        </p:txBody>
      </p:sp>
    </p:spTree>
    <p:extLst>
      <p:ext uri="{BB962C8B-B14F-4D97-AF65-F5344CB8AC3E}">
        <p14:creationId xmlns:p14="http://schemas.microsoft.com/office/powerpoint/2010/main" val="417402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72000" y="281998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KEY TAKEAWAYS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2G and 3G Driven by Voice Prioritization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2G and 3G networks were driven primarily by voice communication.</a:t>
            </a:r>
            <a:endParaRPr lang="en-US" sz="1000" dirty="0">
              <a:solidFill>
                <a:schemeClr val="bg1">
                  <a:lumMod val="65000"/>
                </a:schemeClr>
              </a:solidFill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45706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4G Driven by Data Prioritization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Full packet data network evolution occurred with the deployment of 4G.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3624185"/>
            <a:ext cx="2994617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4G and 5G Relationship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5G will not fully replace 4G for several years and will utilize 4G EPC as part of 5G NSA architecture.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7DF8B4-6849-40CA-ADB1-475DEBF15BE1}"/>
              </a:ext>
            </a:extLst>
          </p:cNvPr>
          <p:cNvGrpSpPr/>
          <p:nvPr/>
        </p:nvGrpSpPr>
        <p:grpSpPr>
          <a:xfrm>
            <a:off x="5598615" y="2115214"/>
            <a:ext cx="527051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5" name="Freeform 222">
              <a:extLst>
                <a:ext uri="{FF2B5EF4-FFF2-40B4-BE49-F238E27FC236}">
                  <a16:creationId xmlns:a16="http://schemas.microsoft.com/office/drawing/2014/main" id="{0DFA8080-2863-45E5-809A-C5B5008A2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4">
              <a:extLst>
                <a:ext uri="{FF2B5EF4-FFF2-40B4-BE49-F238E27FC236}">
                  <a16:creationId xmlns:a16="http://schemas.microsoft.com/office/drawing/2014/main" id="{DDA1AFC5-8FAA-4AE0-A557-5ACDD863DE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5">
              <a:extLst>
                <a:ext uri="{FF2B5EF4-FFF2-40B4-BE49-F238E27FC236}">
                  <a16:creationId xmlns:a16="http://schemas.microsoft.com/office/drawing/2014/main" id="{9B82708E-41B6-48E4-B1D6-49F55873D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6">
              <a:extLst>
                <a:ext uri="{FF2B5EF4-FFF2-40B4-BE49-F238E27FC236}">
                  <a16:creationId xmlns:a16="http://schemas.microsoft.com/office/drawing/2014/main" id="{93B4BEA8-3F1A-478F-8D26-B98AC9726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7">
              <a:extLst>
                <a:ext uri="{FF2B5EF4-FFF2-40B4-BE49-F238E27FC236}">
                  <a16:creationId xmlns:a16="http://schemas.microsoft.com/office/drawing/2014/main" id="{104EBCE3-1D42-4AEA-99E9-1DD6983B4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8">
              <a:extLst>
                <a:ext uri="{FF2B5EF4-FFF2-40B4-BE49-F238E27FC236}">
                  <a16:creationId xmlns:a16="http://schemas.microsoft.com/office/drawing/2014/main" id="{F02B50E0-5507-4B81-887D-F168381EF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0DA06E-5850-4DE2-A937-FE5EABC98EED}"/>
              </a:ext>
            </a:extLst>
          </p:cNvPr>
          <p:cNvGrpSpPr/>
          <p:nvPr/>
        </p:nvGrpSpPr>
        <p:grpSpPr>
          <a:xfrm>
            <a:off x="6615243" y="1945584"/>
            <a:ext cx="897528" cy="1252332"/>
            <a:chOff x="1836895" y="1836970"/>
            <a:chExt cx="897528" cy="1252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85A6B9-59A2-4833-A789-13022DC77888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9C29AD0C-5ABA-47A2-9FF5-26EDA19A6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F0EBBB5F-9D2B-450C-998D-7F2F7F84F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8A358034-4531-4FD6-9130-060F6BE34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1EC84B74-E17E-44D5-B21D-FF8C5283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6">
                <a:extLst>
                  <a:ext uri="{FF2B5EF4-FFF2-40B4-BE49-F238E27FC236}">
                    <a16:creationId xmlns:a16="http://schemas.microsoft.com/office/drawing/2014/main" id="{B379AE3A-6EA1-4706-B338-FB8421D41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Freeform 344">
              <a:extLst>
                <a:ext uri="{FF2B5EF4-FFF2-40B4-BE49-F238E27FC236}">
                  <a16:creationId xmlns:a16="http://schemas.microsoft.com/office/drawing/2014/main" id="{A3BCEFC5-DD0E-42F2-8D46-1538274BAB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9A4893-E0DC-44E7-B7A0-A0E4A5E46D3A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5" name="Freeform 62">
                <a:extLst>
                  <a:ext uri="{FF2B5EF4-FFF2-40B4-BE49-F238E27FC236}">
                    <a16:creationId xmlns:a16="http://schemas.microsoft.com/office/drawing/2014/main" id="{AAC7E615-311D-45CF-A9FF-8D06E66608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3">
                <a:extLst>
                  <a:ext uri="{FF2B5EF4-FFF2-40B4-BE49-F238E27FC236}">
                    <a16:creationId xmlns:a16="http://schemas.microsoft.com/office/drawing/2014/main" id="{234947D3-B26F-4F02-AE3E-22D799879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4">
                <a:extLst>
                  <a:ext uri="{FF2B5EF4-FFF2-40B4-BE49-F238E27FC236}">
                    <a16:creationId xmlns:a16="http://schemas.microsoft.com/office/drawing/2014/main" id="{43050A86-8BD0-429B-8FA8-F129EB779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5">
                <a:extLst>
                  <a:ext uri="{FF2B5EF4-FFF2-40B4-BE49-F238E27FC236}">
                    <a16:creationId xmlns:a16="http://schemas.microsoft.com/office/drawing/2014/main" id="{76B3866B-AA87-4683-8FAB-83CF5DCBE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6">
                <a:extLst>
                  <a:ext uri="{FF2B5EF4-FFF2-40B4-BE49-F238E27FC236}">
                    <a16:creationId xmlns:a16="http://schemas.microsoft.com/office/drawing/2014/main" id="{CC4FE0E3-56D8-4110-AC46-70D94E009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Potential Vulnerabilities and Risks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Basic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1410817" y="1365047"/>
            <a:ext cx="527051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2427445" y="1195417"/>
            <a:ext cx="897528" cy="1252332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11A91A2-052E-4239-9AC3-17C93F2DE08F}"/>
              </a:ext>
            </a:extLst>
          </p:cNvPr>
          <p:cNvGrpSpPr/>
          <p:nvPr/>
        </p:nvGrpSpPr>
        <p:grpSpPr>
          <a:xfrm>
            <a:off x="4103501" y="1215939"/>
            <a:ext cx="750566" cy="800688"/>
            <a:chOff x="3512951" y="1415041"/>
            <a:chExt cx="750566" cy="800688"/>
          </a:xfrm>
        </p:grpSpPr>
        <p:sp>
          <p:nvSpPr>
            <p:cNvPr id="36" name="Freeform 239">
              <a:extLst>
                <a:ext uri="{FF2B5EF4-FFF2-40B4-BE49-F238E27FC236}">
                  <a16:creationId xmlns:a16="http://schemas.microsoft.com/office/drawing/2014/main" id="{A82087AC-41FE-4021-A8D4-726B3B259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497709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3 h 525"/>
                <a:gd name="T4" fmla="*/ 141 w 524"/>
                <a:gd name="T5" fmla="*/ 182 h 525"/>
                <a:gd name="T6" fmla="*/ 120 w 524"/>
                <a:gd name="T7" fmla="*/ 234 h 525"/>
                <a:gd name="T8" fmla="*/ 120 w 524"/>
                <a:gd name="T9" fmla="*/ 292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2 h 525"/>
                <a:gd name="T24" fmla="*/ 404 w 524"/>
                <a:gd name="T25" fmla="*/ 234 h 525"/>
                <a:gd name="T26" fmla="*/ 382 w 524"/>
                <a:gd name="T27" fmla="*/ 182 h 525"/>
                <a:gd name="T28" fmla="*/ 343 w 524"/>
                <a:gd name="T29" fmla="*/ 143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2 h 525"/>
                <a:gd name="T36" fmla="*/ 404 w 524"/>
                <a:gd name="T37" fmla="*/ 43 h 525"/>
                <a:gd name="T38" fmla="*/ 459 w 524"/>
                <a:gd name="T39" fmla="*/ 91 h 525"/>
                <a:gd name="T40" fmla="*/ 499 w 524"/>
                <a:gd name="T41" fmla="*/ 152 h 525"/>
                <a:gd name="T42" fmla="*/ 520 w 524"/>
                <a:gd name="T43" fmla="*/ 224 h 525"/>
                <a:gd name="T44" fmla="*/ 520 w 524"/>
                <a:gd name="T45" fmla="*/ 302 h 525"/>
                <a:gd name="T46" fmla="*/ 499 w 524"/>
                <a:gd name="T47" fmla="*/ 374 h 525"/>
                <a:gd name="T48" fmla="*/ 459 w 524"/>
                <a:gd name="T49" fmla="*/ 435 h 525"/>
                <a:gd name="T50" fmla="*/ 404 w 524"/>
                <a:gd name="T51" fmla="*/ 483 h 525"/>
                <a:gd name="T52" fmla="*/ 337 w 524"/>
                <a:gd name="T53" fmla="*/ 515 h 525"/>
                <a:gd name="T54" fmla="*/ 261 w 524"/>
                <a:gd name="T55" fmla="*/ 525 h 525"/>
                <a:gd name="T56" fmla="*/ 186 w 524"/>
                <a:gd name="T57" fmla="*/ 515 h 525"/>
                <a:gd name="T58" fmla="*/ 120 w 524"/>
                <a:gd name="T59" fmla="*/ 483 h 525"/>
                <a:gd name="T60" fmla="*/ 65 w 524"/>
                <a:gd name="T61" fmla="*/ 435 h 525"/>
                <a:gd name="T62" fmla="*/ 24 w 524"/>
                <a:gd name="T63" fmla="*/ 374 h 525"/>
                <a:gd name="T64" fmla="*/ 3 w 524"/>
                <a:gd name="T65" fmla="*/ 302 h 525"/>
                <a:gd name="T66" fmla="*/ 3 w 524"/>
                <a:gd name="T67" fmla="*/ 224 h 525"/>
                <a:gd name="T68" fmla="*/ 24 w 524"/>
                <a:gd name="T69" fmla="*/ 152 h 525"/>
                <a:gd name="T70" fmla="*/ 65 w 524"/>
                <a:gd name="T71" fmla="*/ 91 h 525"/>
                <a:gd name="T72" fmla="*/ 120 w 524"/>
                <a:gd name="T73" fmla="*/ 43 h 525"/>
                <a:gd name="T74" fmla="*/ 186 w 524"/>
                <a:gd name="T75" fmla="*/ 12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7"/>
                  </a:moveTo>
                  <a:lnTo>
                    <a:pt x="233" y="120"/>
                  </a:lnTo>
                  <a:lnTo>
                    <a:pt x="205" y="129"/>
                  </a:lnTo>
                  <a:lnTo>
                    <a:pt x="181" y="143"/>
                  </a:lnTo>
                  <a:lnTo>
                    <a:pt x="159" y="160"/>
                  </a:lnTo>
                  <a:lnTo>
                    <a:pt x="141" y="182"/>
                  </a:lnTo>
                  <a:lnTo>
                    <a:pt x="128" y="206"/>
                  </a:lnTo>
                  <a:lnTo>
                    <a:pt x="120" y="234"/>
                  </a:lnTo>
                  <a:lnTo>
                    <a:pt x="116" y="264"/>
                  </a:lnTo>
                  <a:lnTo>
                    <a:pt x="120" y="292"/>
                  </a:lnTo>
                  <a:lnTo>
                    <a:pt x="128" y="320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7"/>
                  </a:lnTo>
                  <a:lnTo>
                    <a:pt x="233" y="406"/>
                  </a:lnTo>
                  <a:lnTo>
                    <a:pt x="261" y="409"/>
                  </a:lnTo>
                  <a:lnTo>
                    <a:pt x="291" y="406"/>
                  </a:lnTo>
                  <a:lnTo>
                    <a:pt x="318" y="397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20"/>
                  </a:lnTo>
                  <a:lnTo>
                    <a:pt x="404" y="292"/>
                  </a:lnTo>
                  <a:lnTo>
                    <a:pt x="407" y="264"/>
                  </a:lnTo>
                  <a:lnTo>
                    <a:pt x="404" y="234"/>
                  </a:lnTo>
                  <a:lnTo>
                    <a:pt x="396" y="206"/>
                  </a:lnTo>
                  <a:lnTo>
                    <a:pt x="382" y="182"/>
                  </a:lnTo>
                  <a:lnTo>
                    <a:pt x="365" y="160"/>
                  </a:lnTo>
                  <a:lnTo>
                    <a:pt x="343" y="143"/>
                  </a:lnTo>
                  <a:lnTo>
                    <a:pt x="318" y="129"/>
                  </a:lnTo>
                  <a:lnTo>
                    <a:pt x="291" y="120"/>
                  </a:lnTo>
                  <a:lnTo>
                    <a:pt x="261" y="117"/>
                  </a:lnTo>
                  <a:close/>
                  <a:moveTo>
                    <a:pt x="261" y="0"/>
                  </a:moveTo>
                  <a:lnTo>
                    <a:pt x="300" y="4"/>
                  </a:lnTo>
                  <a:lnTo>
                    <a:pt x="337" y="12"/>
                  </a:lnTo>
                  <a:lnTo>
                    <a:pt x="372" y="25"/>
                  </a:lnTo>
                  <a:lnTo>
                    <a:pt x="404" y="43"/>
                  </a:lnTo>
                  <a:lnTo>
                    <a:pt x="434" y="65"/>
                  </a:lnTo>
                  <a:lnTo>
                    <a:pt x="459" y="91"/>
                  </a:lnTo>
                  <a:lnTo>
                    <a:pt x="481" y="120"/>
                  </a:lnTo>
                  <a:lnTo>
                    <a:pt x="499" y="152"/>
                  </a:lnTo>
                  <a:lnTo>
                    <a:pt x="513" y="187"/>
                  </a:lnTo>
                  <a:lnTo>
                    <a:pt x="520" y="224"/>
                  </a:lnTo>
                  <a:lnTo>
                    <a:pt x="524" y="264"/>
                  </a:lnTo>
                  <a:lnTo>
                    <a:pt x="520" y="302"/>
                  </a:lnTo>
                  <a:lnTo>
                    <a:pt x="513" y="339"/>
                  </a:lnTo>
                  <a:lnTo>
                    <a:pt x="499" y="374"/>
                  </a:lnTo>
                  <a:lnTo>
                    <a:pt x="481" y="406"/>
                  </a:lnTo>
                  <a:lnTo>
                    <a:pt x="459" y="435"/>
                  </a:lnTo>
                  <a:lnTo>
                    <a:pt x="434" y="462"/>
                  </a:lnTo>
                  <a:lnTo>
                    <a:pt x="404" y="483"/>
                  </a:lnTo>
                  <a:lnTo>
                    <a:pt x="372" y="501"/>
                  </a:lnTo>
                  <a:lnTo>
                    <a:pt x="337" y="515"/>
                  </a:lnTo>
                  <a:lnTo>
                    <a:pt x="300" y="523"/>
                  </a:lnTo>
                  <a:lnTo>
                    <a:pt x="261" y="525"/>
                  </a:lnTo>
                  <a:lnTo>
                    <a:pt x="223" y="523"/>
                  </a:lnTo>
                  <a:lnTo>
                    <a:pt x="186" y="515"/>
                  </a:lnTo>
                  <a:lnTo>
                    <a:pt x="151" y="501"/>
                  </a:lnTo>
                  <a:lnTo>
                    <a:pt x="120" y="483"/>
                  </a:lnTo>
                  <a:lnTo>
                    <a:pt x="90" y="462"/>
                  </a:lnTo>
                  <a:lnTo>
                    <a:pt x="65" y="435"/>
                  </a:lnTo>
                  <a:lnTo>
                    <a:pt x="42" y="406"/>
                  </a:lnTo>
                  <a:lnTo>
                    <a:pt x="24" y="374"/>
                  </a:lnTo>
                  <a:lnTo>
                    <a:pt x="12" y="339"/>
                  </a:lnTo>
                  <a:lnTo>
                    <a:pt x="3" y="302"/>
                  </a:lnTo>
                  <a:lnTo>
                    <a:pt x="0" y="264"/>
                  </a:lnTo>
                  <a:lnTo>
                    <a:pt x="3" y="224"/>
                  </a:lnTo>
                  <a:lnTo>
                    <a:pt x="12" y="187"/>
                  </a:lnTo>
                  <a:lnTo>
                    <a:pt x="24" y="152"/>
                  </a:lnTo>
                  <a:lnTo>
                    <a:pt x="42" y="120"/>
                  </a:lnTo>
                  <a:lnTo>
                    <a:pt x="65" y="91"/>
                  </a:lnTo>
                  <a:lnTo>
                    <a:pt x="90" y="65"/>
                  </a:lnTo>
                  <a:lnTo>
                    <a:pt x="120" y="43"/>
                  </a:lnTo>
                  <a:lnTo>
                    <a:pt x="151" y="25"/>
                  </a:lnTo>
                  <a:lnTo>
                    <a:pt x="186" y="12"/>
                  </a:lnTo>
                  <a:lnTo>
                    <a:pt x="223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0">
              <a:extLst>
                <a:ext uri="{FF2B5EF4-FFF2-40B4-BE49-F238E27FC236}">
                  <a16:creationId xmlns:a16="http://schemas.microsoft.com/office/drawing/2014/main" id="{64719104-7271-4641-9C6D-099E53197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1">
              <a:extLst>
                <a:ext uri="{FF2B5EF4-FFF2-40B4-BE49-F238E27FC236}">
                  <a16:creationId xmlns:a16="http://schemas.microsoft.com/office/drawing/2014/main" id="{8DF03FC0-7408-4584-B576-FC343FA19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526051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2">
              <a:extLst>
                <a:ext uri="{FF2B5EF4-FFF2-40B4-BE49-F238E27FC236}">
                  <a16:creationId xmlns:a16="http://schemas.microsoft.com/office/drawing/2014/main" id="{DC70D2FE-6E4E-49A5-9566-1BEB9D20E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3">
              <a:extLst>
                <a:ext uri="{FF2B5EF4-FFF2-40B4-BE49-F238E27FC236}">
                  <a16:creationId xmlns:a16="http://schemas.microsoft.com/office/drawing/2014/main" id="{FA970B85-FAC7-4F72-8629-1C4C76A49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568566"/>
              <a:ext cx="25807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4">
              <a:extLst>
                <a:ext uri="{FF2B5EF4-FFF2-40B4-BE49-F238E27FC236}">
                  <a16:creationId xmlns:a16="http://schemas.microsoft.com/office/drawing/2014/main" id="{F7E5A649-9842-48BF-9FDA-59789F348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5">
              <a:extLst>
                <a:ext uri="{FF2B5EF4-FFF2-40B4-BE49-F238E27FC236}">
                  <a16:creationId xmlns:a16="http://schemas.microsoft.com/office/drawing/2014/main" id="{98853E36-240F-47A0-8581-771B48349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568566"/>
              <a:ext cx="25807" cy="25982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3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6">
              <a:extLst>
                <a:ext uri="{FF2B5EF4-FFF2-40B4-BE49-F238E27FC236}">
                  <a16:creationId xmlns:a16="http://schemas.microsoft.com/office/drawing/2014/main" id="{AB78E524-53E8-4AF0-9AAF-A5D30F9B0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7">
              <a:extLst>
                <a:ext uri="{FF2B5EF4-FFF2-40B4-BE49-F238E27FC236}">
                  <a16:creationId xmlns:a16="http://schemas.microsoft.com/office/drawing/2014/main" id="{FD196E3C-1423-480D-A01A-B95C43677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8">
              <a:extLst>
                <a:ext uri="{FF2B5EF4-FFF2-40B4-BE49-F238E27FC236}">
                  <a16:creationId xmlns:a16="http://schemas.microsoft.com/office/drawing/2014/main" id="{ECF3097A-5DBF-4AF2-9181-E77B359D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9">
              <a:extLst>
                <a:ext uri="{FF2B5EF4-FFF2-40B4-BE49-F238E27FC236}">
                  <a16:creationId xmlns:a16="http://schemas.microsoft.com/office/drawing/2014/main" id="{767E85B0-B3E3-4BEF-9F4A-1BB452C81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0">
              <a:extLst>
                <a:ext uri="{FF2B5EF4-FFF2-40B4-BE49-F238E27FC236}">
                  <a16:creationId xmlns:a16="http://schemas.microsoft.com/office/drawing/2014/main" id="{55075FD2-E417-40EB-B1EA-D7318870F1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2951" y="1415041"/>
              <a:ext cx="750566" cy="800688"/>
            </a:xfrm>
            <a:custGeom>
              <a:avLst/>
              <a:gdLst>
                <a:gd name="T0" fmla="*/ 1657 w 3490"/>
                <a:gd name="T1" fmla="*/ 2942 h 3384"/>
                <a:gd name="T2" fmla="*/ 1581 w 3490"/>
                <a:gd name="T3" fmla="*/ 3032 h 3384"/>
                <a:gd name="T4" fmla="*/ 1581 w 3490"/>
                <a:gd name="T5" fmla="*/ 3154 h 3384"/>
                <a:gd name="T6" fmla="*/ 1657 w 3490"/>
                <a:gd name="T7" fmla="*/ 3244 h 3384"/>
                <a:gd name="T8" fmla="*/ 1777 w 3490"/>
                <a:gd name="T9" fmla="*/ 3265 h 3384"/>
                <a:gd name="T10" fmla="*/ 1878 w 3490"/>
                <a:gd name="T11" fmla="*/ 3205 h 3384"/>
                <a:gd name="T12" fmla="*/ 1920 w 3490"/>
                <a:gd name="T13" fmla="*/ 3092 h 3384"/>
                <a:gd name="T14" fmla="*/ 1878 w 3490"/>
                <a:gd name="T15" fmla="*/ 2980 h 3384"/>
                <a:gd name="T16" fmla="*/ 1777 w 3490"/>
                <a:gd name="T17" fmla="*/ 2920 h 3384"/>
                <a:gd name="T18" fmla="*/ 209 w 3490"/>
                <a:gd name="T19" fmla="*/ 1238 h 3384"/>
                <a:gd name="T20" fmla="*/ 128 w 3490"/>
                <a:gd name="T21" fmla="*/ 1319 h 3384"/>
                <a:gd name="T22" fmla="*/ 120 w 3490"/>
                <a:gd name="T23" fmla="*/ 2096 h 3384"/>
                <a:gd name="T24" fmla="*/ 183 w 3490"/>
                <a:gd name="T25" fmla="*/ 2192 h 3384"/>
                <a:gd name="T26" fmla="*/ 3221 w 3490"/>
                <a:gd name="T27" fmla="*/ 2217 h 3384"/>
                <a:gd name="T28" fmla="*/ 3329 w 3490"/>
                <a:gd name="T29" fmla="*/ 2173 h 3384"/>
                <a:gd name="T30" fmla="*/ 3374 w 3490"/>
                <a:gd name="T31" fmla="*/ 2065 h 3384"/>
                <a:gd name="T32" fmla="*/ 3347 w 3490"/>
                <a:gd name="T33" fmla="*/ 1293 h 3384"/>
                <a:gd name="T34" fmla="*/ 3252 w 3490"/>
                <a:gd name="T35" fmla="*/ 1229 h 3384"/>
                <a:gd name="T36" fmla="*/ 238 w 3490"/>
                <a:gd name="T37" fmla="*/ 120 h 3384"/>
                <a:gd name="T38" fmla="*/ 143 w 3490"/>
                <a:gd name="T39" fmla="*/ 185 h 3384"/>
                <a:gd name="T40" fmla="*/ 116 w 3490"/>
                <a:gd name="T41" fmla="*/ 957 h 3384"/>
                <a:gd name="T42" fmla="*/ 161 w 3490"/>
                <a:gd name="T43" fmla="*/ 1064 h 3384"/>
                <a:gd name="T44" fmla="*/ 269 w 3490"/>
                <a:gd name="T45" fmla="*/ 1109 h 3384"/>
                <a:gd name="T46" fmla="*/ 3307 w 3490"/>
                <a:gd name="T47" fmla="*/ 1083 h 3384"/>
                <a:gd name="T48" fmla="*/ 3370 w 3490"/>
                <a:gd name="T49" fmla="*/ 988 h 3384"/>
                <a:gd name="T50" fmla="*/ 3362 w 3490"/>
                <a:gd name="T51" fmla="*/ 210 h 3384"/>
                <a:gd name="T52" fmla="*/ 3281 w 3490"/>
                <a:gd name="T53" fmla="*/ 130 h 3384"/>
                <a:gd name="T54" fmla="*/ 269 w 3490"/>
                <a:gd name="T55" fmla="*/ 0 h 3384"/>
                <a:gd name="T56" fmla="*/ 3335 w 3490"/>
                <a:gd name="T57" fmla="*/ 26 h 3384"/>
                <a:gd name="T58" fmla="*/ 3447 w 3490"/>
                <a:gd name="T59" fmla="*/ 124 h 3384"/>
                <a:gd name="T60" fmla="*/ 3490 w 3490"/>
                <a:gd name="T61" fmla="*/ 270 h 3384"/>
                <a:gd name="T62" fmla="*/ 3469 w 3490"/>
                <a:gd name="T63" fmla="*/ 1060 h 3384"/>
                <a:gd name="T64" fmla="*/ 3386 w 3490"/>
                <a:gd name="T65" fmla="*/ 1167 h 3384"/>
                <a:gd name="T66" fmla="*/ 3469 w 3490"/>
                <a:gd name="T67" fmla="*/ 1274 h 3384"/>
                <a:gd name="T68" fmla="*/ 3490 w 3490"/>
                <a:gd name="T69" fmla="*/ 2065 h 3384"/>
                <a:gd name="T70" fmla="*/ 3447 w 3490"/>
                <a:gd name="T71" fmla="*/ 2212 h 3384"/>
                <a:gd name="T72" fmla="*/ 3335 w 3490"/>
                <a:gd name="T73" fmla="*/ 2309 h 3384"/>
                <a:gd name="T74" fmla="*/ 1803 w 3490"/>
                <a:gd name="T75" fmla="*/ 2334 h 3384"/>
                <a:gd name="T76" fmla="*/ 1908 w 3490"/>
                <a:gd name="T77" fmla="*/ 2850 h 3384"/>
                <a:gd name="T78" fmla="*/ 2005 w 3490"/>
                <a:gd name="T79" fmla="*/ 2962 h 3384"/>
                <a:gd name="T80" fmla="*/ 3450 w 3490"/>
                <a:gd name="T81" fmla="*/ 3037 h 3384"/>
                <a:gd name="T82" fmla="*/ 3490 w 3490"/>
                <a:gd name="T83" fmla="*/ 3092 h 3384"/>
                <a:gd name="T84" fmla="*/ 3450 w 3490"/>
                <a:gd name="T85" fmla="*/ 3147 h 3384"/>
                <a:gd name="T86" fmla="*/ 2003 w 3490"/>
                <a:gd name="T87" fmla="*/ 3226 h 3384"/>
                <a:gd name="T88" fmla="*/ 1898 w 3490"/>
                <a:gd name="T89" fmla="*/ 3340 h 3384"/>
                <a:gd name="T90" fmla="*/ 1745 w 3490"/>
                <a:gd name="T91" fmla="*/ 3384 h 3384"/>
                <a:gd name="T92" fmla="*/ 1592 w 3490"/>
                <a:gd name="T93" fmla="*/ 3340 h 3384"/>
                <a:gd name="T94" fmla="*/ 1487 w 3490"/>
                <a:gd name="T95" fmla="*/ 3226 h 3384"/>
                <a:gd name="T96" fmla="*/ 40 w 3490"/>
                <a:gd name="T97" fmla="*/ 3147 h 3384"/>
                <a:gd name="T98" fmla="*/ 0 w 3490"/>
                <a:gd name="T99" fmla="*/ 3092 h 3384"/>
                <a:gd name="T100" fmla="*/ 40 w 3490"/>
                <a:gd name="T101" fmla="*/ 3037 h 3384"/>
                <a:gd name="T102" fmla="*/ 1485 w 3490"/>
                <a:gd name="T103" fmla="*/ 2962 h 3384"/>
                <a:gd name="T104" fmla="*/ 1582 w 3490"/>
                <a:gd name="T105" fmla="*/ 2850 h 3384"/>
                <a:gd name="T106" fmla="*/ 1687 w 3490"/>
                <a:gd name="T107" fmla="*/ 2334 h 3384"/>
                <a:gd name="T108" fmla="*/ 155 w 3490"/>
                <a:gd name="T109" fmla="*/ 2309 h 3384"/>
                <a:gd name="T110" fmla="*/ 43 w 3490"/>
                <a:gd name="T111" fmla="*/ 2212 h 3384"/>
                <a:gd name="T112" fmla="*/ 0 w 3490"/>
                <a:gd name="T113" fmla="*/ 2065 h 3384"/>
                <a:gd name="T114" fmla="*/ 21 w 3490"/>
                <a:gd name="T115" fmla="*/ 1274 h 3384"/>
                <a:gd name="T116" fmla="*/ 104 w 3490"/>
                <a:gd name="T117" fmla="*/ 1167 h 3384"/>
                <a:gd name="T118" fmla="*/ 21 w 3490"/>
                <a:gd name="T119" fmla="*/ 1060 h 3384"/>
                <a:gd name="T120" fmla="*/ 0 w 3490"/>
                <a:gd name="T121" fmla="*/ 270 h 3384"/>
                <a:gd name="T122" fmla="*/ 43 w 3490"/>
                <a:gd name="T123" fmla="*/ 124 h 3384"/>
                <a:gd name="T124" fmla="*/ 155 w 3490"/>
                <a:gd name="T125" fmla="*/ 26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90" h="3384">
                  <a:moveTo>
                    <a:pt x="1745" y="2917"/>
                  </a:moveTo>
                  <a:lnTo>
                    <a:pt x="1713" y="2920"/>
                  </a:lnTo>
                  <a:lnTo>
                    <a:pt x="1684" y="2929"/>
                  </a:lnTo>
                  <a:lnTo>
                    <a:pt x="1657" y="2942"/>
                  </a:lnTo>
                  <a:lnTo>
                    <a:pt x="1633" y="2959"/>
                  </a:lnTo>
                  <a:lnTo>
                    <a:pt x="1612" y="2980"/>
                  </a:lnTo>
                  <a:lnTo>
                    <a:pt x="1595" y="3004"/>
                  </a:lnTo>
                  <a:lnTo>
                    <a:pt x="1581" y="3032"/>
                  </a:lnTo>
                  <a:lnTo>
                    <a:pt x="1574" y="3061"/>
                  </a:lnTo>
                  <a:lnTo>
                    <a:pt x="1571" y="3092"/>
                  </a:lnTo>
                  <a:lnTo>
                    <a:pt x="1574" y="3124"/>
                  </a:lnTo>
                  <a:lnTo>
                    <a:pt x="1581" y="3154"/>
                  </a:lnTo>
                  <a:lnTo>
                    <a:pt x="1595" y="3180"/>
                  </a:lnTo>
                  <a:lnTo>
                    <a:pt x="1612" y="3205"/>
                  </a:lnTo>
                  <a:lnTo>
                    <a:pt x="1633" y="3226"/>
                  </a:lnTo>
                  <a:lnTo>
                    <a:pt x="1657" y="3244"/>
                  </a:lnTo>
                  <a:lnTo>
                    <a:pt x="1684" y="3257"/>
                  </a:lnTo>
                  <a:lnTo>
                    <a:pt x="1713" y="3265"/>
                  </a:lnTo>
                  <a:lnTo>
                    <a:pt x="1745" y="3267"/>
                  </a:lnTo>
                  <a:lnTo>
                    <a:pt x="1777" y="3265"/>
                  </a:lnTo>
                  <a:lnTo>
                    <a:pt x="1806" y="3257"/>
                  </a:lnTo>
                  <a:lnTo>
                    <a:pt x="1833" y="3244"/>
                  </a:lnTo>
                  <a:lnTo>
                    <a:pt x="1857" y="3226"/>
                  </a:lnTo>
                  <a:lnTo>
                    <a:pt x="1878" y="3205"/>
                  </a:lnTo>
                  <a:lnTo>
                    <a:pt x="1895" y="3180"/>
                  </a:lnTo>
                  <a:lnTo>
                    <a:pt x="1909" y="3154"/>
                  </a:lnTo>
                  <a:lnTo>
                    <a:pt x="1916" y="3124"/>
                  </a:lnTo>
                  <a:lnTo>
                    <a:pt x="1920" y="3092"/>
                  </a:lnTo>
                  <a:lnTo>
                    <a:pt x="1916" y="3061"/>
                  </a:lnTo>
                  <a:lnTo>
                    <a:pt x="1909" y="3032"/>
                  </a:lnTo>
                  <a:lnTo>
                    <a:pt x="1895" y="3004"/>
                  </a:lnTo>
                  <a:lnTo>
                    <a:pt x="1878" y="2980"/>
                  </a:lnTo>
                  <a:lnTo>
                    <a:pt x="1857" y="2959"/>
                  </a:lnTo>
                  <a:lnTo>
                    <a:pt x="1833" y="2942"/>
                  </a:lnTo>
                  <a:lnTo>
                    <a:pt x="1806" y="2929"/>
                  </a:lnTo>
                  <a:lnTo>
                    <a:pt x="1777" y="2920"/>
                  </a:lnTo>
                  <a:lnTo>
                    <a:pt x="1745" y="2917"/>
                  </a:lnTo>
                  <a:close/>
                  <a:moveTo>
                    <a:pt x="269" y="1225"/>
                  </a:moveTo>
                  <a:lnTo>
                    <a:pt x="238" y="1229"/>
                  </a:lnTo>
                  <a:lnTo>
                    <a:pt x="209" y="1238"/>
                  </a:lnTo>
                  <a:lnTo>
                    <a:pt x="183" y="1252"/>
                  </a:lnTo>
                  <a:lnTo>
                    <a:pt x="161" y="1270"/>
                  </a:lnTo>
                  <a:lnTo>
                    <a:pt x="143" y="1293"/>
                  </a:lnTo>
                  <a:lnTo>
                    <a:pt x="128" y="1319"/>
                  </a:lnTo>
                  <a:lnTo>
                    <a:pt x="120" y="1347"/>
                  </a:lnTo>
                  <a:lnTo>
                    <a:pt x="116" y="1378"/>
                  </a:lnTo>
                  <a:lnTo>
                    <a:pt x="116" y="2065"/>
                  </a:lnTo>
                  <a:lnTo>
                    <a:pt x="120" y="2096"/>
                  </a:lnTo>
                  <a:lnTo>
                    <a:pt x="128" y="2125"/>
                  </a:lnTo>
                  <a:lnTo>
                    <a:pt x="143" y="2150"/>
                  </a:lnTo>
                  <a:lnTo>
                    <a:pt x="161" y="2173"/>
                  </a:lnTo>
                  <a:lnTo>
                    <a:pt x="183" y="2192"/>
                  </a:lnTo>
                  <a:lnTo>
                    <a:pt x="209" y="2205"/>
                  </a:lnTo>
                  <a:lnTo>
                    <a:pt x="238" y="2214"/>
                  </a:lnTo>
                  <a:lnTo>
                    <a:pt x="269" y="2217"/>
                  </a:lnTo>
                  <a:lnTo>
                    <a:pt x="3221" y="2217"/>
                  </a:lnTo>
                  <a:lnTo>
                    <a:pt x="3252" y="2214"/>
                  </a:lnTo>
                  <a:lnTo>
                    <a:pt x="3281" y="2205"/>
                  </a:lnTo>
                  <a:lnTo>
                    <a:pt x="3307" y="2192"/>
                  </a:lnTo>
                  <a:lnTo>
                    <a:pt x="3329" y="2173"/>
                  </a:lnTo>
                  <a:lnTo>
                    <a:pt x="3347" y="2150"/>
                  </a:lnTo>
                  <a:lnTo>
                    <a:pt x="3362" y="2125"/>
                  </a:lnTo>
                  <a:lnTo>
                    <a:pt x="3370" y="2096"/>
                  </a:lnTo>
                  <a:lnTo>
                    <a:pt x="3374" y="2065"/>
                  </a:lnTo>
                  <a:lnTo>
                    <a:pt x="3374" y="1378"/>
                  </a:lnTo>
                  <a:lnTo>
                    <a:pt x="3370" y="1347"/>
                  </a:lnTo>
                  <a:lnTo>
                    <a:pt x="3362" y="1319"/>
                  </a:lnTo>
                  <a:lnTo>
                    <a:pt x="3347" y="1293"/>
                  </a:lnTo>
                  <a:lnTo>
                    <a:pt x="3329" y="1270"/>
                  </a:lnTo>
                  <a:lnTo>
                    <a:pt x="3307" y="1252"/>
                  </a:lnTo>
                  <a:lnTo>
                    <a:pt x="3281" y="1238"/>
                  </a:lnTo>
                  <a:lnTo>
                    <a:pt x="3252" y="1229"/>
                  </a:lnTo>
                  <a:lnTo>
                    <a:pt x="3221" y="1225"/>
                  </a:lnTo>
                  <a:lnTo>
                    <a:pt x="269" y="1225"/>
                  </a:lnTo>
                  <a:close/>
                  <a:moveTo>
                    <a:pt x="269" y="117"/>
                  </a:moveTo>
                  <a:lnTo>
                    <a:pt x="238" y="120"/>
                  </a:lnTo>
                  <a:lnTo>
                    <a:pt x="209" y="130"/>
                  </a:lnTo>
                  <a:lnTo>
                    <a:pt x="183" y="144"/>
                  </a:lnTo>
                  <a:lnTo>
                    <a:pt x="161" y="162"/>
                  </a:lnTo>
                  <a:lnTo>
                    <a:pt x="143" y="185"/>
                  </a:lnTo>
                  <a:lnTo>
                    <a:pt x="128" y="210"/>
                  </a:lnTo>
                  <a:lnTo>
                    <a:pt x="120" y="239"/>
                  </a:lnTo>
                  <a:lnTo>
                    <a:pt x="116" y="270"/>
                  </a:lnTo>
                  <a:lnTo>
                    <a:pt x="116" y="957"/>
                  </a:lnTo>
                  <a:lnTo>
                    <a:pt x="120" y="988"/>
                  </a:lnTo>
                  <a:lnTo>
                    <a:pt x="128" y="1017"/>
                  </a:lnTo>
                  <a:lnTo>
                    <a:pt x="143" y="1042"/>
                  </a:lnTo>
                  <a:lnTo>
                    <a:pt x="161" y="1064"/>
                  </a:lnTo>
                  <a:lnTo>
                    <a:pt x="183" y="1083"/>
                  </a:lnTo>
                  <a:lnTo>
                    <a:pt x="209" y="1097"/>
                  </a:lnTo>
                  <a:lnTo>
                    <a:pt x="238" y="1106"/>
                  </a:lnTo>
                  <a:lnTo>
                    <a:pt x="269" y="1109"/>
                  </a:lnTo>
                  <a:lnTo>
                    <a:pt x="3221" y="1109"/>
                  </a:lnTo>
                  <a:lnTo>
                    <a:pt x="3252" y="1106"/>
                  </a:lnTo>
                  <a:lnTo>
                    <a:pt x="3281" y="1097"/>
                  </a:lnTo>
                  <a:lnTo>
                    <a:pt x="3307" y="1083"/>
                  </a:lnTo>
                  <a:lnTo>
                    <a:pt x="3329" y="1064"/>
                  </a:lnTo>
                  <a:lnTo>
                    <a:pt x="3347" y="1042"/>
                  </a:lnTo>
                  <a:lnTo>
                    <a:pt x="3362" y="1017"/>
                  </a:lnTo>
                  <a:lnTo>
                    <a:pt x="3370" y="988"/>
                  </a:lnTo>
                  <a:lnTo>
                    <a:pt x="3374" y="957"/>
                  </a:lnTo>
                  <a:lnTo>
                    <a:pt x="3374" y="270"/>
                  </a:lnTo>
                  <a:lnTo>
                    <a:pt x="3370" y="239"/>
                  </a:lnTo>
                  <a:lnTo>
                    <a:pt x="3362" y="210"/>
                  </a:lnTo>
                  <a:lnTo>
                    <a:pt x="3347" y="185"/>
                  </a:lnTo>
                  <a:lnTo>
                    <a:pt x="3329" y="162"/>
                  </a:lnTo>
                  <a:lnTo>
                    <a:pt x="3307" y="144"/>
                  </a:lnTo>
                  <a:lnTo>
                    <a:pt x="3281" y="130"/>
                  </a:lnTo>
                  <a:lnTo>
                    <a:pt x="3252" y="120"/>
                  </a:lnTo>
                  <a:lnTo>
                    <a:pt x="3221" y="117"/>
                  </a:lnTo>
                  <a:lnTo>
                    <a:pt x="269" y="117"/>
                  </a:lnTo>
                  <a:close/>
                  <a:moveTo>
                    <a:pt x="269" y="0"/>
                  </a:moveTo>
                  <a:lnTo>
                    <a:pt x="3221" y="0"/>
                  </a:lnTo>
                  <a:lnTo>
                    <a:pt x="3262" y="4"/>
                  </a:lnTo>
                  <a:lnTo>
                    <a:pt x="3300" y="12"/>
                  </a:lnTo>
                  <a:lnTo>
                    <a:pt x="3335" y="26"/>
                  </a:lnTo>
                  <a:lnTo>
                    <a:pt x="3367" y="44"/>
                  </a:lnTo>
                  <a:lnTo>
                    <a:pt x="3398" y="66"/>
                  </a:lnTo>
                  <a:lnTo>
                    <a:pt x="3424" y="93"/>
                  </a:lnTo>
                  <a:lnTo>
                    <a:pt x="3447" y="124"/>
                  </a:lnTo>
                  <a:lnTo>
                    <a:pt x="3465" y="156"/>
                  </a:lnTo>
                  <a:lnTo>
                    <a:pt x="3478" y="192"/>
                  </a:lnTo>
                  <a:lnTo>
                    <a:pt x="3487" y="230"/>
                  </a:lnTo>
                  <a:lnTo>
                    <a:pt x="3490" y="270"/>
                  </a:lnTo>
                  <a:lnTo>
                    <a:pt x="3490" y="957"/>
                  </a:lnTo>
                  <a:lnTo>
                    <a:pt x="3488" y="993"/>
                  </a:lnTo>
                  <a:lnTo>
                    <a:pt x="3480" y="1027"/>
                  </a:lnTo>
                  <a:lnTo>
                    <a:pt x="3469" y="1060"/>
                  </a:lnTo>
                  <a:lnTo>
                    <a:pt x="3454" y="1091"/>
                  </a:lnTo>
                  <a:lnTo>
                    <a:pt x="3434" y="1119"/>
                  </a:lnTo>
                  <a:lnTo>
                    <a:pt x="3412" y="1145"/>
                  </a:lnTo>
                  <a:lnTo>
                    <a:pt x="3386" y="1167"/>
                  </a:lnTo>
                  <a:lnTo>
                    <a:pt x="3412" y="1190"/>
                  </a:lnTo>
                  <a:lnTo>
                    <a:pt x="3434" y="1216"/>
                  </a:lnTo>
                  <a:lnTo>
                    <a:pt x="3454" y="1244"/>
                  </a:lnTo>
                  <a:lnTo>
                    <a:pt x="3469" y="1274"/>
                  </a:lnTo>
                  <a:lnTo>
                    <a:pt x="3480" y="1307"/>
                  </a:lnTo>
                  <a:lnTo>
                    <a:pt x="3488" y="1342"/>
                  </a:lnTo>
                  <a:lnTo>
                    <a:pt x="3490" y="1378"/>
                  </a:lnTo>
                  <a:lnTo>
                    <a:pt x="3490" y="2065"/>
                  </a:lnTo>
                  <a:lnTo>
                    <a:pt x="3487" y="2105"/>
                  </a:lnTo>
                  <a:lnTo>
                    <a:pt x="3478" y="2143"/>
                  </a:lnTo>
                  <a:lnTo>
                    <a:pt x="3465" y="2179"/>
                  </a:lnTo>
                  <a:lnTo>
                    <a:pt x="3447" y="2212"/>
                  </a:lnTo>
                  <a:lnTo>
                    <a:pt x="3424" y="2242"/>
                  </a:lnTo>
                  <a:lnTo>
                    <a:pt x="3398" y="2268"/>
                  </a:lnTo>
                  <a:lnTo>
                    <a:pt x="3367" y="2290"/>
                  </a:lnTo>
                  <a:lnTo>
                    <a:pt x="3335" y="2309"/>
                  </a:lnTo>
                  <a:lnTo>
                    <a:pt x="3300" y="2323"/>
                  </a:lnTo>
                  <a:lnTo>
                    <a:pt x="3262" y="2331"/>
                  </a:lnTo>
                  <a:lnTo>
                    <a:pt x="3221" y="2334"/>
                  </a:lnTo>
                  <a:lnTo>
                    <a:pt x="1803" y="2334"/>
                  </a:lnTo>
                  <a:lnTo>
                    <a:pt x="1803" y="2807"/>
                  </a:lnTo>
                  <a:lnTo>
                    <a:pt x="1840" y="2816"/>
                  </a:lnTo>
                  <a:lnTo>
                    <a:pt x="1875" y="2831"/>
                  </a:lnTo>
                  <a:lnTo>
                    <a:pt x="1908" y="2850"/>
                  </a:lnTo>
                  <a:lnTo>
                    <a:pt x="1936" y="2874"/>
                  </a:lnTo>
                  <a:lnTo>
                    <a:pt x="1963" y="2900"/>
                  </a:lnTo>
                  <a:lnTo>
                    <a:pt x="1986" y="2930"/>
                  </a:lnTo>
                  <a:lnTo>
                    <a:pt x="2005" y="2962"/>
                  </a:lnTo>
                  <a:lnTo>
                    <a:pt x="2020" y="2997"/>
                  </a:lnTo>
                  <a:lnTo>
                    <a:pt x="2029" y="3034"/>
                  </a:lnTo>
                  <a:lnTo>
                    <a:pt x="3432" y="3034"/>
                  </a:lnTo>
                  <a:lnTo>
                    <a:pt x="3450" y="3037"/>
                  </a:lnTo>
                  <a:lnTo>
                    <a:pt x="3466" y="3045"/>
                  </a:lnTo>
                  <a:lnTo>
                    <a:pt x="3478" y="3058"/>
                  </a:lnTo>
                  <a:lnTo>
                    <a:pt x="3487" y="3074"/>
                  </a:lnTo>
                  <a:lnTo>
                    <a:pt x="3490" y="3092"/>
                  </a:lnTo>
                  <a:lnTo>
                    <a:pt x="3487" y="3111"/>
                  </a:lnTo>
                  <a:lnTo>
                    <a:pt x="3478" y="3127"/>
                  </a:lnTo>
                  <a:lnTo>
                    <a:pt x="3466" y="3140"/>
                  </a:lnTo>
                  <a:lnTo>
                    <a:pt x="3450" y="3147"/>
                  </a:lnTo>
                  <a:lnTo>
                    <a:pt x="3432" y="3150"/>
                  </a:lnTo>
                  <a:lnTo>
                    <a:pt x="2029" y="3150"/>
                  </a:lnTo>
                  <a:lnTo>
                    <a:pt x="2019" y="3190"/>
                  </a:lnTo>
                  <a:lnTo>
                    <a:pt x="2003" y="3226"/>
                  </a:lnTo>
                  <a:lnTo>
                    <a:pt x="1983" y="3260"/>
                  </a:lnTo>
                  <a:lnTo>
                    <a:pt x="1959" y="3290"/>
                  </a:lnTo>
                  <a:lnTo>
                    <a:pt x="1930" y="3317"/>
                  </a:lnTo>
                  <a:lnTo>
                    <a:pt x="1898" y="3340"/>
                  </a:lnTo>
                  <a:lnTo>
                    <a:pt x="1863" y="3358"/>
                  </a:lnTo>
                  <a:lnTo>
                    <a:pt x="1826" y="3372"/>
                  </a:lnTo>
                  <a:lnTo>
                    <a:pt x="1786" y="3381"/>
                  </a:lnTo>
                  <a:lnTo>
                    <a:pt x="1745" y="3384"/>
                  </a:lnTo>
                  <a:lnTo>
                    <a:pt x="1704" y="3381"/>
                  </a:lnTo>
                  <a:lnTo>
                    <a:pt x="1664" y="3372"/>
                  </a:lnTo>
                  <a:lnTo>
                    <a:pt x="1627" y="3358"/>
                  </a:lnTo>
                  <a:lnTo>
                    <a:pt x="1592" y="3340"/>
                  </a:lnTo>
                  <a:lnTo>
                    <a:pt x="1560" y="3317"/>
                  </a:lnTo>
                  <a:lnTo>
                    <a:pt x="1531" y="3290"/>
                  </a:lnTo>
                  <a:lnTo>
                    <a:pt x="1507" y="3260"/>
                  </a:lnTo>
                  <a:lnTo>
                    <a:pt x="1487" y="3226"/>
                  </a:lnTo>
                  <a:lnTo>
                    <a:pt x="1471" y="3190"/>
                  </a:lnTo>
                  <a:lnTo>
                    <a:pt x="1461" y="3150"/>
                  </a:lnTo>
                  <a:lnTo>
                    <a:pt x="58" y="3150"/>
                  </a:lnTo>
                  <a:lnTo>
                    <a:pt x="40" y="3147"/>
                  </a:lnTo>
                  <a:lnTo>
                    <a:pt x="24" y="3140"/>
                  </a:lnTo>
                  <a:lnTo>
                    <a:pt x="12" y="3127"/>
                  </a:lnTo>
                  <a:lnTo>
                    <a:pt x="3" y="3111"/>
                  </a:lnTo>
                  <a:lnTo>
                    <a:pt x="0" y="3092"/>
                  </a:lnTo>
                  <a:lnTo>
                    <a:pt x="3" y="3074"/>
                  </a:lnTo>
                  <a:lnTo>
                    <a:pt x="12" y="3058"/>
                  </a:lnTo>
                  <a:lnTo>
                    <a:pt x="24" y="3045"/>
                  </a:lnTo>
                  <a:lnTo>
                    <a:pt x="40" y="3037"/>
                  </a:lnTo>
                  <a:lnTo>
                    <a:pt x="58" y="3034"/>
                  </a:lnTo>
                  <a:lnTo>
                    <a:pt x="1461" y="3034"/>
                  </a:lnTo>
                  <a:lnTo>
                    <a:pt x="1470" y="2997"/>
                  </a:lnTo>
                  <a:lnTo>
                    <a:pt x="1485" y="2962"/>
                  </a:lnTo>
                  <a:lnTo>
                    <a:pt x="1504" y="2930"/>
                  </a:lnTo>
                  <a:lnTo>
                    <a:pt x="1527" y="2900"/>
                  </a:lnTo>
                  <a:lnTo>
                    <a:pt x="1554" y="2874"/>
                  </a:lnTo>
                  <a:lnTo>
                    <a:pt x="1582" y="2850"/>
                  </a:lnTo>
                  <a:lnTo>
                    <a:pt x="1615" y="2831"/>
                  </a:lnTo>
                  <a:lnTo>
                    <a:pt x="1650" y="2816"/>
                  </a:lnTo>
                  <a:lnTo>
                    <a:pt x="1687" y="2807"/>
                  </a:lnTo>
                  <a:lnTo>
                    <a:pt x="1687" y="2334"/>
                  </a:lnTo>
                  <a:lnTo>
                    <a:pt x="269" y="2334"/>
                  </a:lnTo>
                  <a:lnTo>
                    <a:pt x="228" y="2331"/>
                  </a:lnTo>
                  <a:lnTo>
                    <a:pt x="190" y="2323"/>
                  </a:lnTo>
                  <a:lnTo>
                    <a:pt x="155" y="2309"/>
                  </a:lnTo>
                  <a:lnTo>
                    <a:pt x="123" y="2290"/>
                  </a:lnTo>
                  <a:lnTo>
                    <a:pt x="92" y="2268"/>
                  </a:lnTo>
                  <a:lnTo>
                    <a:pt x="66" y="2242"/>
                  </a:lnTo>
                  <a:lnTo>
                    <a:pt x="43" y="2212"/>
                  </a:lnTo>
                  <a:lnTo>
                    <a:pt x="25" y="2179"/>
                  </a:lnTo>
                  <a:lnTo>
                    <a:pt x="12" y="2143"/>
                  </a:lnTo>
                  <a:lnTo>
                    <a:pt x="3" y="2105"/>
                  </a:lnTo>
                  <a:lnTo>
                    <a:pt x="0" y="2065"/>
                  </a:lnTo>
                  <a:lnTo>
                    <a:pt x="0" y="1378"/>
                  </a:lnTo>
                  <a:lnTo>
                    <a:pt x="2" y="1342"/>
                  </a:lnTo>
                  <a:lnTo>
                    <a:pt x="10" y="1307"/>
                  </a:lnTo>
                  <a:lnTo>
                    <a:pt x="21" y="1274"/>
                  </a:lnTo>
                  <a:lnTo>
                    <a:pt x="36" y="1244"/>
                  </a:lnTo>
                  <a:lnTo>
                    <a:pt x="56" y="1216"/>
                  </a:lnTo>
                  <a:lnTo>
                    <a:pt x="78" y="1190"/>
                  </a:lnTo>
                  <a:lnTo>
                    <a:pt x="104" y="1167"/>
                  </a:lnTo>
                  <a:lnTo>
                    <a:pt x="78" y="1145"/>
                  </a:lnTo>
                  <a:lnTo>
                    <a:pt x="56" y="1119"/>
                  </a:lnTo>
                  <a:lnTo>
                    <a:pt x="36" y="1091"/>
                  </a:lnTo>
                  <a:lnTo>
                    <a:pt x="21" y="1060"/>
                  </a:lnTo>
                  <a:lnTo>
                    <a:pt x="10" y="1027"/>
                  </a:lnTo>
                  <a:lnTo>
                    <a:pt x="2" y="993"/>
                  </a:lnTo>
                  <a:lnTo>
                    <a:pt x="0" y="957"/>
                  </a:lnTo>
                  <a:lnTo>
                    <a:pt x="0" y="270"/>
                  </a:lnTo>
                  <a:lnTo>
                    <a:pt x="3" y="230"/>
                  </a:lnTo>
                  <a:lnTo>
                    <a:pt x="12" y="192"/>
                  </a:lnTo>
                  <a:lnTo>
                    <a:pt x="25" y="156"/>
                  </a:lnTo>
                  <a:lnTo>
                    <a:pt x="43" y="124"/>
                  </a:lnTo>
                  <a:lnTo>
                    <a:pt x="66" y="93"/>
                  </a:lnTo>
                  <a:lnTo>
                    <a:pt x="92" y="66"/>
                  </a:lnTo>
                  <a:lnTo>
                    <a:pt x="123" y="44"/>
                  </a:lnTo>
                  <a:lnTo>
                    <a:pt x="155" y="26"/>
                  </a:lnTo>
                  <a:lnTo>
                    <a:pt x="190" y="12"/>
                  </a:lnTo>
                  <a:lnTo>
                    <a:pt x="228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1">
              <a:extLst>
                <a:ext uri="{FF2B5EF4-FFF2-40B4-BE49-F238E27FC236}">
                  <a16:creationId xmlns:a16="http://schemas.microsoft.com/office/drawing/2014/main" id="{D03BB955-FCF0-4E85-8D19-B6121E84A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759880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2 h 525"/>
                <a:gd name="T4" fmla="*/ 141 w 524"/>
                <a:gd name="T5" fmla="*/ 181 h 525"/>
                <a:gd name="T6" fmla="*/ 120 w 524"/>
                <a:gd name="T7" fmla="*/ 233 h 525"/>
                <a:gd name="T8" fmla="*/ 120 w 524"/>
                <a:gd name="T9" fmla="*/ 293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3 h 525"/>
                <a:gd name="T24" fmla="*/ 404 w 524"/>
                <a:gd name="T25" fmla="*/ 233 h 525"/>
                <a:gd name="T26" fmla="*/ 382 w 524"/>
                <a:gd name="T27" fmla="*/ 181 h 525"/>
                <a:gd name="T28" fmla="*/ 343 w 524"/>
                <a:gd name="T29" fmla="*/ 142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1 h 525"/>
                <a:gd name="T36" fmla="*/ 404 w 524"/>
                <a:gd name="T37" fmla="*/ 42 h 525"/>
                <a:gd name="T38" fmla="*/ 459 w 524"/>
                <a:gd name="T39" fmla="*/ 90 h 525"/>
                <a:gd name="T40" fmla="*/ 499 w 524"/>
                <a:gd name="T41" fmla="*/ 151 h 525"/>
                <a:gd name="T42" fmla="*/ 520 w 524"/>
                <a:gd name="T43" fmla="*/ 224 h 525"/>
                <a:gd name="T44" fmla="*/ 520 w 524"/>
                <a:gd name="T45" fmla="*/ 301 h 525"/>
                <a:gd name="T46" fmla="*/ 499 w 524"/>
                <a:gd name="T47" fmla="*/ 373 h 525"/>
                <a:gd name="T48" fmla="*/ 459 w 524"/>
                <a:gd name="T49" fmla="*/ 435 h 525"/>
                <a:gd name="T50" fmla="*/ 404 w 524"/>
                <a:gd name="T51" fmla="*/ 482 h 525"/>
                <a:gd name="T52" fmla="*/ 337 w 524"/>
                <a:gd name="T53" fmla="*/ 514 h 525"/>
                <a:gd name="T54" fmla="*/ 261 w 524"/>
                <a:gd name="T55" fmla="*/ 525 h 525"/>
                <a:gd name="T56" fmla="*/ 186 w 524"/>
                <a:gd name="T57" fmla="*/ 514 h 525"/>
                <a:gd name="T58" fmla="*/ 120 w 524"/>
                <a:gd name="T59" fmla="*/ 482 h 525"/>
                <a:gd name="T60" fmla="*/ 65 w 524"/>
                <a:gd name="T61" fmla="*/ 435 h 525"/>
                <a:gd name="T62" fmla="*/ 24 w 524"/>
                <a:gd name="T63" fmla="*/ 373 h 525"/>
                <a:gd name="T64" fmla="*/ 3 w 524"/>
                <a:gd name="T65" fmla="*/ 301 h 525"/>
                <a:gd name="T66" fmla="*/ 3 w 524"/>
                <a:gd name="T67" fmla="*/ 224 h 525"/>
                <a:gd name="T68" fmla="*/ 24 w 524"/>
                <a:gd name="T69" fmla="*/ 151 h 525"/>
                <a:gd name="T70" fmla="*/ 65 w 524"/>
                <a:gd name="T71" fmla="*/ 90 h 525"/>
                <a:gd name="T72" fmla="*/ 120 w 524"/>
                <a:gd name="T73" fmla="*/ 42 h 525"/>
                <a:gd name="T74" fmla="*/ 186 w 524"/>
                <a:gd name="T75" fmla="*/ 11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6"/>
                  </a:moveTo>
                  <a:lnTo>
                    <a:pt x="233" y="120"/>
                  </a:lnTo>
                  <a:lnTo>
                    <a:pt x="205" y="128"/>
                  </a:lnTo>
                  <a:lnTo>
                    <a:pt x="181" y="142"/>
                  </a:lnTo>
                  <a:lnTo>
                    <a:pt x="159" y="160"/>
                  </a:lnTo>
                  <a:lnTo>
                    <a:pt x="141" y="181"/>
                  </a:lnTo>
                  <a:lnTo>
                    <a:pt x="128" y="206"/>
                  </a:lnTo>
                  <a:lnTo>
                    <a:pt x="120" y="233"/>
                  </a:lnTo>
                  <a:lnTo>
                    <a:pt x="116" y="263"/>
                  </a:lnTo>
                  <a:lnTo>
                    <a:pt x="120" y="293"/>
                  </a:lnTo>
                  <a:lnTo>
                    <a:pt x="128" y="319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8"/>
                  </a:lnTo>
                  <a:lnTo>
                    <a:pt x="233" y="406"/>
                  </a:lnTo>
                  <a:lnTo>
                    <a:pt x="261" y="408"/>
                  </a:lnTo>
                  <a:lnTo>
                    <a:pt x="291" y="406"/>
                  </a:lnTo>
                  <a:lnTo>
                    <a:pt x="318" y="398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19"/>
                  </a:lnTo>
                  <a:lnTo>
                    <a:pt x="404" y="293"/>
                  </a:lnTo>
                  <a:lnTo>
                    <a:pt x="407" y="263"/>
                  </a:lnTo>
                  <a:lnTo>
                    <a:pt x="404" y="233"/>
                  </a:lnTo>
                  <a:lnTo>
                    <a:pt x="396" y="206"/>
                  </a:lnTo>
                  <a:lnTo>
                    <a:pt x="382" y="181"/>
                  </a:lnTo>
                  <a:lnTo>
                    <a:pt x="365" y="160"/>
                  </a:lnTo>
                  <a:lnTo>
                    <a:pt x="343" y="142"/>
                  </a:lnTo>
                  <a:lnTo>
                    <a:pt x="318" y="128"/>
                  </a:lnTo>
                  <a:lnTo>
                    <a:pt x="291" y="120"/>
                  </a:lnTo>
                  <a:lnTo>
                    <a:pt x="261" y="116"/>
                  </a:lnTo>
                  <a:close/>
                  <a:moveTo>
                    <a:pt x="261" y="0"/>
                  </a:moveTo>
                  <a:lnTo>
                    <a:pt x="300" y="3"/>
                  </a:lnTo>
                  <a:lnTo>
                    <a:pt x="337" y="11"/>
                  </a:lnTo>
                  <a:lnTo>
                    <a:pt x="372" y="24"/>
                  </a:lnTo>
                  <a:lnTo>
                    <a:pt x="404" y="42"/>
                  </a:lnTo>
                  <a:lnTo>
                    <a:pt x="434" y="65"/>
                  </a:lnTo>
                  <a:lnTo>
                    <a:pt x="459" y="90"/>
                  </a:lnTo>
                  <a:lnTo>
                    <a:pt x="481" y="120"/>
                  </a:lnTo>
                  <a:lnTo>
                    <a:pt x="499" y="151"/>
                  </a:lnTo>
                  <a:lnTo>
                    <a:pt x="513" y="186"/>
                  </a:lnTo>
                  <a:lnTo>
                    <a:pt x="520" y="224"/>
                  </a:lnTo>
                  <a:lnTo>
                    <a:pt x="524" y="263"/>
                  </a:lnTo>
                  <a:lnTo>
                    <a:pt x="520" y="301"/>
                  </a:lnTo>
                  <a:lnTo>
                    <a:pt x="513" y="338"/>
                  </a:lnTo>
                  <a:lnTo>
                    <a:pt x="499" y="373"/>
                  </a:lnTo>
                  <a:lnTo>
                    <a:pt x="481" y="405"/>
                  </a:lnTo>
                  <a:lnTo>
                    <a:pt x="459" y="435"/>
                  </a:lnTo>
                  <a:lnTo>
                    <a:pt x="434" y="460"/>
                  </a:lnTo>
                  <a:lnTo>
                    <a:pt x="404" y="482"/>
                  </a:lnTo>
                  <a:lnTo>
                    <a:pt x="372" y="500"/>
                  </a:lnTo>
                  <a:lnTo>
                    <a:pt x="337" y="514"/>
                  </a:lnTo>
                  <a:lnTo>
                    <a:pt x="300" y="522"/>
                  </a:lnTo>
                  <a:lnTo>
                    <a:pt x="261" y="525"/>
                  </a:lnTo>
                  <a:lnTo>
                    <a:pt x="223" y="522"/>
                  </a:lnTo>
                  <a:lnTo>
                    <a:pt x="186" y="514"/>
                  </a:lnTo>
                  <a:lnTo>
                    <a:pt x="151" y="500"/>
                  </a:lnTo>
                  <a:lnTo>
                    <a:pt x="120" y="482"/>
                  </a:lnTo>
                  <a:lnTo>
                    <a:pt x="90" y="460"/>
                  </a:lnTo>
                  <a:lnTo>
                    <a:pt x="65" y="435"/>
                  </a:lnTo>
                  <a:lnTo>
                    <a:pt x="42" y="405"/>
                  </a:lnTo>
                  <a:lnTo>
                    <a:pt x="24" y="373"/>
                  </a:lnTo>
                  <a:lnTo>
                    <a:pt x="12" y="338"/>
                  </a:lnTo>
                  <a:lnTo>
                    <a:pt x="3" y="301"/>
                  </a:lnTo>
                  <a:lnTo>
                    <a:pt x="0" y="263"/>
                  </a:lnTo>
                  <a:lnTo>
                    <a:pt x="3" y="224"/>
                  </a:lnTo>
                  <a:lnTo>
                    <a:pt x="12" y="186"/>
                  </a:lnTo>
                  <a:lnTo>
                    <a:pt x="24" y="151"/>
                  </a:lnTo>
                  <a:lnTo>
                    <a:pt x="42" y="120"/>
                  </a:lnTo>
                  <a:lnTo>
                    <a:pt x="65" y="90"/>
                  </a:lnTo>
                  <a:lnTo>
                    <a:pt x="90" y="65"/>
                  </a:lnTo>
                  <a:lnTo>
                    <a:pt x="120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2">
              <a:extLst>
                <a:ext uri="{FF2B5EF4-FFF2-40B4-BE49-F238E27FC236}">
                  <a16:creationId xmlns:a16="http://schemas.microsoft.com/office/drawing/2014/main" id="{6E67FC9A-1012-4915-8A0B-3A24ED3F0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3">
              <a:extLst>
                <a:ext uri="{FF2B5EF4-FFF2-40B4-BE49-F238E27FC236}">
                  <a16:creationId xmlns:a16="http://schemas.microsoft.com/office/drawing/2014/main" id="{C5CF0674-A677-4D52-8953-BBA7A6FEB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788223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3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3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4">
              <a:extLst>
                <a:ext uri="{FF2B5EF4-FFF2-40B4-BE49-F238E27FC236}">
                  <a16:creationId xmlns:a16="http://schemas.microsoft.com/office/drawing/2014/main" id="{44745319-288D-44DF-8A18-8DB031459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5">
              <a:extLst>
                <a:ext uri="{FF2B5EF4-FFF2-40B4-BE49-F238E27FC236}">
                  <a16:creationId xmlns:a16="http://schemas.microsoft.com/office/drawing/2014/main" id="{73B4419C-E52A-4497-940B-BB02C7E2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828376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6">
              <a:extLst>
                <a:ext uri="{FF2B5EF4-FFF2-40B4-BE49-F238E27FC236}">
                  <a16:creationId xmlns:a16="http://schemas.microsoft.com/office/drawing/2014/main" id="{F79566D6-07F7-40B5-AEFA-11DCEEE8F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7">
              <a:extLst>
                <a:ext uri="{FF2B5EF4-FFF2-40B4-BE49-F238E27FC236}">
                  <a16:creationId xmlns:a16="http://schemas.microsoft.com/office/drawing/2014/main" id="{50D0286B-EC4C-40C2-889D-D422FD9A0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828376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5 h 117"/>
                <a:gd name="T20" fmla="*/ 58 w 117"/>
                <a:gd name="T21" fmla="*/ 117 h 117"/>
                <a:gd name="T22" fmla="*/ 40 w 117"/>
                <a:gd name="T23" fmla="*/ 115 h 117"/>
                <a:gd name="T24" fmla="*/ 23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3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8">
              <a:extLst>
                <a:ext uri="{FF2B5EF4-FFF2-40B4-BE49-F238E27FC236}">
                  <a16:creationId xmlns:a16="http://schemas.microsoft.com/office/drawing/2014/main" id="{937493FA-792D-4B05-AFB5-59B81D6DB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9">
              <a:extLst>
                <a:ext uri="{FF2B5EF4-FFF2-40B4-BE49-F238E27FC236}">
                  <a16:creationId xmlns:a16="http://schemas.microsoft.com/office/drawing/2014/main" id="{A5842A77-DB11-4C7B-BD83-7A24262ED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0">
              <a:extLst>
                <a:ext uri="{FF2B5EF4-FFF2-40B4-BE49-F238E27FC236}">
                  <a16:creationId xmlns:a16="http://schemas.microsoft.com/office/drawing/2014/main" id="{7C3A2BFE-62C9-4AB0-AA2B-1B8D98B36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1">
              <a:extLst>
                <a:ext uri="{FF2B5EF4-FFF2-40B4-BE49-F238E27FC236}">
                  <a16:creationId xmlns:a16="http://schemas.microsoft.com/office/drawing/2014/main" id="{BC4B75DB-EC6C-4815-BA3E-7F9999F6C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3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3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7D301C-1432-4F7D-933F-DFD4F7C19833}"/>
              </a:ext>
            </a:extLst>
          </p:cNvPr>
          <p:cNvGrpSpPr/>
          <p:nvPr/>
        </p:nvGrpSpPr>
        <p:grpSpPr>
          <a:xfrm>
            <a:off x="5342878" y="991224"/>
            <a:ext cx="828602" cy="800688"/>
            <a:chOff x="695325" y="4238625"/>
            <a:chExt cx="555625" cy="542925"/>
          </a:xfrm>
          <a:solidFill>
            <a:schemeClr val="bg1"/>
          </a:solidFill>
        </p:grpSpPr>
        <p:sp>
          <p:nvSpPr>
            <p:cNvPr id="60" name="Freeform 475">
              <a:extLst>
                <a:ext uri="{FF2B5EF4-FFF2-40B4-BE49-F238E27FC236}">
                  <a16:creationId xmlns:a16="http://schemas.microsoft.com/office/drawing/2014/main" id="{212EA96A-CBF5-48D4-987B-FC095C6654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29418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0 h 521"/>
                <a:gd name="T4" fmla="*/ 142 w 525"/>
                <a:gd name="T5" fmla="*/ 179 h 521"/>
                <a:gd name="T6" fmla="*/ 119 w 525"/>
                <a:gd name="T7" fmla="*/ 231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0 h 521"/>
                <a:gd name="T14" fmla="*/ 233 w 525"/>
                <a:gd name="T15" fmla="*/ 402 h 521"/>
                <a:gd name="T16" fmla="*/ 291 w 525"/>
                <a:gd name="T17" fmla="*/ 402 h 521"/>
                <a:gd name="T18" fmla="*/ 344 w 525"/>
                <a:gd name="T19" fmla="*/ 380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1 h 521"/>
                <a:gd name="T26" fmla="*/ 383 w 525"/>
                <a:gd name="T27" fmla="*/ 179 h 521"/>
                <a:gd name="T28" fmla="*/ 344 w 525"/>
                <a:gd name="T29" fmla="*/ 140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0 h 521"/>
                <a:gd name="T36" fmla="*/ 405 w 525"/>
                <a:gd name="T37" fmla="*/ 42 h 521"/>
                <a:gd name="T38" fmla="*/ 460 w 525"/>
                <a:gd name="T39" fmla="*/ 90 h 521"/>
                <a:gd name="T40" fmla="*/ 500 w 525"/>
                <a:gd name="T41" fmla="*/ 150 h 521"/>
                <a:gd name="T42" fmla="*/ 522 w 525"/>
                <a:gd name="T43" fmla="*/ 222 h 521"/>
                <a:gd name="T44" fmla="*/ 522 w 525"/>
                <a:gd name="T45" fmla="*/ 299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299 h 521"/>
                <a:gd name="T66" fmla="*/ 3 w 525"/>
                <a:gd name="T67" fmla="*/ 222 h 521"/>
                <a:gd name="T68" fmla="*/ 25 w 525"/>
                <a:gd name="T69" fmla="*/ 150 h 521"/>
                <a:gd name="T70" fmla="*/ 64 w 525"/>
                <a:gd name="T71" fmla="*/ 90 h 521"/>
                <a:gd name="T72" fmla="*/ 119 w 525"/>
                <a:gd name="T73" fmla="*/ 42 h 521"/>
                <a:gd name="T74" fmla="*/ 186 w 525"/>
                <a:gd name="T75" fmla="*/ 10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7"/>
                  </a:lnTo>
                  <a:lnTo>
                    <a:pt x="181" y="140"/>
                  </a:lnTo>
                  <a:lnTo>
                    <a:pt x="159" y="158"/>
                  </a:lnTo>
                  <a:lnTo>
                    <a:pt x="142" y="179"/>
                  </a:lnTo>
                  <a:lnTo>
                    <a:pt x="128" y="204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0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5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0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4"/>
                  </a:lnTo>
                  <a:lnTo>
                    <a:pt x="383" y="179"/>
                  </a:lnTo>
                  <a:lnTo>
                    <a:pt x="366" y="158"/>
                  </a:lnTo>
                  <a:lnTo>
                    <a:pt x="344" y="140"/>
                  </a:lnTo>
                  <a:lnTo>
                    <a:pt x="319" y="127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0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0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7"/>
                  </a:lnTo>
                  <a:lnTo>
                    <a:pt x="338" y="511"/>
                  </a:lnTo>
                  <a:lnTo>
                    <a:pt x="301" y="518"/>
                  </a:lnTo>
                  <a:lnTo>
                    <a:pt x="262" y="521"/>
                  </a:lnTo>
                  <a:lnTo>
                    <a:pt x="223" y="518"/>
                  </a:lnTo>
                  <a:lnTo>
                    <a:pt x="186" y="511"/>
                  </a:lnTo>
                  <a:lnTo>
                    <a:pt x="151" y="497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0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0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76">
              <a:extLst>
                <a:ext uri="{FF2B5EF4-FFF2-40B4-BE49-F238E27FC236}">
                  <a16:creationId xmlns:a16="http://schemas.microsoft.com/office/drawing/2014/main" id="{8F52655D-A87D-4C50-AAA9-53FB0EB25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31165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77">
              <a:extLst>
                <a:ext uri="{FF2B5EF4-FFF2-40B4-BE49-F238E27FC236}">
                  <a16:creationId xmlns:a16="http://schemas.microsoft.com/office/drawing/2014/main" id="{9436B7BD-9711-409B-8C8C-FD0C336D1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31165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78">
              <a:extLst>
                <a:ext uri="{FF2B5EF4-FFF2-40B4-BE49-F238E27FC236}">
                  <a16:creationId xmlns:a16="http://schemas.microsoft.com/office/drawing/2014/main" id="{A5CFE820-60DC-4FF3-91A5-DAD487487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3 w 117"/>
                <a:gd name="T9" fmla="*/ 39 h 115"/>
                <a:gd name="T10" fmla="*/ 117 w 117"/>
                <a:gd name="T11" fmla="*/ 58 h 115"/>
                <a:gd name="T12" fmla="*/ 113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9">
              <a:extLst>
                <a:ext uri="{FF2B5EF4-FFF2-40B4-BE49-F238E27FC236}">
                  <a16:creationId xmlns:a16="http://schemas.microsoft.com/office/drawing/2014/main" id="{67B8F2FC-B375-4325-B7BA-FC3BADEF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80">
              <a:extLst>
                <a:ext uri="{FF2B5EF4-FFF2-40B4-BE49-F238E27FC236}">
                  <a16:creationId xmlns:a16="http://schemas.microsoft.com/office/drawing/2014/main" id="{7D529908-3FB3-47C1-9817-10A30BAC7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31165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81">
              <a:extLst>
                <a:ext uri="{FF2B5EF4-FFF2-40B4-BE49-F238E27FC236}">
                  <a16:creationId xmlns:a16="http://schemas.microsoft.com/office/drawing/2014/main" id="{08649671-CFA7-4DFD-8493-F02DB4CBE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82">
              <a:extLst>
                <a:ext uri="{FF2B5EF4-FFF2-40B4-BE49-F238E27FC236}">
                  <a16:creationId xmlns:a16="http://schemas.microsoft.com/office/drawing/2014/main" id="{BF13F8DD-2372-4AC7-B30A-08126D7E3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3">
              <a:extLst>
                <a:ext uri="{FF2B5EF4-FFF2-40B4-BE49-F238E27FC236}">
                  <a16:creationId xmlns:a16="http://schemas.microsoft.com/office/drawing/2014/main" id="{9AF42E23-7129-4676-A2CF-80CCD54C4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340225"/>
              <a:ext cx="17463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84">
              <a:extLst>
                <a:ext uri="{FF2B5EF4-FFF2-40B4-BE49-F238E27FC236}">
                  <a16:creationId xmlns:a16="http://schemas.microsoft.com/office/drawing/2014/main" id="{D02A3380-7316-4D96-9E04-FB63364B5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85">
              <a:extLst>
                <a:ext uri="{FF2B5EF4-FFF2-40B4-BE49-F238E27FC236}">
                  <a16:creationId xmlns:a16="http://schemas.microsoft.com/office/drawing/2014/main" id="{483E5A16-D700-450A-8687-6505E18A7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8 h 115"/>
                <a:gd name="T12" fmla="*/ 115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4 w 117"/>
                <a:gd name="T29" fmla="*/ 76 h 115"/>
                <a:gd name="T30" fmla="*/ 0 w 117"/>
                <a:gd name="T31" fmla="*/ 58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86">
              <a:extLst>
                <a:ext uri="{FF2B5EF4-FFF2-40B4-BE49-F238E27FC236}">
                  <a16:creationId xmlns:a16="http://schemas.microsoft.com/office/drawing/2014/main" id="{1E245202-72D9-411F-AD3D-27B3486D1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325" y="4238625"/>
              <a:ext cx="555625" cy="542925"/>
            </a:xfrm>
            <a:custGeom>
              <a:avLst/>
              <a:gdLst>
                <a:gd name="T0" fmla="*/ 183 w 3500"/>
                <a:gd name="T1" fmla="*/ 2344 h 3420"/>
                <a:gd name="T2" fmla="*/ 119 w 3500"/>
                <a:gd name="T3" fmla="*/ 2439 h 3420"/>
                <a:gd name="T4" fmla="*/ 129 w 3500"/>
                <a:gd name="T5" fmla="*/ 3211 h 3420"/>
                <a:gd name="T6" fmla="*/ 209 w 3500"/>
                <a:gd name="T7" fmla="*/ 3292 h 3420"/>
                <a:gd name="T8" fmla="*/ 3262 w 3500"/>
                <a:gd name="T9" fmla="*/ 3301 h 3420"/>
                <a:gd name="T10" fmla="*/ 3357 w 3500"/>
                <a:gd name="T11" fmla="*/ 3237 h 3420"/>
                <a:gd name="T12" fmla="*/ 3383 w 3500"/>
                <a:gd name="T13" fmla="*/ 2469 h 3420"/>
                <a:gd name="T14" fmla="*/ 3339 w 3500"/>
                <a:gd name="T15" fmla="*/ 2362 h 3420"/>
                <a:gd name="T16" fmla="*/ 3231 w 3500"/>
                <a:gd name="T17" fmla="*/ 2318 h 3420"/>
                <a:gd name="T18" fmla="*/ 209 w 3500"/>
                <a:gd name="T19" fmla="*/ 1229 h 3420"/>
                <a:gd name="T20" fmla="*/ 129 w 3500"/>
                <a:gd name="T21" fmla="*/ 1309 h 3420"/>
                <a:gd name="T22" fmla="*/ 119 w 3500"/>
                <a:gd name="T23" fmla="*/ 2082 h 3420"/>
                <a:gd name="T24" fmla="*/ 183 w 3500"/>
                <a:gd name="T25" fmla="*/ 2176 h 3420"/>
                <a:gd name="T26" fmla="*/ 3231 w 3500"/>
                <a:gd name="T27" fmla="*/ 2202 h 3420"/>
                <a:gd name="T28" fmla="*/ 3339 w 3500"/>
                <a:gd name="T29" fmla="*/ 2158 h 3420"/>
                <a:gd name="T30" fmla="*/ 3383 w 3500"/>
                <a:gd name="T31" fmla="*/ 2052 h 3420"/>
                <a:gd name="T32" fmla="*/ 3357 w 3500"/>
                <a:gd name="T33" fmla="*/ 1283 h 3420"/>
                <a:gd name="T34" fmla="*/ 3262 w 3500"/>
                <a:gd name="T35" fmla="*/ 1220 h 3420"/>
                <a:gd name="T36" fmla="*/ 238 w 3500"/>
                <a:gd name="T37" fmla="*/ 120 h 3420"/>
                <a:gd name="T38" fmla="*/ 143 w 3500"/>
                <a:gd name="T39" fmla="*/ 183 h 3420"/>
                <a:gd name="T40" fmla="*/ 117 w 3500"/>
                <a:gd name="T41" fmla="*/ 950 h 3420"/>
                <a:gd name="T42" fmla="*/ 161 w 3500"/>
                <a:gd name="T43" fmla="*/ 1056 h 3420"/>
                <a:gd name="T44" fmla="*/ 269 w 3500"/>
                <a:gd name="T45" fmla="*/ 1101 h 3420"/>
                <a:gd name="T46" fmla="*/ 3317 w 3500"/>
                <a:gd name="T47" fmla="*/ 1075 h 3420"/>
                <a:gd name="T48" fmla="*/ 3381 w 3500"/>
                <a:gd name="T49" fmla="*/ 980 h 3420"/>
                <a:gd name="T50" fmla="*/ 3371 w 3500"/>
                <a:gd name="T51" fmla="*/ 209 h 3420"/>
                <a:gd name="T52" fmla="*/ 3291 w 3500"/>
                <a:gd name="T53" fmla="*/ 128 h 3420"/>
                <a:gd name="T54" fmla="*/ 269 w 3500"/>
                <a:gd name="T55" fmla="*/ 0 h 3420"/>
                <a:gd name="T56" fmla="*/ 3345 w 3500"/>
                <a:gd name="T57" fmla="*/ 25 h 3420"/>
                <a:gd name="T58" fmla="*/ 3457 w 3500"/>
                <a:gd name="T59" fmla="*/ 122 h 3420"/>
                <a:gd name="T60" fmla="*/ 3500 w 3500"/>
                <a:gd name="T61" fmla="*/ 267 h 3420"/>
                <a:gd name="T62" fmla="*/ 3472 w 3500"/>
                <a:gd name="T63" fmla="*/ 1068 h 3420"/>
                <a:gd name="T64" fmla="*/ 3426 w 3500"/>
                <a:gd name="T65" fmla="*/ 1186 h 3420"/>
                <a:gd name="T66" fmla="*/ 3497 w 3500"/>
                <a:gd name="T67" fmla="*/ 1327 h 3420"/>
                <a:gd name="T68" fmla="*/ 3487 w 3500"/>
                <a:gd name="T69" fmla="*/ 2132 h 3420"/>
                <a:gd name="T70" fmla="*/ 3397 w 3500"/>
                <a:gd name="T71" fmla="*/ 2260 h 3420"/>
                <a:gd name="T72" fmla="*/ 3487 w 3500"/>
                <a:gd name="T73" fmla="*/ 2388 h 3420"/>
                <a:gd name="T74" fmla="*/ 3498 w 3500"/>
                <a:gd name="T75" fmla="*/ 3192 h 3420"/>
                <a:gd name="T76" fmla="*/ 3434 w 3500"/>
                <a:gd name="T77" fmla="*/ 3327 h 3420"/>
                <a:gd name="T78" fmla="*/ 3309 w 3500"/>
                <a:gd name="T79" fmla="*/ 3408 h 3420"/>
                <a:gd name="T80" fmla="*/ 228 w 3500"/>
                <a:gd name="T81" fmla="*/ 3417 h 3420"/>
                <a:gd name="T82" fmla="*/ 92 w 3500"/>
                <a:gd name="T83" fmla="*/ 3354 h 3420"/>
                <a:gd name="T84" fmla="*/ 11 w 3500"/>
                <a:gd name="T85" fmla="*/ 3230 h 3420"/>
                <a:gd name="T86" fmla="*/ 3 w 3500"/>
                <a:gd name="T87" fmla="*/ 2428 h 3420"/>
                <a:gd name="T88" fmla="*/ 74 w 3500"/>
                <a:gd name="T89" fmla="*/ 2287 h 3420"/>
                <a:gd name="T90" fmla="*/ 28 w 3500"/>
                <a:gd name="T91" fmla="*/ 2169 h 3420"/>
                <a:gd name="T92" fmla="*/ 0 w 3500"/>
                <a:gd name="T93" fmla="*/ 1368 h 3420"/>
                <a:gd name="T94" fmla="*/ 49 w 3500"/>
                <a:gd name="T95" fmla="*/ 1216 h 3420"/>
                <a:gd name="T96" fmla="*/ 49 w 3500"/>
                <a:gd name="T97" fmla="*/ 1102 h 3420"/>
                <a:gd name="T98" fmla="*/ 0 w 3500"/>
                <a:gd name="T99" fmla="*/ 950 h 3420"/>
                <a:gd name="T100" fmla="*/ 25 w 3500"/>
                <a:gd name="T101" fmla="*/ 155 h 3420"/>
                <a:gd name="T102" fmla="*/ 122 w 3500"/>
                <a:gd name="T103" fmla="*/ 43 h 3420"/>
                <a:gd name="T104" fmla="*/ 269 w 3500"/>
                <a:gd name="T105" fmla="*/ 0 h 3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0" h="3420">
                  <a:moveTo>
                    <a:pt x="269" y="2318"/>
                  </a:moveTo>
                  <a:lnTo>
                    <a:pt x="238" y="2322"/>
                  </a:lnTo>
                  <a:lnTo>
                    <a:pt x="209" y="2330"/>
                  </a:lnTo>
                  <a:lnTo>
                    <a:pt x="183" y="2344"/>
                  </a:lnTo>
                  <a:lnTo>
                    <a:pt x="161" y="2362"/>
                  </a:lnTo>
                  <a:lnTo>
                    <a:pt x="143" y="2385"/>
                  </a:lnTo>
                  <a:lnTo>
                    <a:pt x="129" y="2411"/>
                  </a:lnTo>
                  <a:lnTo>
                    <a:pt x="119" y="2439"/>
                  </a:lnTo>
                  <a:lnTo>
                    <a:pt x="117" y="2469"/>
                  </a:lnTo>
                  <a:lnTo>
                    <a:pt x="117" y="3152"/>
                  </a:lnTo>
                  <a:lnTo>
                    <a:pt x="119" y="3183"/>
                  </a:lnTo>
                  <a:lnTo>
                    <a:pt x="129" y="3211"/>
                  </a:lnTo>
                  <a:lnTo>
                    <a:pt x="143" y="3237"/>
                  </a:lnTo>
                  <a:lnTo>
                    <a:pt x="161" y="3260"/>
                  </a:lnTo>
                  <a:lnTo>
                    <a:pt x="183" y="3278"/>
                  </a:lnTo>
                  <a:lnTo>
                    <a:pt x="209" y="3292"/>
                  </a:lnTo>
                  <a:lnTo>
                    <a:pt x="238" y="3301"/>
                  </a:lnTo>
                  <a:lnTo>
                    <a:pt x="269" y="3304"/>
                  </a:lnTo>
                  <a:lnTo>
                    <a:pt x="3231" y="3304"/>
                  </a:lnTo>
                  <a:lnTo>
                    <a:pt x="3262" y="3301"/>
                  </a:lnTo>
                  <a:lnTo>
                    <a:pt x="3291" y="3292"/>
                  </a:lnTo>
                  <a:lnTo>
                    <a:pt x="3317" y="3278"/>
                  </a:lnTo>
                  <a:lnTo>
                    <a:pt x="3339" y="3260"/>
                  </a:lnTo>
                  <a:lnTo>
                    <a:pt x="3357" y="3237"/>
                  </a:lnTo>
                  <a:lnTo>
                    <a:pt x="3371" y="3211"/>
                  </a:lnTo>
                  <a:lnTo>
                    <a:pt x="3381" y="3183"/>
                  </a:lnTo>
                  <a:lnTo>
                    <a:pt x="3383" y="3152"/>
                  </a:lnTo>
                  <a:lnTo>
                    <a:pt x="3383" y="2469"/>
                  </a:lnTo>
                  <a:lnTo>
                    <a:pt x="3381" y="2439"/>
                  </a:lnTo>
                  <a:lnTo>
                    <a:pt x="3371" y="2411"/>
                  </a:lnTo>
                  <a:lnTo>
                    <a:pt x="3357" y="2385"/>
                  </a:lnTo>
                  <a:lnTo>
                    <a:pt x="3339" y="2362"/>
                  </a:lnTo>
                  <a:lnTo>
                    <a:pt x="3317" y="2344"/>
                  </a:lnTo>
                  <a:lnTo>
                    <a:pt x="3291" y="2330"/>
                  </a:lnTo>
                  <a:lnTo>
                    <a:pt x="3262" y="2322"/>
                  </a:lnTo>
                  <a:lnTo>
                    <a:pt x="3231" y="2318"/>
                  </a:lnTo>
                  <a:lnTo>
                    <a:pt x="269" y="2318"/>
                  </a:lnTo>
                  <a:close/>
                  <a:moveTo>
                    <a:pt x="269" y="1217"/>
                  </a:moveTo>
                  <a:lnTo>
                    <a:pt x="238" y="1220"/>
                  </a:lnTo>
                  <a:lnTo>
                    <a:pt x="209" y="1229"/>
                  </a:lnTo>
                  <a:lnTo>
                    <a:pt x="183" y="1243"/>
                  </a:lnTo>
                  <a:lnTo>
                    <a:pt x="161" y="1261"/>
                  </a:lnTo>
                  <a:lnTo>
                    <a:pt x="143" y="1283"/>
                  </a:lnTo>
                  <a:lnTo>
                    <a:pt x="129" y="1309"/>
                  </a:lnTo>
                  <a:lnTo>
                    <a:pt x="119" y="1338"/>
                  </a:lnTo>
                  <a:lnTo>
                    <a:pt x="117" y="1368"/>
                  </a:lnTo>
                  <a:lnTo>
                    <a:pt x="117" y="2052"/>
                  </a:lnTo>
                  <a:lnTo>
                    <a:pt x="119" y="2082"/>
                  </a:lnTo>
                  <a:lnTo>
                    <a:pt x="129" y="2110"/>
                  </a:lnTo>
                  <a:lnTo>
                    <a:pt x="143" y="2135"/>
                  </a:lnTo>
                  <a:lnTo>
                    <a:pt x="161" y="2158"/>
                  </a:lnTo>
                  <a:lnTo>
                    <a:pt x="183" y="2176"/>
                  </a:lnTo>
                  <a:lnTo>
                    <a:pt x="209" y="2190"/>
                  </a:lnTo>
                  <a:lnTo>
                    <a:pt x="238" y="2199"/>
                  </a:lnTo>
                  <a:lnTo>
                    <a:pt x="269" y="2202"/>
                  </a:lnTo>
                  <a:lnTo>
                    <a:pt x="3231" y="2202"/>
                  </a:lnTo>
                  <a:lnTo>
                    <a:pt x="3262" y="2199"/>
                  </a:lnTo>
                  <a:lnTo>
                    <a:pt x="3291" y="2190"/>
                  </a:lnTo>
                  <a:lnTo>
                    <a:pt x="3317" y="2176"/>
                  </a:lnTo>
                  <a:lnTo>
                    <a:pt x="3339" y="2158"/>
                  </a:lnTo>
                  <a:lnTo>
                    <a:pt x="3357" y="2135"/>
                  </a:lnTo>
                  <a:lnTo>
                    <a:pt x="3371" y="2110"/>
                  </a:lnTo>
                  <a:lnTo>
                    <a:pt x="3381" y="2082"/>
                  </a:lnTo>
                  <a:lnTo>
                    <a:pt x="3383" y="2052"/>
                  </a:lnTo>
                  <a:lnTo>
                    <a:pt x="3383" y="1368"/>
                  </a:lnTo>
                  <a:lnTo>
                    <a:pt x="3381" y="1338"/>
                  </a:lnTo>
                  <a:lnTo>
                    <a:pt x="3371" y="1309"/>
                  </a:lnTo>
                  <a:lnTo>
                    <a:pt x="3357" y="1283"/>
                  </a:lnTo>
                  <a:lnTo>
                    <a:pt x="3339" y="1261"/>
                  </a:lnTo>
                  <a:lnTo>
                    <a:pt x="3317" y="1243"/>
                  </a:lnTo>
                  <a:lnTo>
                    <a:pt x="3291" y="1229"/>
                  </a:lnTo>
                  <a:lnTo>
                    <a:pt x="3262" y="1220"/>
                  </a:lnTo>
                  <a:lnTo>
                    <a:pt x="3231" y="1217"/>
                  </a:lnTo>
                  <a:lnTo>
                    <a:pt x="269" y="1217"/>
                  </a:lnTo>
                  <a:close/>
                  <a:moveTo>
                    <a:pt x="269" y="116"/>
                  </a:moveTo>
                  <a:lnTo>
                    <a:pt x="238" y="120"/>
                  </a:lnTo>
                  <a:lnTo>
                    <a:pt x="209" y="128"/>
                  </a:lnTo>
                  <a:lnTo>
                    <a:pt x="183" y="142"/>
                  </a:lnTo>
                  <a:lnTo>
                    <a:pt x="161" y="160"/>
                  </a:lnTo>
                  <a:lnTo>
                    <a:pt x="143" y="183"/>
                  </a:lnTo>
                  <a:lnTo>
                    <a:pt x="129" y="209"/>
                  </a:lnTo>
                  <a:lnTo>
                    <a:pt x="119" y="237"/>
                  </a:lnTo>
                  <a:lnTo>
                    <a:pt x="117" y="267"/>
                  </a:lnTo>
                  <a:lnTo>
                    <a:pt x="117" y="950"/>
                  </a:lnTo>
                  <a:lnTo>
                    <a:pt x="119" y="980"/>
                  </a:lnTo>
                  <a:lnTo>
                    <a:pt x="129" y="1009"/>
                  </a:lnTo>
                  <a:lnTo>
                    <a:pt x="143" y="1035"/>
                  </a:lnTo>
                  <a:lnTo>
                    <a:pt x="161" y="1056"/>
                  </a:lnTo>
                  <a:lnTo>
                    <a:pt x="183" y="1076"/>
                  </a:lnTo>
                  <a:lnTo>
                    <a:pt x="209" y="1089"/>
                  </a:lnTo>
                  <a:lnTo>
                    <a:pt x="238" y="1098"/>
                  </a:lnTo>
                  <a:lnTo>
                    <a:pt x="269" y="1101"/>
                  </a:lnTo>
                  <a:lnTo>
                    <a:pt x="3231" y="1101"/>
                  </a:lnTo>
                  <a:lnTo>
                    <a:pt x="3262" y="1098"/>
                  </a:lnTo>
                  <a:lnTo>
                    <a:pt x="3291" y="1089"/>
                  </a:lnTo>
                  <a:lnTo>
                    <a:pt x="3317" y="1075"/>
                  </a:lnTo>
                  <a:lnTo>
                    <a:pt x="3339" y="1056"/>
                  </a:lnTo>
                  <a:lnTo>
                    <a:pt x="3357" y="1034"/>
                  </a:lnTo>
                  <a:lnTo>
                    <a:pt x="3371" y="1009"/>
                  </a:lnTo>
                  <a:lnTo>
                    <a:pt x="3381" y="980"/>
                  </a:lnTo>
                  <a:lnTo>
                    <a:pt x="3383" y="950"/>
                  </a:lnTo>
                  <a:lnTo>
                    <a:pt x="3383" y="267"/>
                  </a:lnTo>
                  <a:lnTo>
                    <a:pt x="3381" y="237"/>
                  </a:lnTo>
                  <a:lnTo>
                    <a:pt x="3371" y="209"/>
                  </a:lnTo>
                  <a:lnTo>
                    <a:pt x="3357" y="183"/>
                  </a:lnTo>
                  <a:lnTo>
                    <a:pt x="3339" y="160"/>
                  </a:lnTo>
                  <a:lnTo>
                    <a:pt x="3317" y="142"/>
                  </a:lnTo>
                  <a:lnTo>
                    <a:pt x="3291" y="128"/>
                  </a:lnTo>
                  <a:lnTo>
                    <a:pt x="3262" y="120"/>
                  </a:lnTo>
                  <a:lnTo>
                    <a:pt x="3231" y="116"/>
                  </a:lnTo>
                  <a:lnTo>
                    <a:pt x="269" y="116"/>
                  </a:lnTo>
                  <a:close/>
                  <a:moveTo>
                    <a:pt x="269" y="0"/>
                  </a:moveTo>
                  <a:lnTo>
                    <a:pt x="3231" y="0"/>
                  </a:lnTo>
                  <a:lnTo>
                    <a:pt x="3272" y="3"/>
                  </a:lnTo>
                  <a:lnTo>
                    <a:pt x="3309" y="11"/>
                  </a:lnTo>
                  <a:lnTo>
                    <a:pt x="3345" y="25"/>
                  </a:lnTo>
                  <a:lnTo>
                    <a:pt x="3378" y="43"/>
                  </a:lnTo>
                  <a:lnTo>
                    <a:pt x="3408" y="66"/>
                  </a:lnTo>
                  <a:lnTo>
                    <a:pt x="3434" y="92"/>
                  </a:lnTo>
                  <a:lnTo>
                    <a:pt x="3457" y="122"/>
                  </a:lnTo>
                  <a:lnTo>
                    <a:pt x="3475" y="155"/>
                  </a:lnTo>
                  <a:lnTo>
                    <a:pt x="3489" y="191"/>
                  </a:lnTo>
                  <a:lnTo>
                    <a:pt x="3498" y="228"/>
                  </a:lnTo>
                  <a:lnTo>
                    <a:pt x="3500" y="267"/>
                  </a:lnTo>
                  <a:lnTo>
                    <a:pt x="3500" y="950"/>
                  </a:lnTo>
                  <a:lnTo>
                    <a:pt x="3497" y="992"/>
                  </a:lnTo>
                  <a:lnTo>
                    <a:pt x="3487" y="1031"/>
                  </a:lnTo>
                  <a:lnTo>
                    <a:pt x="3472" y="1068"/>
                  </a:lnTo>
                  <a:lnTo>
                    <a:pt x="3451" y="1102"/>
                  </a:lnTo>
                  <a:lnTo>
                    <a:pt x="3426" y="1133"/>
                  </a:lnTo>
                  <a:lnTo>
                    <a:pt x="3397" y="1159"/>
                  </a:lnTo>
                  <a:lnTo>
                    <a:pt x="3426" y="1186"/>
                  </a:lnTo>
                  <a:lnTo>
                    <a:pt x="3451" y="1216"/>
                  </a:lnTo>
                  <a:lnTo>
                    <a:pt x="3472" y="1250"/>
                  </a:lnTo>
                  <a:lnTo>
                    <a:pt x="3487" y="1287"/>
                  </a:lnTo>
                  <a:lnTo>
                    <a:pt x="3497" y="1327"/>
                  </a:lnTo>
                  <a:lnTo>
                    <a:pt x="3500" y="1368"/>
                  </a:lnTo>
                  <a:lnTo>
                    <a:pt x="3500" y="2052"/>
                  </a:lnTo>
                  <a:lnTo>
                    <a:pt x="3497" y="2092"/>
                  </a:lnTo>
                  <a:lnTo>
                    <a:pt x="3487" y="2132"/>
                  </a:lnTo>
                  <a:lnTo>
                    <a:pt x="3472" y="2169"/>
                  </a:lnTo>
                  <a:lnTo>
                    <a:pt x="3451" y="2203"/>
                  </a:lnTo>
                  <a:lnTo>
                    <a:pt x="3426" y="2233"/>
                  </a:lnTo>
                  <a:lnTo>
                    <a:pt x="3397" y="2260"/>
                  </a:lnTo>
                  <a:lnTo>
                    <a:pt x="3426" y="2287"/>
                  </a:lnTo>
                  <a:lnTo>
                    <a:pt x="3451" y="2317"/>
                  </a:lnTo>
                  <a:lnTo>
                    <a:pt x="3472" y="2352"/>
                  </a:lnTo>
                  <a:lnTo>
                    <a:pt x="3487" y="2388"/>
                  </a:lnTo>
                  <a:lnTo>
                    <a:pt x="3497" y="2428"/>
                  </a:lnTo>
                  <a:lnTo>
                    <a:pt x="3500" y="2469"/>
                  </a:lnTo>
                  <a:lnTo>
                    <a:pt x="3500" y="3152"/>
                  </a:lnTo>
                  <a:lnTo>
                    <a:pt x="3498" y="3192"/>
                  </a:lnTo>
                  <a:lnTo>
                    <a:pt x="3489" y="3230"/>
                  </a:lnTo>
                  <a:lnTo>
                    <a:pt x="3475" y="3265"/>
                  </a:lnTo>
                  <a:lnTo>
                    <a:pt x="3457" y="3297"/>
                  </a:lnTo>
                  <a:lnTo>
                    <a:pt x="3434" y="3327"/>
                  </a:lnTo>
                  <a:lnTo>
                    <a:pt x="3408" y="3354"/>
                  </a:lnTo>
                  <a:lnTo>
                    <a:pt x="3378" y="3377"/>
                  </a:lnTo>
                  <a:lnTo>
                    <a:pt x="3345" y="3394"/>
                  </a:lnTo>
                  <a:lnTo>
                    <a:pt x="3309" y="3408"/>
                  </a:lnTo>
                  <a:lnTo>
                    <a:pt x="3272" y="3417"/>
                  </a:lnTo>
                  <a:lnTo>
                    <a:pt x="3231" y="3420"/>
                  </a:lnTo>
                  <a:lnTo>
                    <a:pt x="269" y="3420"/>
                  </a:lnTo>
                  <a:lnTo>
                    <a:pt x="228" y="3417"/>
                  </a:lnTo>
                  <a:lnTo>
                    <a:pt x="191" y="3408"/>
                  </a:lnTo>
                  <a:lnTo>
                    <a:pt x="155" y="3394"/>
                  </a:lnTo>
                  <a:lnTo>
                    <a:pt x="122" y="3377"/>
                  </a:lnTo>
                  <a:lnTo>
                    <a:pt x="92" y="3354"/>
                  </a:lnTo>
                  <a:lnTo>
                    <a:pt x="66" y="3327"/>
                  </a:lnTo>
                  <a:lnTo>
                    <a:pt x="43" y="3297"/>
                  </a:lnTo>
                  <a:lnTo>
                    <a:pt x="25" y="3265"/>
                  </a:lnTo>
                  <a:lnTo>
                    <a:pt x="11" y="3230"/>
                  </a:lnTo>
                  <a:lnTo>
                    <a:pt x="2" y="3192"/>
                  </a:lnTo>
                  <a:lnTo>
                    <a:pt x="0" y="3152"/>
                  </a:lnTo>
                  <a:lnTo>
                    <a:pt x="0" y="2469"/>
                  </a:lnTo>
                  <a:lnTo>
                    <a:pt x="3" y="2428"/>
                  </a:lnTo>
                  <a:lnTo>
                    <a:pt x="13" y="2388"/>
                  </a:lnTo>
                  <a:lnTo>
                    <a:pt x="28" y="2352"/>
                  </a:lnTo>
                  <a:lnTo>
                    <a:pt x="49" y="2317"/>
                  </a:lnTo>
                  <a:lnTo>
                    <a:pt x="74" y="2287"/>
                  </a:lnTo>
                  <a:lnTo>
                    <a:pt x="103" y="2260"/>
                  </a:lnTo>
                  <a:lnTo>
                    <a:pt x="74" y="2233"/>
                  </a:lnTo>
                  <a:lnTo>
                    <a:pt x="49" y="2203"/>
                  </a:lnTo>
                  <a:lnTo>
                    <a:pt x="28" y="2169"/>
                  </a:lnTo>
                  <a:lnTo>
                    <a:pt x="13" y="2132"/>
                  </a:lnTo>
                  <a:lnTo>
                    <a:pt x="3" y="2092"/>
                  </a:lnTo>
                  <a:lnTo>
                    <a:pt x="0" y="2052"/>
                  </a:lnTo>
                  <a:lnTo>
                    <a:pt x="0" y="1368"/>
                  </a:lnTo>
                  <a:lnTo>
                    <a:pt x="3" y="1327"/>
                  </a:lnTo>
                  <a:lnTo>
                    <a:pt x="13" y="1287"/>
                  </a:lnTo>
                  <a:lnTo>
                    <a:pt x="28" y="1250"/>
                  </a:lnTo>
                  <a:lnTo>
                    <a:pt x="49" y="1216"/>
                  </a:lnTo>
                  <a:lnTo>
                    <a:pt x="74" y="1186"/>
                  </a:lnTo>
                  <a:lnTo>
                    <a:pt x="103" y="1159"/>
                  </a:lnTo>
                  <a:lnTo>
                    <a:pt x="74" y="1133"/>
                  </a:lnTo>
                  <a:lnTo>
                    <a:pt x="49" y="1102"/>
                  </a:lnTo>
                  <a:lnTo>
                    <a:pt x="28" y="1068"/>
                  </a:lnTo>
                  <a:lnTo>
                    <a:pt x="13" y="1031"/>
                  </a:lnTo>
                  <a:lnTo>
                    <a:pt x="3" y="992"/>
                  </a:lnTo>
                  <a:lnTo>
                    <a:pt x="0" y="950"/>
                  </a:lnTo>
                  <a:lnTo>
                    <a:pt x="0" y="267"/>
                  </a:lnTo>
                  <a:lnTo>
                    <a:pt x="2" y="228"/>
                  </a:lnTo>
                  <a:lnTo>
                    <a:pt x="11" y="191"/>
                  </a:lnTo>
                  <a:lnTo>
                    <a:pt x="25" y="155"/>
                  </a:lnTo>
                  <a:lnTo>
                    <a:pt x="43" y="122"/>
                  </a:lnTo>
                  <a:lnTo>
                    <a:pt x="66" y="92"/>
                  </a:lnTo>
                  <a:lnTo>
                    <a:pt x="92" y="66"/>
                  </a:lnTo>
                  <a:lnTo>
                    <a:pt x="122" y="43"/>
                  </a:lnTo>
                  <a:lnTo>
                    <a:pt x="155" y="25"/>
                  </a:lnTo>
                  <a:lnTo>
                    <a:pt x="191" y="11"/>
                  </a:lnTo>
                  <a:lnTo>
                    <a:pt x="228" y="3"/>
                  </a:lnTo>
                  <a:lnTo>
                    <a:pt x="26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87">
              <a:extLst>
                <a:ext uri="{FF2B5EF4-FFF2-40B4-BE49-F238E27FC236}">
                  <a16:creationId xmlns:a16="http://schemas.microsoft.com/office/drawing/2014/main" id="{59D06D5C-5B58-481F-AF35-B60EF99CB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468813"/>
              <a:ext cx="84138" cy="82550"/>
            </a:xfrm>
            <a:custGeom>
              <a:avLst/>
              <a:gdLst>
                <a:gd name="T0" fmla="*/ 233 w 525"/>
                <a:gd name="T1" fmla="*/ 118 h 522"/>
                <a:gd name="T2" fmla="*/ 181 w 525"/>
                <a:gd name="T3" fmla="*/ 141 h 522"/>
                <a:gd name="T4" fmla="*/ 142 w 525"/>
                <a:gd name="T5" fmla="*/ 180 h 522"/>
                <a:gd name="T6" fmla="*/ 119 w 525"/>
                <a:gd name="T7" fmla="*/ 231 h 522"/>
                <a:gd name="T8" fmla="*/ 119 w 525"/>
                <a:gd name="T9" fmla="*/ 290 h 522"/>
                <a:gd name="T10" fmla="*/ 142 w 525"/>
                <a:gd name="T11" fmla="*/ 342 h 522"/>
                <a:gd name="T12" fmla="*/ 181 w 525"/>
                <a:gd name="T13" fmla="*/ 381 h 522"/>
                <a:gd name="T14" fmla="*/ 233 w 525"/>
                <a:gd name="T15" fmla="*/ 402 h 522"/>
                <a:gd name="T16" fmla="*/ 291 w 525"/>
                <a:gd name="T17" fmla="*/ 402 h 522"/>
                <a:gd name="T18" fmla="*/ 344 w 525"/>
                <a:gd name="T19" fmla="*/ 381 h 522"/>
                <a:gd name="T20" fmla="*/ 383 w 525"/>
                <a:gd name="T21" fmla="*/ 342 h 522"/>
                <a:gd name="T22" fmla="*/ 405 w 525"/>
                <a:gd name="T23" fmla="*/ 290 h 522"/>
                <a:gd name="T24" fmla="*/ 405 w 525"/>
                <a:gd name="T25" fmla="*/ 231 h 522"/>
                <a:gd name="T26" fmla="*/ 383 w 525"/>
                <a:gd name="T27" fmla="*/ 180 h 522"/>
                <a:gd name="T28" fmla="*/ 344 w 525"/>
                <a:gd name="T29" fmla="*/ 141 h 522"/>
                <a:gd name="T30" fmla="*/ 291 w 525"/>
                <a:gd name="T31" fmla="*/ 118 h 522"/>
                <a:gd name="T32" fmla="*/ 262 w 525"/>
                <a:gd name="T33" fmla="*/ 0 h 522"/>
                <a:gd name="T34" fmla="*/ 338 w 525"/>
                <a:gd name="T35" fmla="*/ 11 h 522"/>
                <a:gd name="T36" fmla="*/ 405 w 525"/>
                <a:gd name="T37" fmla="*/ 42 h 522"/>
                <a:gd name="T38" fmla="*/ 460 w 525"/>
                <a:gd name="T39" fmla="*/ 89 h 522"/>
                <a:gd name="T40" fmla="*/ 500 w 525"/>
                <a:gd name="T41" fmla="*/ 151 h 522"/>
                <a:gd name="T42" fmla="*/ 522 w 525"/>
                <a:gd name="T43" fmla="*/ 223 h 522"/>
                <a:gd name="T44" fmla="*/ 522 w 525"/>
                <a:gd name="T45" fmla="*/ 299 h 522"/>
                <a:gd name="T46" fmla="*/ 500 w 525"/>
                <a:gd name="T47" fmla="*/ 370 h 522"/>
                <a:gd name="T48" fmla="*/ 460 w 525"/>
                <a:gd name="T49" fmla="*/ 432 h 522"/>
                <a:gd name="T50" fmla="*/ 405 w 525"/>
                <a:gd name="T51" fmla="*/ 480 h 522"/>
                <a:gd name="T52" fmla="*/ 338 w 525"/>
                <a:gd name="T53" fmla="*/ 510 h 522"/>
                <a:gd name="T54" fmla="*/ 262 w 525"/>
                <a:gd name="T55" fmla="*/ 522 h 522"/>
                <a:gd name="T56" fmla="*/ 186 w 525"/>
                <a:gd name="T57" fmla="*/ 510 h 522"/>
                <a:gd name="T58" fmla="*/ 119 w 525"/>
                <a:gd name="T59" fmla="*/ 480 h 522"/>
                <a:gd name="T60" fmla="*/ 64 w 525"/>
                <a:gd name="T61" fmla="*/ 432 h 522"/>
                <a:gd name="T62" fmla="*/ 25 w 525"/>
                <a:gd name="T63" fmla="*/ 370 h 522"/>
                <a:gd name="T64" fmla="*/ 3 w 525"/>
                <a:gd name="T65" fmla="*/ 299 h 522"/>
                <a:gd name="T66" fmla="*/ 3 w 525"/>
                <a:gd name="T67" fmla="*/ 223 h 522"/>
                <a:gd name="T68" fmla="*/ 25 w 525"/>
                <a:gd name="T69" fmla="*/ 151 h 522"/>
                <a:gd name="T70" fmla="*/ 64 w 525"/>
                <a:gd name="T71" fmla="*/ 89 h 522"/>
                <a:gd name="T72" fmla="*/ 119 w 525"/>
                <a:gd name="T73" fmla="*/ 42 h 522"/>
                <a:gd name="T74" fmla="*/ 186 w 525"/>
                <a:gd name="T75" fmla="*/ 11 h 522"/>
                <a:gd name="T76" fmla="*/ 262 w 525"/>
                <a:gd name="T7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2">
                  <a:moveTo>
                    <a:pt x="262" y="116"/>
                  </a:moveTo>
                  <a:lnTo>
                    <a:pt x="233" y="118"/>
                  </a:lnTo>
                  <a:lnTo>
                    <a:pt x="206" y="127"/>
                  </a:lnTo>
                  <a:lnTo>
                    <a:pt x="181" y="141"/>
                  </a:lnTo>
                  <a:lnTo>
                    <a:pt x="159" y="158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4"/>
                  </a:lnTo>
                  <a:lnTo>
                    <a:pt x="181" y="381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6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1"/>
                  </a:lnTo>
                  <a:lnTo>
                    <a:pt x="366" y="364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8"/>
                  </a:lnTo>
                  <a:lnTo>
                    <a:pt x="344" y="141"/>
                  </a:lnTo>
                  <a:lnTo>
                    <a:pt x="319" y="127"/>
                  </a:lnTo>
                  <a:lnTo>
                    <a:pt x="291" y="118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2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89"/>
                  </a:lnTo>
                  <a:lnTo>
                    <a:pt x="483" y="118"/>
                  </a:lnTo>
                  <a:lnTo>
                    <a:pt x="500" y="151"/>
                  </a:lnTo>
                  <a:lnTo>
                    <a:pt x="514" y="185"/>
                  </a:lnTo>
                  <a:lnTo>
                    <a:pt x="522" y="223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0"/>
                  </a:lnTo>
                  <a:lnTo>
                    <a:pt x="483" y="402"/>
                  </a:lnTo>
                  <a:lnTo>
                    <a:pt x="460" y="432"/>
                  </a:lnTo>
                  <a:lnTo>
                    <a:pt x="434" y="457"/>
                  </a:lnTo>
                  <a:lnTo>
                    <a:pt x="405" y="480"/>
                  </a:lnTo>
                  <a:lnTo>
                    <a:pt x="373" y="497"/>
                  </a:lnTo>
                  <a:lnTo>
                    <a:pt x="338" y="510"/>
                  </a:lnTo>
                  <a:lnTo>
                    <a:pt x="301" y="519"/>
                  </a:lnTo>
                  <a:lnTo>
                    <a:pt x="262" y="522"/>
                  </a:lnTo>
                  <a:lnTo>
                    <a:pt x="223" y="519"/>
                  </a:lnTo>
                  <a:lnTo>
                    <a:pt x="186" y="510"/>
                  </a:lnTo>
                  <a:lnTo>
                    <a:pt x="151" y="497"/>
                  </a:lnTo>
                  <a:lnTo>
                    <a:pt x="119" y="480"/>
                  </a:lnTo>
                  <a:lnTo>
                    <a:pt x="90" y="457"/>
                  </a:lnTo>
                  <a:lnTo>
                    <a:pt x="64" y="432"/>
                  </a:lnTo>
                  <a:lnTo>
                    <a:pt x="42" y="402"/>
                  </a:lnTo>
                  <a:lnTo>
                    <a:pt x="25" y="370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3"/>
                  </a:lnTo>
                  <a:lnTo>
                    <a:pt x="11" y="185"/>
                  </a:lnTo>
                  <a:lnTo>
                    <a:pt x="25" y="151"/>
                  </a:lnTo>
                  <a:lnTo>
                    <a:pt x="42" y="118"/>
                  </a:lnTo>
                  <a:lnTo>
                    <a:pt x="64" y="89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2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88">
              <a:extLst>
                <a:ext uri="{FF2B5EF4-FFF2-40B4-BE49-F238E27FC236}">
                  <a16:creationId xmlns:a16="http://schemas.microsoft.com/office/drawing/2014/main" id="{E35D0D85-1DC6-4917-957E-6AA19154B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486275"/>
              <a:ext cx="17463" cy="19050"/>
            </a:xfrm>
            <a:custGeom>
              <a:avLst/>
              <a:gdLst>
                <a:gd name="T0" fmla="*/ 58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8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89">
              <a:extLst>
                <a:ext uri="{FF2B5EF4-FFF2-40B4-BE49-F238E27FC236}">
                  <a16:creationId xmlns:a16="http://schemas.microsoft.com/office/drawing/2014/main" id="{EBF6D4D9-28B2-409E-A65C-D183023A3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486275"/>
              <a:ext cx="17463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8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3 w 117"/>
                <a:gd name="T29" fmla="*/ 76 h 115"/>
                <a:gd name="T30" fmla="*/ 0 w 117"/>
                <a:gd name="T31" fmla="*/ 57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0">
              <a:extLst>
                <a:ext uri="{FF2B5EF4-FFF2-40B4-BE49-F238E27FC236}">
                  <a16:creationId xmlns:a16="http://schemas.microsoft.com/office/drawing/2014/main" id="{F887ED84-D79C-472C-9A5A-5A978AF34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3 w 117"/>
                <a:gd name="T9" fmla="*/ 39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1">
              <a:extLst>
                <a:ext uri="{FF2B5EF4-FFF2-40B4-BE49-F238E27FC236}">
                  <a16:creationId xmlns:a16="http://schemas.microsoft.com/office/drawing/2014/main" id="{F783B838-E833-4B99-A175-993EB6989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2">
              <a:extLst>
                <a:ext uri="{FF2B5EF4-FFF2-40B4-BE49-F238E27FC236}">
                  <a16:creationId xmlns:a16="http://schemas.microsoft.com/office/drawing/2014/main" id="{339C2C4D-A1F1-4665-83B5-5D0CCDD3E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486275"/>
              <a:ext cx="19050" cy="19050"/>
            </a:xfrm>
            <a:custGeom>
              <a:avLst/>
              <a:gdLst>
                <a:gd name="T0" fmla="*/ 59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9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9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9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93">
              <a:extLst>
                <a:ext uri="{FF2B5EF4-FFF2-40B4-BE49-F238E27FC236}">
                  <a16:creationId xmlns:a16="http://schemas.microsoft.com/office/drawing/2014/main" id="{AE3CCE1B-0103-453F-B87E-55B9AADFD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94">
              <a:extLst>
                <a:ext uri="{FF2B5EF4-FFF2-40B4-BE49-F238E27FC236}">
                  <a16:creationId xmlns:a16="http://schemas.microsoft.com/office/drawing/2014/main" id="{A4EA0ED0-2C21-4E5D-B3E0-71283E1E1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5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95">
              <a:extLst>
                <a:ext uri="{FF2B5EF4-FFF2-40B4-BE49-F238E27FC236}">
                  <a16:creationId xmlns:a16="http://schemas.microsoft.com/office/drawing/2014/main" id="{8A0AA70E-9A1B-46ED-828F-61E3E1AA7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514850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96">
              <a:extLst>
                <a:ext uri="{FF2B5EF4-FFF2-40B4-BE49-F238E27FC236}">
                  <a16:creationId xmlns:a16="http://schemas.microsoft.com/office/drawing/2014/main" id="{39A21444-A19A-4312-AD08-C211B3AA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7 h 115"/>
                <a:gd name="T12" fmla="*/ 115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5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5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7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97">
              <a:extLst>
                <a:ext uri="{FF2B5EF4-FFF2-40B4-BE49-F238E27FC236}">
                  <a16:creationId xmlns:a16="http://schemas.microsoft.com/office/drawing/2014/main" id="{9F5D14B2-495B-48C4-92CC-3D9E2928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39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98">
              <a:extLst>
                <a:ext uri="{FF2B5EF4-FFF2-40B4-BE49-F238E27FC236}">
                  <a16:creationId xmlns:a16="http://schemas.microsoft.com/office/drawing/2014/main" id="{E8353466-9B23-4FB6-9BC6-1D9A8D8E1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64343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1 h 521"/>
                <a:gd name="T4" fmla="*/ 142 w 525"/>
                <a:gd name="T5" fmla="*/ 180 h 521"/>
                <a:gd name="T6" fmla="*/ 119 w 525"/>
                <a:gd name="T7" fmla="*/ 232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2 h 521"/>
                <a:gd name="T14" fmla="*/ 233 w 525"/>
                <a:gd name="T15" fmla="*/ 403 h 521"/>
                <a:gd name="T16" fmla="*/ 291 w 525"/>
                <a:gd name="T17" fmla="*/ 403 h 521"/>
                <a:gd name="T18" fmla="*/ 344 w 525"/>
                <a:gd name="T19" fmla="*/ 382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2 h 521"/>
                <a:gd name="T26" fmla="*/ 383 w 525"/>
                <a:gd name="T27" fmla="*/ 180 h 521"/>
                <a:gd name="T28" fmla="*/ 344 w 525"/>
                <a:gd name="T29" fmla="*/ 141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1 h 521"/>
                <a:gd name="T36" fmla="*/ 405 w 525"/>
                <a:gd name="T37" fmla="*/ 43 h 521"/>
                <a:gd name="T38" fmla="*/ 460 w 525"/>
                <a:gd name="T39" fmla="*/ 90 h 521"/>
                <a:gd name="T40" fmla="*/ 500 w 525"/>
                <a:gd name="T41" fmla="*/ 151 h 521"/>
                <a:gd name="T42" fmla="*/ 522 w 525"/>
                <a:gd name="T43" fmla="*/ 222 h 521"/>
                <a:gd name="T44" fmla="*/ 522 w 525"/>
                <a:gd name="T45" fmla="*/ 300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300 h 521"/>
                <a:gd name="T66" fmla="*/ 3 w 525"/>
                <a:gd name="T67" fmla="*/ 222 h 521"/>
                <a:gd name="T68" fmla="*/ 25 w 525"/>
                <a:gd name="T69" fmla="*/ 151 h 521"/>
                <a:gd name="T70" fmla="*/ 64 w 525"/>
                <a:gd name="T71" fmla="*/ 90 h 521"/>
                <a:gd name="T72" fmla="*/ 119 w 525"/>
                <a:gd name="T73" fmla="*/ 43 h 521"/>
                <a:gd name="T74" fmla="*/ 186 w 525"/>
                <a:gd name="T75" fmla="*/ 11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8"/>
                  </a:lnTo>
                  <a:lnTo>
                    <a:pt x="181" y="141"/>
                  </a:lnTo>
                  <a:lnTo>
                    <a:pt x="159" y="159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2"/>
                  </a:lnTo>
                  <a:lnTo>
                    <a:pt x="117" y="261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2"/>
                  </a:lnTo>
                  <a:lnTo>
                    <a:pt x="206" y="394"/>
                  </a:lnTo>
                  <a:lnTo>
                    <a:pt x="233" y="403"/>
                  </a:lnTo>
                  <a:lnTo>
                    <a:pt x="262" y="406"/>
                  </a:lnTo>
                  <a:lnTo>
                    <a:pt x="291" y="403"/>
                  </a:lnTo>
                  <a:lnTo>
                    <a:pt x="319" y="394"/>
                  </a:lnTo>
                  <a:lnTo>
                    <a:pt x="344" y="382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1"/>
                  </a:lnTo>
                  <a:lnTo>
                    <a:pt x="405" y="232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9"/>
                  </a:lnTo>
                  <a:lnTo>
                    <a:pt x="344" y="141"/>
                  </a:lnTo>
                  <a:lnTo>
                    <a:pt x="319" y="128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3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1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1"/>
                  </a:lnTo>
                  <a:lnTo>
                    <a:pt x="522" y="300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8"/>
                  </a:lnTo>
                  <a:lnTo>
                    <a:pt x="338" y="511"/>
                  </a:lnTo>
                  <a:lnTo>
                    <a:pt x="301" y="519"/>
                  </a:lnTo>
                  <a:lnTo>
                    <a:pt x="262" y="521"/>
                  </a:lnTo>
                  <a:lnTo>
                    <a:pt x="223" y="519"/>
                  </a:lnTo>
                  <a:lnTo>
                    <a:pt x="186" y="511"/>
                  </a:lnTo>
                  <a:lnTo>
                    <a:pt x="151" y="498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300"/>
                  </a:lnTo>
                  <a:lnTo>
                    <a:pt x="0" y="261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1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3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99">
              <a:extLst>
                <a:ext uri="{FF2B5EF4-FFF2-40B4-BE49-F238E27FC236}">
                  <a16:creationId xmlns:a16="http://schemas.microsoft.com/office/drawing/2014/main" id="{63A12CD7-1EA5-40D0-965D-9DB0D89F9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66090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00">
              <a:extLst>
                <a:ext uri="{FF2B5EF4-FFF2-40B4-BE49-F238E27FC236}">
                  <a16:creationId xmlns:a16="http://schemas.microsoft.com/office/drawing/2014/main" id="{C50A6C2B-2EA6-4842-A28C-367BA565D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66090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01">
              <a:extLst>
                <a:ext uri="{FF2B5EF4-FFF2-40B4-BE49-F238E27FC236}">
                  <a16:creationId xmlns:a16="http://schemas.microsoft.com/office/drawing/2014/main" id="{A07D7133-7020-4780-BBE5-45595259E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3 w 117"/>
                <a:gd name="T9" fmla="*/ 40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02">
              <a:extLst>
                <a:ext uri="{FF2B5EF4-FFF2-40B4-BE49-F238E27FC236}">
                  <a16:creationId xmlns:a16="http://schemas.microsoft.com/office/drawing/2014/main" id="{42A31C0B-79E2-44A3-B8FD-13A1BFB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03">
              <a:extLst>
                <a:ext uri="{FF2B5EF4-FFF2-40B4-BE49-F238E27FC236}">
                  <a16:creationId xmlns:a16="http://schemas.microsoft.com/office/drawing/2014/main" id="{8723A72C-A737-400B-9AA4-0C88B1DB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66090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04">
              <a:extLst>
                <a:ext uri="{FF2B5EF4-FFF2-40B4-BE49-F238E27FC236}">
                  <a16:creationId xmlns:a16="http://schemas.microsoft.com/office/drawing/2014/main" id="{28C2E7F3-4A62-430B-AB8E-FD3FE0B0C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05">
              <a:extLst>
                <a:ext uri="{FF2B5EF4-FFF2-40B4-BE49-F238E27FC236}">
                  <a16:creationId xmlns:a16="http://schemas.microsoft.com/office/drawing/2014/main" id="{AF71F215-CA4F-4E3D-8437-BFA8556A0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06">
              <a:extLst>
                <a:ext uri="{FF2B5EF4-FFF2-40B4-BE49-F238E27FC236}">
                  <a16:creationId xmlns:a16="http://schemas.microsoft.com/office/drawing/2014/main" id="{D2D8D1D0-61F6-407E-9F17-757E51B0C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689475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07">
              <a:extLst>
                <a:ext uri="{FF2B5EF4-FFF2-40B4-BE49-F238E27FC236}">
                  <a16:creationId xmlns:a16="http://schemas.microsoft.com/office/drawing/2014/main" id="{91EB762B-3CC2-4BFC-AD91-AB01EF7F4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508">
              <a:extLst>
                <a:ext uri="{FF2B5EF4-FFF2-40B4-BE49-F238E27FC236}">
                  <a16:creationId xmlns:a16="http://schemas.microsoft.com/office/drawing/2014/main" id="{18FF2DC2-F5DB-421E-B740-C1891F1A9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Freeform 251">
            <a:extLst>
              <a:ext uri="{FF2B5EF4-FFF2-40B4-BE49-F238E27FC236}">
                <a16:creationId xmlns:a16="http://schemas.microsoft.com/office/drawing/2014/main" id="{1F2822D3-D3EF-4689-A624-E62951C961F3}"/>
              </a:ext>
            </a:extLst>
          </p:cNvPr>
          <p:cNvSpPr>
            <a:spLocks noEditPoints="1"/>
          </p:cNvSpPr>
          <p:nvPr/>
        </p:nvSpPr>
        <p:spPr bwMode="auto">
          <a:xfrm>
            <a:off x="5685593" y="1882119"/>
            <a:ext cx="111832" cy="125182"/>
          </a:xfrm>
          <a:custGeom>
            <a:avLst/>
            <a:gdLst>
              <a:gd name="T0" fmla="*/ 233 w 524"/>
              <a:gd name="T1" fmla="*/ 120 h 525"/>
              <a:gd name="T2" fmla="*/ 181 w 524"/>
              <a:gd name="T3" fmla="*/ 142 h 525"/>
              <a:gd name="T4" fmla="*/ 141 w 524"/>
              <a:gd name="T5" fmla="*/ 181 h 525"/>
              <a:gd name="T6" fmla="*/ 120 w 524"/>
              <a:gd name="T7" fmla="*/ 233 h 525"/>
              <a:gd name="T8" fmla="*/ 120 w 524"/>
              <a:gd name="T9" fmla="*/ 293 h 525"/>
              <a:gd name="T10" fmla="*/ 141 w 524"/>
              <a:gd name="T11" fmla="*/ 345 h 525"/>
              <a:gd name="T12" fmla="*/ 181 w 524"/>
              <a:gd name="T13" fmla="*/ 384 h 525"/>
              <a:gd name="T14" fmla="*/ 233 w 524"/>
              <a:gd name="T15" fmla="*/ 406 h 525"/>
              <a:gd name="T16" fmla="*/ 291 w 524"/>
              <a:gd name="T17" fmla="*/ 406 h 525"/>
              <a:gd name="T18" fmla="*/ 343 w 524"/>
              <a:gd name="T19" fmla="*/ 384 h 525"/>
              <a:gd name="T20" fmla="*/ 382 w 524"/>
              <a:gd name="T21" fmla="*/ 345 h 525"/>
              <a:gd name="T22" fmla="*/ 404 w 524"/>
              <a:gd name="T23" fmla="*/ 293 h 525"/>
              <a:gd name="T24" fmla="*/ 404 w 524"/>
              <a:gd name="T25" fmla="*/ 233 h 525"/>
              <a:gd name="T26" fmla="*/ 382 w 524"/>
              <a:gd name="T27" fmla="*/ 181 h 525"/>
              <a:gd name="T28" fmla="*/ 343 w 524"/>
              <a:gd name="T29" fmla="*/ 142 h 525"/>
              <a:gd name="T30" fmla="*/ 291 w 524"/>
              <a:gd name="T31" fmla="*/ 120 h 525"/>
              <a:gd name="T32" fmla="*/ 261 w 524"/>
              <a:gd name="T33" fmla="*/ 0 h 525"/>
              <a:gd name="T34" fmla="*/ 337 w 524"/>
              <a:gd name="T35" fmla="*/ 11 h 525"/>
              <a:gd name="T36" fmla="*/ 404 w 524"/>
              <a:gd name="T37" fmla="*/ 42 h 525"/>
              <a:gd name="T38" fmla="*/ 459 w 524"/>
              <a:gd name="T39" fmla="*/ 90 h 525"/>
              <a:gd name="T40" fmla="*/ 499 w 524"/>
              <a:gd name="T41" fmla="*/ 151 h 525"/>
              <a:gd name="T42" fmla="*/ 520 w 524"/>
              <a:gd name="T43" fmla="*/ 224 h 525"/>
              <a:gd name="T44" fmla="*/ 520 w 524"/>
              <a:gd name="T45" fmla="*/ 301 h 525"/>
              <a:gd name="T46" fmla="*/ 499 w 524"/>
              <a:gd name="T47" fmla="*/ 373 h 525"/>
              <a:gd name="T48" fmla="*/ 459 w 524"/>
              <a:gd name="T49" fmla="*/ 435 h 525"/>
              <a:gd name="T50" fmla="*/ 404 w 524"/>
              <a:gd name="T51" fmla="*/ 482 h 525"/>
              <a:gd name="T52" fmla="*/ 337 w 524"/>
              <a:gd name="T53" fmla="*/ 514 h 525"/>
              <a:gd name="T54" fmla="*/ 261 w 524"/>
              <a:gd name="T55" fmla="*/ 525 h 525"/>
              <a:gd name="T56" fmla="*/ 186 w 524"/>
              <a:gd name="T57" fmla="*/ 514 h 525"/>
              <a:gd name="T58" fmla="*/ 120 w 524"/>
              <a:gd name="T59" fmla="*/ 482 h 525"/>
              <a:gd name="T60" fmla="*/ 65 w 524"/>
              <a:gd name="T61" fmla="*/ 435 h 525"/>
              <a:gd name="T62" fmla="*/ 24 w 524"/>
              <a:gd name="T63" fmla="*/ 373 h 525"/>
              <a:gd name="T64" fmla="*/ 3 w 524"/>
              <a:gd name="T65" fmla="*/ 301 h 525"/>
              <a:gd name="T66" fmla="*/ 3 w 524"/>
              <a:gd name="T67" fmla="*/ 224 h 525"/>
              <a:gd name="T68" fmla="*/ 24 w 524"/>
              <a:gd name="T69" fmla="*/ 151 h 525"/>
              <a:gd name="T70" fmla="*/ 65 w 524"/>
              <a:gd name="T71" fmla="*/ 90 h 525"/>
              <a:gd name="T72" fmla="*/ 120 w 524"/>
              <a:gd name="T73" fmla="*/ 42 h 525"/>
              <a:gd name="T74" fmla="*/ 186 w 524"/>
              <a:gd name="T75" fmla="*/ 11 h 525"/>
              <a:gd name="T76" fmla="*/ 261 w 524"/>
              <a:gd name="T77" fmla="*/ 0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4" h="525">
                <a:moveTo>
                  <a:pt x="261" y="116"/>
                </a:moveTo>
                <a:lnTo>
                  <a:pt x="233" y="120"/>
                </a:lnTo>
                <a:lnTo>
                  <a:pt x="205" y="128"/>
                </a:lnTo>
                <a:lnTo>
                  <a:pt x="181" y="142"/>
                </a:lnTo>
                <a:lnTo>
                  <a:pt x="159" y="160"/>
                </a:lnTo>
                <a:lnTo>
                  <a:pt x="141" y="181"/>
                </a:lnTo>
                <a:lnTo>
                  <a:pt x="128" y="206"/>
                </a:lnTo>
                <a:lnTo>
                  <a:pt x="120" y="233"/>
                </a:lnTo>
                <a:lnTo>
                  <a:pt x="116" y="263"/>
                </a:lnTo>
                <a:lnTo>
                  <a:pt x="120" y="293"/>
                </a:lnTo>
                <a:lnTo>
                  <a:pt x="128" y="319"/>
                </a:lnTo>
                <a:lnTo>
                  <a:pt x="141" y="345"/>
                </a:lnTo>
                <a:lnTo>
                  <a:pt x="159" y="366"/>
                </a:lnTo>
                <a:lnTo>
                  <a:pt x="181" y="384"/>
                </a:lnTo>
                <a:lnTo>
                  <a:pt x="205" y="398"/>
                </a:lnTo>
                <a:lnTo>
                  <a:pt x="233" y="406"/>
                </a:lnTo>
                <a:lnTo>
                  <a:pt x="261" y="408"/>
                </a:lnTo>
                <a:lnTo>
                  <a:pt x="291" y="406"/>
                </a:lnTo>
                <a:lnTo>
                  <a:pt x="318" y="398"/>
                </a:lnTo>
                <a:lnTo>
                  <a:pt x="343" y="384"/>
                </a:lnTo>
                <a:lnTo>
                  <a:pt x="365" y="366"/>
                </a:lnTo>
                <a:lnTo>
                  <a:pt x="382" y="345"/>
                </a:lnTo>
                <a:lnTo>
                  <a:pt x="396" y="319"/>
                </a:lnTo>
                <a:lnTo>
                  <a:pt x="404" y="293"/>
                </a:lnTo>
                <a:lnTo>
                  <a:pt x="407" y="263"/>
                </a:lnTo>
                <a:lnTo>
                  <a:pt x="404" y="233"/>
                </a:lnTo>
                <a:lnTo>
                  <a:pt x="396" y="206"/>
                </a:lnTo>
                <a:lnTo>
                  <a:pt x="382" y="181"/>
                </a:lnTo>
                <a:lnTo>
                  <a:pt x="365" y="160"/>
                </a:lnTo>
                <a:lnTo>
                  <a:pt x="343" y="142"/>
                </a:lnTo>
                <a:lnTo>
                  <a:pt x="318" y="128"/>
                </a:lnTo>
                <a:lnTo>
                  <a:pt x="291" y="120"/>
                </a:lnTo>
                <a:lnTo>
                  <a:pt x="261" y="116"/>
                </a:lnTo>
                <a:close/>
                <a:moveTo>
                  <a:pt x="261" y="0"/>
                </a:moveTo>
                <a:lnTo>
                  <a:pt x="300" y="3"/>
                </a:lnTo>
                <a:lnTo>
                  <a:pt x="337" y="11"/>
                </a:lnTo>
                <a:lnTo>
                  <a:pt x="372" y="24"/>
                </a:lnTo>
                <a:lnTo>
                  <a:pt x="404" y="42"/>
                </a:lnTo>
                <a:lnTo>
                  <a:pt x="434" y="65"/>
                </a:lnTo>
                <a:lnTo>
                  <a:pt x="459" y="90"/>
                </a:lnTo>
                <a:lnTo>
                  <a:pt x="481" y="120"/>
                </a:lnTo>
                <a:lnTo>
                  <a:pt x="499" y="151"/>
                </a:lnTo>
                <a:lnTo>
                  <a:pt x="513" y="186"/>
                </a:lnTo>
                <a:lnTo>
                  <a:pt x="520" y="224"/>
                </a:lnTo>
                <a:lnTo>
                  <a:pt x="524" y="263"/>
                </a:lnTo>
                <a:lnTo>
                  <a:pt x="520" y="301"/>
                </a:lnTo>
                <a:lnTo>
                  <a:pt x="513" y="338"/>
                </a:lnTo>
                <a:lnTo>
                  <a:pt x="499" y="373"/>
                </a:lnTo>
                <a:lnTo>
                  <a:pt x="481" y="405"/>
                </a:lnTo>
                <a:lnTo>
                  <a:pt x="459" y="435"/>
                </a:lnTo>
                <a:lnTo>
                  <a:pt x="434" y="460"/>
                </a:lnTo>
                <a:lnTo>
                  <a:pt x="404" y="482"/>
                </a:lnTo>
                <a:lnTo>
                  <a:pt x="372" y="500"/>
                </a:lnTo>
                <a:lnTo>
                  <a:pt x="337" y="514"/>
                </a:lnTo>
                <a:lnTo>
                  <a:pt x="300" y="522"/>
                </a:lnTo>
                <a:lnTo>
                  <a:pt x="261" y="525"/>
                </a:lnTo>
                <a:lnTo>
                  <a:pt x="223" y="522"/>
                </a:lnTo>
                <a:lnTo>
                  <a:pt x="186" y="514"/>
                </a:lnTo>
                <a:lnTo>
                  <a:pt x="151" y="500"/>
                </a:lnTo>
                <a:lnTo>
                  <a:pt x="120" y="482"/>
                </a:lnTo>
                <a:lnTo>
                  <a:pt x="90" y="460"/>
                </a:lnTo>
                <a:lnTo>
                  <a:pt x="65" y="435"/>
                </a:lnTo>
                <a:lnTo>
                  <a:pt x="42" y="405"/>
                </a:lnTo>
                <a:lnTo>
                  <a:pt x="24" y="373"/>
                </a:lnTo>
                <a:lnTo>
                  <a:pt x="12" y="338"/>
                </a:lnTo>
                <a:lnTo>
                  <a:pt x="3" y="301"/>
                </a:lnTo>
                <a:lnTo>
                  <a:pt x="0" y="263"/>
                </a:lnTo>
                <a:lnTo>
                  <a:pt x="3" y="224"/>
                </a:lnTo>
                <a:lnTo>
                  <a:pt x="12" y="186"/>
                </a:lnTo>
                <a:lnTo>
                  <a:pt x="24" y="151"/>
                </a:lnTo>
                <a:lnTo>
                  <a:pt x="42" y="120"/>
                </a:lnTo>
                <a:lnTo>
                  <a:pt x="65" y="90"/>
                </a:lnTo>
                <a:lnTo>
                  <a:pt x="90" y="65"/>
                </a:lnTo>
                <a:lnTo>
                  <a:pt x="120" y="42"/>
                </a:lnTo>
                <a:lnTo>
                  <a:pt x="151" y="24"/>
                </a:lnTo>
                <a:lnTo>
                  <a:pt x="186" y="11"/>
                </a:lnTo>
                <a:lnTo>
                  <a:pt x="223" y="3"/>
                </a:lnTo>
                <a:lnTo>
                  <a:pt x="26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355179-A86B-4CB1-8BDB-D762CEE31A31}"/>
              </a:ext>
            </a:extLst>
          </p:cNvPr>
          <p:cNvCxnSpPr>
            <a:cxnSpLocks/>
          </p:cNvCxnSpPr>
          <p:nvPr/>
        </p:nvCxnSpPr>
        <p:spPr>
          <a:xfrm>
            <a:off x="4812809" y="1947797"/>
            <a:ext cx="87278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9D66F24-FB92-44B7-95B0-D7604D579B6D}"/>
              </a:ext>
            </a:extLst>
          </p:cNvPr>
          <p:cNvCxnSpPr>
            <a:endCxn id="94" idx="16"/>
          </p:cNvCxnSpPr>
          <p:nvPr/>
        </p:nvCxnSpPr>
        <p:spPr>
          <a:xfrm flipH="1">
            <a:off x="5741296" y="1791912"/>
            <a:ext cx="1825" cy="9020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277344E-A0C5-4080-B2A0-F8B926FED253}"/>
              </a:ext>
            </a:extLst>
          </p:cNvPr>
          <p:cNvSpPr/>
          <p:nvPr/>
        </p:nvSpPr>
        <p:spPr>
          <a:xfrm>
            <a:off x="6780893" y="1533555"/>
            <a:ext cx="1230757" cy="800688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PSTN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C080A16-44BF-4197-8B53-9CA4D44AC9C9}"/>
              </a:ext>
            </a:extLst>
          </p:cNvPr>
          <p:cNvCxnSpPr>
            <a:cxnSpLocks/>
          </p:cNvCxnSpPr>
          <p:nvPr/>
        </p:nvCxnSpPr>
        <p:spPr>
          <a:xfrm>
            <a:off x="5790167" y="1941997"/>
            <a:ext cx="990726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920E4E2-7B5A-49A7-9978-B261F6307A64}"/>
              </a:ext>
            </a:extLst>
          </p:cNvPr>
          <p:cNvCxnSpPr>
            <a:cxnSpLocks/>
          </p:cNvCxnSpPr>
          <p:nvPr/>
        </p:nvCxnSpPr>
        <p:spPr>
          <a:xfrm>
            <a:off x="3126125" y="1950021"/>
            <a:ext cx="990726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AD5D410-7FE4-4BEB-8D64-F47CE540D318}"/>
              </a:ext>
            </a:extLst>
          </p:cNvPr>
          <p:cNvGrpSpPr/>
          <p:nvPr/>
        </p:nvGrpSpPr>
        <p:grpSpPr>
          <a:xfrm>
            <a:off x="1431289" y="2746747"/>
            <a:ext cx="527051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09" name="Freeform 222">
              <a:extLst>
                <a:ext uri="{FF2B5EF4-FFF2-40B4-BE49-F238E27FC236}">
                  <a16:creationId xmlns:a16="http://schemas.microsoft.com/office/drawing/2014/main" id="{2083AE18-0DA6-4502-B8D4-306EA4936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4">
              <a:extLst>
                <a:ext uri="{FF2B5EF4-FFF2-40B4-BE49-F238E27FC236}">
                  <a16:creationId xmlns:a16="http://schemas.microsoft.com/office/drawing/2014/main" id="{B80DBABC-7BEB-4E4E-B5E2-60EDC0DE4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5">
              <a:extLst>
                <a:ext uri="{FF2B5EF4-FFF2-40B4-BE49-F238E27FC236}">
                  <a16:creationId xmlns:a16="http://schemas.microsoft.com/office/drawing/2014/main" id="{3229BC8C-4AD6-4450-AA63-3E058E721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6">
              <a:extLst>
                <a:ext uri="{FF2B5EF4-FFF2-40B4-BE49-F238E27FC236}">
                  <a16:creationId xmlns:a16="http://schemas.microsoft.com/office/drawing/2014/main" id="{1FD9A778-484F-407E-8C68-9A953EB2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7">
              <a:extLst>
                <a:ext uri="{FF2B5EF4-FFF2-40B4-BE49-F238E27FC236}">
                  <a16:creationId xmlns:a16="http://schemas.microsoft.com/office/drawing/2014/main" id="{844C2CCD-1E79-4AA8-A496-6679113D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8">
              <a:extLst>
                <a:ext uri="{FF2B5EF4-FFF2-40B4-BE49-F238E27FC236}">
                  <a16:creationId xmlns:a16="http://schemas.microsoft.com/office/drawing/2014/main" id="{A74BF1F8-A647-452C-843A-19DF99ADA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BB060F-356E-43A1-A10A-93CF1240F68F}"/>
              </a:ext>
            </a:extLst>
          </p:cNvPr>
          <p:cNvGrpSpPr/>
          <p:nvPr/>
        </p:nvGrpSpPr>
        <p:grpSpPr>
          <a:xfrm>
            <a:off x="2447917" y="2577117"/>
            <a:ext cx="897528" cy="1252332"/>
            <a:chOff x="1836895" y="1836970"/>
            <a:chExt cx="897528" cy="1252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0DB4BA4-9961-4A95-B64A-18467F66DB01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24" name="Freeform 62">
                <a:extLst>
                  <a:ext uri="{FF2B5EF4-FFF2-40B4-BE49-F238E27FC236}">
                    <a16:creationId xmlns:a16="http://schemas.microsoft.com/office/drawing/2014/main" id="{643A9C2A-A36D-4E0D-B2AE-CA31D700A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3">
                <a:extLst>
                  <a:ext uri="{FF2B5EF4-FFF2-40B4-BE49-F238E27FC236}">
                    <a16:creationId xmlns:a16="http://schemas.microsoft.com/office/drawing/2014/main" id="{3F3E1630-4024-4F30-8562-72DB83EE9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64">
                <a:extLst>
                  <a:ext uri="{FF2B5EF4-FFF2-40B4-BE49-F238E27FC236}">
                    <a16:creationId xmlns:a16="http://schemas.microsoft.com/office/drawing/2014/main" id="{958BDB98-C7DF-468C-A9BE-C1AF5D5A0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65">
                <a:extLst>
                  <a:ext uri="{FF2B5EF4-FFF2-40B4-BE49-F238E27FC236}">
                    <a16:creationId xmlns:a16="http://schemas.microsoft.com/office/drawing/2014/main" id="{8542A8A6-E625-4E3B-90B4-A5236BD3B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66">
                <a:extLst>
                  <a:ext uri="{FF2B5EF4-FFF2-40B4-BE49-F238E27FC236}">
                    <a16:creationId xmlns:a16="http://schemas.microsoft.com/office/drawing/2014/main" id="{415A11CD-AA6C-47D6-B61E-C3CDC7FF7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" name="Freeform 344">
              <a:extLst>
                <a:ext uri="{FF2B5EF4-FFF2-40B4-BE49-F238E27FC236}">
                  <a16:creationId xmlns:a16="http://schemas.microsoft.com/office/drawing/2014/main" id="{9C1B2565-93F1-40E6-B798-E5A083514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D21C7B-52EC-481D-A6D3-00351B156CB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19" name="Freeform 62">
                <a:extLst>
                  <a:ext uri="{FF2B5EF4-FFF2-40B4-BE49-F238E27FC236}">
                    <a16:creationId xmlns:a16="http://schemas.microsoft.com/office/drawing/2014/main" id="{DA1ABE07-84E8-4435-8833-9BB094DF29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3">
                <a:extLst>
                  <a:ext uri="{FF2B5EF4-FFF2-40B4-BE49-F238E27FC236}">
                    <a16:creationId xmlns:a16="http://schemas.microsoft.com/office/drawing/2014/main" id="{00CC75AE-C2C7-4885-98D1-7F5BCB56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4">
                <a:extLst>
                  <a:ext uri="{FF2B5EF4-FFF2-40B4-BE49-F238E27FC236}">
                    <a16:creationId xmlns:a16="http://schemas.microsoft.com/office/drawing/2014/main" id="{6903344A-B8BC-4261-93F6-52F893BE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65">
                <a:extLst>
                  <a:ext uri="{FF2B5EF4-FFF2-40B4-BE49-F238E27FC236}">
                    <a16:creationId xmlns:a16="http://schemas.microsoft.com/office/drawing/2014/main" id="{943E0BC7-1D5A-429C-BDEE-B52FDCA92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6">
                <a:extLst>
                  <a:ext uri="{FF2B5EF4-FFF2-40B4-BE49-F238E27FC236}">
                    <a16:creationId xmlns:a16="http://schemas.microsoft.com/office/drawing/2014/main" id="{B3BBE334-1BFD-4F15-BD44-87AD57A5E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47A2EDD-9E00-4B14-94D0-F89BFDFDD1FB}"/>
              </a:ext>
            </a:extLst>
          </p:cNvPr>
          <p:cNvCxnSpPr>
            <a:cxnSpLocks/>
          </p:cNvCxnSpPr>
          <p:nvPr/>
        </p:nvCxnSpPr>
        <p:spPr>
          <a:xfrm flipV="1">
            <a:off x="4603519" y="3349838"/>
            <a:ext cx="1137058" cy="164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5DF2BB7-2D7B-4CC0-B83D-815F24A9E765}"/>
              </a:ext>
            </a:extLst>
          </p:cNvPr>
          <p:cNvCxnSpPr>
            <a:cxnSpLocks/>
          </p:cNvCxnSpPr>
          <p:nvPr/>
        </p:nvCxnSpPr>
        <p:spPr>
          <a:xfrm flipV="1">
            <a:off x="5740577" y="1998842"/>
            <a:ext cx="0" cy="1367282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1159958" y="3960007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3278832" y="3877609"/>
            <a:ext cx="797013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3205FAC-2823-44B5-B07E-E1C461407325}"/>
              </a:ext>
            </a:extLst>
          </p:cNvPr>
          <p:cNvGrpSpPr/>
          <p:nvPr/>
        </p:nvGrpSpPr>
        <p:grpSpPr>
          <a:xfrm>
            <a:off x="4056127" y="2620728"/>
            <a:ext cx="750566" cy="800688"/>
            <a:chOff x="3512951" y="1415041"/>
            <a:chExt cx="750566" cy="800688"/>
          </a:xfrm>
        </p:grpSpPr>
        <p:sp>
          <p:nvSpPr>
            <p:cNvPr id="147" name="Freeform 239">
              <a:extLst>
                <a:ext uri="{FF2B5EF4-FFF2-40B4-BE49-F238E27FC236}">
                  <a16:creationId xmlns:a16="http://schemas.microsoft.com/office/drawing/2014/main" id="{A64F2712-C0F8-41BE-AE6B-C789E420C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497709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3 h 525"/>
                <a:gd name="T4" fmla="*/ 141 w 524"/>
                <a:gd name="T5" fmla="*/ 182 h 525"/>
                <a:gd name="T6" fmla="*/ 120 w 524"/>
                <a:gd name="T7" fmla="*/ 234 h 525"/>
                <a:gd name="T8" fmla="*/ 120 w 524"/>
                <a:gd name="T9" fmla="*/ 292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2 h 525"/>
                <a:gd name="T24" fmla="*/ 404 w 524"/>
                <a:gd name="T25" fmla="*/ 234 h 525"/>
                <a:gd name="T26" fmla="*/ 382 w 524"/>
                <a:gd name="T27" fmla="*/ 182 h 525"/>
                <a:gd name="T28" fmla="*/ 343 w 524"/>
                <a:gd name="T29" fmla="*/ 143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2 h 525"/>
                <a:gd name="T36" fmla="*/ 404 w 524"/>
                <a:gd name="T37" fmla="*/ 43 h 525"/>
                <a:gd name="T38" fmla="*/ 459 w 524"/>
                <a:gd name="T39" fmla="*/ 91 h 525"/>
                <a:gd name="T40" fmla="*/ 499 w 524"/>
                <a:gd name="T41" fmla="*/ 152 h 525"/>
                <a:gd name="T42" fmla="*/ 520 w 524"/>
                <a:gd name="T43" fmla="*/ 224 h 525"/>
                <a:gd name="T44" fmla="*/ 520 w 524"/>
                <a:gd name="T45" fmla="*/ 302 h 525"/>
                <a:gd name="T46" fmla="*/ 499 w 524"/>
                <a:gd name="T47" fmla="*/ 374 h 525"/>
                <a:gd name="T48" fmla="*/ 459 w 524"/>
                <a:gd name="T49" fmla="*/ 435 h 525"/>
                <a:gd name="T50" fmla="*/ 404 w 524"/>
                <a:gd name="T51" fmla="*/ 483 h 525"/>
                <a:gd name="T52" fmla="*/ 337 w 524"/>
                <a:gd name="T53" fmla="*/ 515 h 525"/>
                <a:gd name="T54" fmla="*/ 261 w 524"/>
                <a:gd name="T55" fmla="*/ 525 h 525"/>
                <a:gd name="T56" fmla="*/ 186 w 524"/>
                <a:gd name="T57" fmla="*/ 515 h 525"/>
                <a:gd name="T58" fmla="*/ 120 w 524"/>
                <a:gd name="T59" fmla="*/ 483 h 525"/>
                <a:gd name="T60" fmla="*/ 65 w 524"/>
                <a:gd name="T61" fmla="*/ 435 h 525"/>
                <a:gd name="T62" fmla="*/ 24 w 524"/>
                <a:gd name="T63" fmla="*/ 374 h 525"/>
                <a:gd name="T64" fmla="*/ 3 w 524"/>
                <a:gd name="T65" fmla="*/ 302 h 525"/>
                <a:gd name="T66" fmla="*/ 3 w 524"/>
                <a:gd name="T67" fmla="*/ 224 h 525"/>
                <a:gd name="T68" fmla="*/ 24 w 524"/>
                <a:gd name="T69" fmla="*/ 152 h 525"/>
                <a:gd name="T70" fmla="*/ 65 w 524"/>
                <a:gd name="T71" fmla="*/ 91 h 525"/>
                <a:gd name="T72" fmla="*/ 120 w 524"/>
                <a:gd name="T73" fmla="*/ 43 h 525"/>
                <a:gd name="T74" fmla="*/ 186 w 524"/>
                <a:gd name="T75" fmla="*/ 12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7"/>
                  </a:moveTo>
                  <a:lnTo>
                    <a:pt x="233" y="120"/>
                  </a:lnTo>
                  <a:lnTo>
                    <a:pt x="205" y="129"/>
                  </a:lnTo>
                  <a:lnTo>
                    <a:pt x="181" y="143"/>
                  </a:lnTo>
                  <a:lnTo>
                    <a:pt x="159" y="160"/>
                  </a:lnTo>
                  <a:lnTo>
                    <a:pt x="141" y="182"/>
                  </a:lnTo>
                  <a:lnTo>
                    <a:pt x="128" y="206"/>
                  </a:lnTo>
                  <a:lnTo>
                    <a:pt x="120" y="234"/>
                  </a:lnTo>
                  <a:lnTo>
                    <a:pt x="116" y="264"/>
                  </a:lnTo>
                  <a:lnTo>
                    <a:pt x="120" y="292"/>
                  </a:lnTo>
                  <a:lnTo>
                    <a:pt x="128" y="320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7"/>
                  </a:lnTo>
                  <a:lnTo>
                    <a:pt x="233" y="406"/>
                  </a:lnTo>
                  <a:lnTo>
                    <a:pt x="261" y="409"/>
                  </a:lnTo>
                  <a:lnTo>
                    <a:pt x="291" y="406"/>
                  </a:lnTo>
                  <a:lnTo>
                    <a:pt x="318" y="397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20"/>
                  </a:lnTo>
                  <a:lnTo>
                    <a:pt x="404" y="292"/>
                  </a:lnTo>
                  <a:lnTo>
                    <a:pt x="407" y="264"/>
                  </a:lnTo>
                  <a:lnTo>
                    <a:pt x="404" y="234"/>
                  </a:lnTo>
                  <a:lnTo>
                    <a:pt x="396" y="206"/>
                  </a:lnTo>
                  <a:lnTo>
                    <a:pt x="382" y="182"/>
                  </a:lnTo>
                  <a:lnTo>
                    <a:pt x="365" y="160"/>
                  </a:lnTo>
                  <a:lnTo>
                    <a:pt x="343" y="143"/>
                  </a:lnTo>
                  <a:lnTo>
                    <a:pt x="318" y="129"/>
                  </a:lnTo>
                  <a:lnTo>
                    <a:pt x="291" y="120"/>
                  </a:lnTo>
                  <a:lnTo>
                    <a:pt x="261" y="117"/>
                  </a:lnTo>
                  <a:close/>
                  <a:moveTo>
                    <a:pt x="261" y="0"/>
                  </a:moveTo>
                  <a:lnTo>
                    <a:pt x="300" y="4"/>
                  </a:lnTo>
                  <a:lnTo>
                    <a:pt x="337" y="12"/>
                  </a:lnTo>
                  <a:lnTo>
                    <a:pt x="372" y="25"/>
                  </a:lnTo>
                  <a:lnTo>
                    <a:pt x="404" y="43"/>
                  </a:lnTo>
                  <a:lnTo>
                    <a:pt x="434" y="65"/>
                  </a:lnTo>
                  <a:lnTo>
                    <a:pt x="459" y="91"/>
                  </a:lnTo>
                  <a:lnTo>
                    <a:pt x="481" y="120"/>
                  </a:lnTo>
                  <a:lnTo>
                    <a:pt x="499" y="152"/>
                  </a:lnTo>
                  <a:lnTo>
                    <a:pt x="513" y="187"/>
                  </a:lnTo>
                  <a:lnTo>
                    <a:pt x="520" y="224"/>
                  </a:lnTo>
                  <a:lnTo>
                    <a:pt x="524" y="264"/>
                  </a:lnTo>
                  <a:lnTo>
                    <a:pt x="520" y="302"/>
                  </a:lnTo>
                  <a:lnTo>
                    <a:pt x="513" y="339"/>
                  </a:lnTo>
                  <a:lnTo>
                    <a:pt x="499" y="374"/>
                  </a:lnTo>
                  <a:lnTo>
                    <a:pt x="481" y="406"/>
                  </a:lnTo>
                  <a:lnTo>
                    <a:pt x="459" y="435"/>
                  </a:lnTo>
                  <a:lnTo>
                    <a:pt x="434" y="462"/>
                  </a:lnTo>
                  <a:lnTo>
                    <a:pt x="404" y="483"/>
                  </a:lnTo>
                  <a:lnTo>
                    <a:pt x="372" y="501"/>
                  </a:lnTo>
                  <a:lnTo>
                    <a:pt x="337" y="515"/>
                  </a:lnTo>
                  <a:lnTo>
                    <a:pt x="300" y="523"/>
                  </a:lnTo>
                  <a:lnTo>
                    <a:pt x="261" y="525"/>
                  </a:lnTo>
                  <a:lnTo>
                    <a:pt x="223" y="523"/>
                  </a:lnTo>
                  <a:lnTo>
                    <a:pt x="186" y="515"/>
                  </a:lnTo>
                  <a:lnTo>
                    <a:pt x="151" y="501"/>
                  </a:lnTo>
                  <a:lnTo>
                    <a:pt x="120" y="483"/>
                  </a:lnTo>
                  <a:lnTo>
                    <a:pt x="90" y="462"/>
                  </a:lnTo>
                  <a:lnTo>
                    <a:pt x="65" y="435"/>
                  </a:lnTo>
                  <a:lnTo>
                    <a:pt x="42" y="406"/>
                  </a:lnTo>
                  <a:lnTo>
                    <a:pt x="24" y="374"/>
                  </a:lnTo>
                  <a:lnTo>
                    <a:pt x="12" y="339"/>
                  </a:lnTo>
                  <a:lnTo>
                    <a:pt x="3" y="302"/>
                  </a:lnTo>
                  <a:lnTo>
                    <a:pt x="0" y="264"/>
                  </a:lnTo>
                  <a:lnTo>
                    <a:pt x="3" y="224"/>
                  </a:lnTo>
                  <a:lnTo>
                    <a:pt x="12" y="187"/>
                  </a:lnTo>
                  <a:lnTo>
                    <a:pt x="24" y="152"/>
                  </a:lnTo>
                  <a:lnTo>
                    <a:pt x="42" y="120"/>
                  </a:lnTo>
                  <a:lnTo>
                    <a:pt x="65" y="91"/>
                  </a:lnTo>
                  <a:lnTo>
                    <a:pt x="90" y="65"/>
                  </a:lnTo>
                  <a:lnTo>
                    <a:pt x="120" y="43"/>
                  </a:lnTo>
                  <a:lnTo>
                    <a:pt x="151" y="25"/>
                  </a:lnTo>
                  <a:lnTo>
                    <a:pt x="186" y="12"/>
                  </a:lnTo>
                  <a:lnTo>
                    <a:pt x="223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40">
              <a:extLst>
                <a:ext uri="{FF2B5EF4-FFF2-40B4-BE49-F238E27FC236}">
                  <a16:creationId xmlns:a16="http://schemas.microsoft.com/office/drawing/2014/main" id="{AE6AF389-4D49-45A5-845D-A4A32BB65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41">
              <a:extLst>
                <a:ext uri="{FF2B5EF4-FFF2-40B4-BE49-F238E27FC236}">
                  <a16:creationId xmlns:a16="http://schemas.microsoft.com/office/drawing/2014/main" id="{CC7B9BFA-CD33-466F-8658-91661285D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526051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42">
              <a:extLst>
                <a:ext uri="{FF2B5EF4-FFF2-40B4-BE49-F238E27FC236}">
                  <a16:creationId xmlns:a16="http://schemas.microsoft.com/office/drawing/2014/main" id="{293627AC-EB43-4459-AF80-5B5ECB679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43">
              <a:extLst>
                <a:ext uri="{FF2B5EF4-FFF2-40B4-BE49-F238E27FC236}">
                  <a16:creationId xmlns:a16="http://schemas.microsoft.com/office/drawing/2014/main" id="{4186CC82-6C59-4E1C-9340-D018D51A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568566"/>
              <a:ext cx="25807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44">
              <a:extLst>
                <a:ext uri="{FF2B5EF4-FFF2-40B4-BE49-F238E27FC236}">
                  <a16:creationId xmlns:a16="http://schemas.microsoft.com/office/drawing/2014/main" id="{5B8C7CA2-C668-4238-A8AE-A30F14B2D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45">
              <a:extLst>
                <a:ext uri="{FF2B5EF4-FFF2-40B4-BE49-F238E27FC236}">
                  <a16:creationId xmlns:a16="http://schemas.microsoft.com/office/drawing/2014/main" id="{6F411746-C131-413E-87E6-1856F0739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568566"/>
              <a:ext cx="25807" cy="25982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3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46">
              <a:extLst>
                <a:ext uri="{FF2B5EF4-FFF2-40B4-BE49-F238E27FC236}">
                  <a16:creationId xmlns:a16="http://schemas.microsoft.com/office/drawing/2014/main" id="{D5914568-B5FD-4373-8EE0-3F181C778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47">
              <a:extLst>
                <a:ext uri="{FF2B5EF4-FFF2-40B4-BE49-F238E27FC236}">
                  <a16:creationId xmlns:a16="http://schemas.microsoft.com/office/drawing/2014/main" id="{AF201355-2BF2-4BB3-B533-7F43CF20B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48">
              <a:extLst>
                <a:ext uri="{FF2B5EF4-FFF2-40B4-BE49-F238E27FC236}">
                  <a16:creationId xmlns:a16="http://schemas.microsoft.com/office/drawing/2014/main" id="{12ACCF74-2368-4C24-BFDC-1420D774A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9">
              <a:extLst>
                <a:ext uri="{FF2B5EF4-FFF2-40B4-BE49-F238E27FC236}">
                  <a16:creationId xmlns:a16="http://schemas.microsoft.com/office/drawing/2014/main" id="{AFC0D9E5-763A-41E9-BE51-4D68E8BE6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0">
              <a:extLst>
                <a:ext uri="{FF2B5EF4-FFF2-40B4-BE49-F238E27FC236}">
                  <a16:creationId xmlns:a16="http://schemas.microsoft.com/office/drawing/2014/main" id="{110B8BD1-E188-40CA-A119-F235C0964E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2951" y="1415041"/>
              <a:ext cx="750566" cy="800688"/>
            </a:xfrm>
            <a:custGeom>
              <a:avLst/>
              <a:gdLst>
                <a:gd name="T0" fmla="*/ 1657 w 3490"/>
                <a:gd name="T1" fmla="*/ 2942 h 3384"/>
                <a:gd name="T2" fmla="*/ 1581 w 3490"/>
                <a:gd name="T3" fmla="*/ 3032 h 3384"/>
                <a:gd name="T4" fmla="*/ 1581 w 3490"/>
                <a:gd name="T5" fmla="*/ 3154 h 3384"/>
                <a:gd name="T6" fmla="*/ 1657 w 3490"/>
                <a:gd name="T7" fmla="*/ 3244 h 3384"/>
                <a:gd name="T8" fmla="*/ 1777 w 3490"/>
                <a:gd name="T9" fmla="*/ 3265 h 3384"/>
                <a:gd name="T10" fmla="*/ 1878 w 3490"/>
                <a:gd name="T11" fmla="*/ 3205 h 3384"/>
                <a:gd name="T12" fmla="*/ 1920 w 3490"/>
                <a:gd name="T13" fmla="*/ 3092 h 3384"/>
                <a:gd name="T14" fmla="*/ 1878 w 3490"/>
                <a:gd name="T15" fmla="*/ 2980 h 3384"/>
                <a:gd name="T16" fmla="*/ 1777 w 3490"/>
                <a:gd name="T17" fmla="*/ 2920 h 3384"/>
                <a:gd name="T18" fmla="*/ 209 w 3490"/>
                <a:gd name="T19" fmla="*/ 1238 h 3384"/>
                <a:gd name="T20" fmla="*/ 128 w 3490"/>
                <a:gd name="T21" fmla="*/ 1319 h 3384"/>
                <a:gd name="T22" fmla="*/ 120 w 3490"/>
                <a:gd name="T23" fmla="*/ 2096 h 3384"/>
                <a:gd name="T24" fmla="*/ 183 w 3490"/>
                <a:gd name="T25" fmla="*/ 2192 h 3384"/>
                <a:gd name="T26" fmla="*/ 3221 w 3490"/>
                <a:gd name="T27" fmla="*/ 2217 h 3384"/>
                <a:gd name="T28" fmla="*/ 3329 w 3490"/>
                <a:gd name="T29" fmla="*/ 2173 h 3384"/>
                <a:gd name="T30" fmla="*/ 3374 w 3490"/>
                <a:gd name="T31" fmla="*/ 2065 h 3384"/>
                <a:gd name="T32" fmla="*/ 3347 w 3490"/>
                <a:gd name="T33" fmla="*/ 1293 h 3384"/>
                <a:gd name="T34" fmla="*/ 3252 w 3490"/>
                <a:gd name="T35" fmla="*/ 1229 h 3384"/>
                <a:gd name="T36" fmla="*/ 238 w 3490"/>
                <a:gd name="T37" fmla="*/ 120 h 3384"/>
                <a:gd name="T38" fmla="*/ 143 w 3490"/>
                <a:gd name="T39" fmla="*/ 185 h 3384"/>
                <a:gd name="T40" fmla="*/ 116 w 3490"/>
                <a:gd name="T41" fmla="*/ 957 h 3384"/>
                <a:gd name="T42" fmla="*/ 161 w 3490"/>
                <a:gd name="T43" fmla="*/ 1064 h 3384"/>
                <a:gd name="T44" fmla="*/ 269 w 3490"/>
                <a:gd name="T45" fmla="*/ 1109 h 3384"/>
                <a:gd name="T46" fmla="*/ 3307 w 3490"/>
                <a:gd name="T47" fmla="*/ 1083 h 3384"/>
                <a:gd name="T48" fmla="*/ 3370 w 3490"/>
                <a:gd name="T49" fmla="*/ 988 h 3384"/>
                <a:gd name="T50" fmla="*/ 3362 w 3490"/>
                <a:gd name="T51" fmla="*/ 210 h 3384"/>
                <a:gd name="T52" fmla="*/ 3281 w 3490"/>
                <a:gd name="T53" fmla="*/ 130 h 3384"/>
                <a:gd name="T54" fmla="*/ 269 w 3490"/>
                <a:gd name="T55" fmla="*/ 0 h 3384"/>
                <a:gd name="T56" fmla="*/ 3335 w 3490"/>
                <a:gd name="T57" fmla="*/ 26 h 3384"/>
                <a:gd name="T58" fmla="*/ 3447 w 3490"/>
                <a:gd name="T59" fmla="*/ 124 h 3384"/>
                <a:gd name="T60" fmla="*/ 3490 w 3490"/>
                <a:gd name="T61" fmla="*/ 270 h 3384"/>
                <a:gd name="T62" fmla="*/ 3469 w 3490"/>
                <a:gd name="T63" fmla="*/ 1060 h 3384"/>
                <a:gd name="T64" fmla="*/ 3386 w 3490"/>
                <a:gd name="T65" fmla="*/ 1167 h 3384"/>
                <a:gd name="T66" fmla="*/ 3469 w 3490"/>
                <a:gd name="T67" fmla="*/ 1274 h 3384"/>
                <a:gd name="T68" fmla="*/ 3490 w 3490"/>
                <a:gd name="T69" fmla="*/ 2065 h 3384"/>
                <a:gd name="T70" fmla="*/ 3447 w 3490"/>
                <a:gd name="T71" fmla="*/ 2212 h 3384"/>
                <a:gd name="T72" fmla="*/ 3335 w 3490"/>
                <a:gd name="T73" fmla="*/ 2309 h 3384"/>
                <a:gd name="T74" fmla="*/ 1803 w 3490"/>
                <a:gd name="T75" fmla="*/ 2334 h 3384"/>
                <a:gd name="T76" fmla="*/ 1908 w 3490"/>
                <a:gd name="T77" fmla="*/ 2850 h 3384"/>
                <a:gd name="T78" fmla="*/ 2005 w 3490"/>
                <a:gd name="T79" fmla="*/ 2962 h 3384"/>
                <a:gd name="T80" fmla="*/ 3450 w 3490"/>
                <a:gd name="T81" fmla="*/ 3037 h 3384"/>
                <a:gd name="T82" fmla="*/ 3490 w 3490"/>
                <a:gd name="T83" fmla="*/ 3092 h 3384"/>
                <a:gd name="T84" fmla="*/ 3450 w 3490"/>
                <a:gd name="T85" fmla="*/ 3147 h 3384"/>
                <a:gd name="T86" fmla="*/ 2003 w 3490"/>
                <a:gd name="T87" fmla="*/ 3226 h 3384"/>
                <a:gd name="T88" fmla="*/ 1898 w 3490"/>
                <a:gd name="T89" fmla="*/ 3340 h 3384"/>
                <a:gd name="T90" fmla="*/ 1745 w 3490"/>
                <a:gd name="T91" fmla="*/ 3384 h 3384"/>
                <a:gd name="T92" fmla="*/ 1592 w 3490"/>
                <a:gd name="T93" fmla="*/ 3340 h 3384"/>
                <a:gd name="T94" fmla="*/ 1487 w 3490"/>
                <a:gd name="T95" fmla="*/ 3226 h 3384"/>
                <a:gd name="T96" fmla="*/ 40 w 3490"/>
                <a:gd name="T97" fmla="*/ 3147 h 3384"/>
                <a:gd name="T98" fmla="*/ 0 w 3490"/>
                <a:gd name="T99" fmla="*/ 3092 h 3384"/>
                <a:gd name="T100" fmla="*/ 40 w 3490"/>
                <a:gd name="T101" fmla="*/ 3037 h 3384"/>
                <a:gd name="T102" fmla="*/ 1485 w 3490"/>
                <a:gd name="T103" fmla="*/ 2962 h 3384"/>
                <a:gd name="T104" fmla="*/ 1582 w 3490"/>
                <a:gd name="T105" fmla="*/ 2850 h 3384"/>
                <a:gd name="T106" fmla="*/ 1687 w 3490"/>
                <a:gd name="T107" fmla="*/ 2334 h 3384"/>
                <a:gd name="T108" fmla="*/ 155 w 3490"/>
                <a:gd name="T109" fmla="*/ 2309 h 3384"/>
                <a:gd name="T110" fmla="*/ 43 w 3490"/>
                <a:gd name="T111" fmla="*/ 2212 h 3384"/>
                <a:gd name="T112" fmla="*/ 0 w 3490"/>
                <a:gd name="T113" fmla="*/ 2065 h 3384"/>
                <a:gd name="T114" fmla="*/ 21 w 3490"/>
                <a:gd name="T115" fmla="*/ 1274 h 3384"/>
                <a:gd name="T116" fmla="*/ 104 w 3490"/>
                <a:gd name="T117" fmla="*/ 1167 h 3384"/>
                <a:gd name="T118" fmla="*/ 21 w 3490"/>
                <a:gd name="T119" fmla="*/ 1060 h 3384"/>
                <a:gd name="T120" fmla="*/ 0 w 3490"/>
                <a:gd name="T121" fmla="*/ 270 h 3384"/>
                <a:gd name="T122" fmla="*/ 43 w 3490"/>
                <a:gd name="T123" fmla="*/ 124 h 3384"/>
                <a:gd name="T124" fmla="*/ 155 w 3490"/>
                <a:gd name="T125" fmla="*/ 26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90" h="3384">
                  <a:moveTo>
                    <a:pt x="1745" y="2917"/>
                  </a:moveTo>
                  <a:lnTo>
                    <a:pt x="1713" y="2920"/>
                  </a:lnTo>
                  <a:lnTo>
                    <a:pt x="1684" y="2929"/>
                  </a:lnTo>
                  <a:lnTo>
                    <a:pt x="1657" y="2942"/>
                  </a:lnTo>
                  <a:lnTo>
                    <a:pt x="1633" y="2959"/>
                  </a:lnTo>
                  <a:lnTo>
                    <a:pt x="1612" y="2980"/>
                  </a:lnTo>
                  <a:lnTo>
                    <a:pt x="1595" y="3004"/>
                  </a:lnTo>
                  <a:lnTo>
                    <a:pt x="1581" y="3032"/>
                  </a:lnTo>
                  <a:lnTo>
                    <a:pt x="1574" y="3061"/>
                  </a:lnTo>
                  <a:lnTo>
                    <a:pt x="1571" y="3092"/>
                  </a:lnTo>
                  <a:lnTo>
                    <a:pt x="1574" y="3124"/>
                  </a:lnTo>
                  <a:lnTo>
                    <a:pt x="1581" y="3154"/>
                  </a:lnTo>
                  <a:lnTo>
                    <a:pt x="1595" y="3180"/>
                  </a:lnTo>
                  <a:lnTo>
                    <a:pt x="1612" y="3205"/>
                  </a:lnTo>
                  <a:lnTo>
                    <a:pt x="1633" y="3226"/>
                  </a:lnTo>
                  <a:lnTo>
                    <a:pt x="1657" y="3244"/>
                  </a:lnTo>
                  <a:lnTo>
                    <a:pt x="1684" y="3257"/>
                  </a:lnTo>
                  <a:lnTo>
                    <a:pt x="1713" y="3265"/>
                  </a:lnTo>
                  <a:lnTo>
                    <a:pt x="1745" y="3267"/>
                  </a:lnTo>
                  <a:lnTo>
                    <a:pt x="1777" y="3265"/>
                  </a:lnTo>
                  <a:lnTo>
                    <a:pt x="1806" y="3257"/>
                  </a:lnTo>
                  <a:lnTo>
                    <a:pt x="1833" y="3244"/>
                  </a:lnTo>
                  <a:lnTo>
                    <a:pt x="1857" y="3226"/>
                  </a:lnTo>
                  <a:lnTo>
                    <a:pt x="1878" y="3205"/>
                  </a:lnTo>
                  <a:lnTo>
                    <a:pt x="1895" y="3180"/>
                  </a:lnTo>
                  <a:lnTo>
                    <a:pt x="1909" y="3154"/>
                  </a:lnTo>
                  <a:lnTo>
                    <a:pt x="1916" y="3124"/>
                  </a:lnTo>
                  <a:lnTo>
                    <a:pt x="1920" y="3092"/>
                  </a:lnTo>
                  <a:lnTo>
                    <a:pt x="1916" y="3061"/>
                  </a:lnTo>
                  <a:lnTo>
                    <a:pt x="1909" y="3032"/>
                  </a:lnTo>
                  <a:lnTo>
                    <a:pt x="1895" y="3004"/>
                  </a:lnTo>
                  <a:lnTo>
                    <a:pt x="1878" y="2980"/>
                  </a:lnTo>
                  <a:lnTo>
                    <a:pt x="1857" y="2959"/>
                  </a:lnTo>
                  <a:lnTo>
                    <a:pt x="1833" y="2942"/>
                  </a:lnTo>
                  <a:lnTo>
                    <a:pt x="1806" y="2929"/>
                  </a:lnTo>
                  <a:lnTo>
                    <a:pt x="1777" y="2920"/>
                  </a:lnTo>
                  <a:lnTo>
                    <a:pt x="1745" y="2917"/>
                  </a:lnTo>
                  <a:close/>
                  <a:moveTo>
                    <a:pt x="269" y="1225"/>
                  </a:moveTo>
                  <a:lnTo>
                    <a:pt x="238" y="1229"/>
                  </a:lnTo>
                  <a:lnTo>
                    <a:pt x="209" y="1238"/>
                  </a:lnTo>
                  <a:lnTo>
                    <a:pt x="183" y="1252"/>
                  </a:lnTo>
                  <a:lnTo>
                    <a:pt x="161" y="1270"/>
                  </a:lnTo>
                  <a:lnTo>
                    <a:pt x="143" y="1293"/>
                  </a:lnTo>
                  <a:lnTo>
                    <a:pt x="128" y="1319"/>
                  </a:lnTo>
                  <a:lnTo>
                    <a:pt x="120" y="1347"/>
                  </a:lnTo>
                  <a:lnTo>
                    <a:pt x="116" y="1378"/>
                  </a:lnTo>
                  <a:lnTo>
                    <a:pt x="116" y="2065"/>
                  </a:lnTo>
                  <a:lnTo>
                    <a:pt x="120" y="2096"/>
                  </a:lnTo>
                  <a:lnTo>
                    <a:pt x="128" y="2125"/>
                  </a:lnTo>
                  <a:lnTo>
                    <a:pt x="143" y="2150"/>
                  </a:lnTo>
                  <a:lnTo>
                    <a:pt x="161" y="2173"/>
                  </a:lnTo>
                  <a:lnTo>
                    <a:pt x="183" y="2192"/>
                  </a:lnTo>
                  <a:lnTo>
                    <a:pt x="209" y="2205"/>
                  </a:lnTo>
                  <a:lnTo>
                    <a:pt x="238" y="2214"/>
                  </a:lnTo>
                  <a:lnTo>
                    <a:pt x="269" y="2217"/>
                  </a:lnTo>
                  <a:lnTo>
                    <a:pt x="3221" y="2217"/>
                  </a:lnTo>
                  <a:lnTo>
                    <a:pt x="3252" y="2214"/>
                  </a:lnTo>
                  <a:lnTo>
                    <a:pt x="3281" y="2205"/>
                  </a:lnTo>
                  <a:lnTo>
                    <a:pt x="3307" y="2192"/>
                  </a:lnTo>
                  <a:lnTo>
                    <a:pt x="3329" y="2173"/>
                  </a:lnTo>
                  <a:lnTo>
                    <a:pt x="3347" y="2150"/>
                  </a:lnTo>
                  <a:lnTo>
                    <a:pt x="3362" y="2125"/>
                  </a:lnTo>
                  <a:lnTo>
                    <a:pt x="3370" y="2096"/>
                  </a:lnTo>
                  <a:lnTo>
                    <a:pt x="3374" y="2065"/>
                  </a:lnTo>
                  <a:lnTo>
                    <a:pt x="3374" y="1378"/>
                  </a:lnTo>
                  <a:lnTo>
                    <a:pt x="3370" y="1347"/>
                  </a:lnTo>
                  <a:lnTo>
                    <a:pt x="3362" y="1319"/>
                  </a:lnTo>
                  <a:lnTo>
                    <a:pt x="3347" y="1293"/>
                  </a:lnTo>
                  <a:lnTo>
                    <a:pt x="3329" y="1270"/>
                  </a:lnTo>
                  <a:lnTo>
                    <a:pt x="3307" y="1252"/>
                  </a:lnTo>
                  <a:lnTo>
                    <a:pt x="3281" y="1238"/>
                  </a:lnTo>
                  <a:lnTo>
                    <a:pt x="3252" y="1229"/>
                  </a:lnTo>
                  <a:lnTo>
                    <a:pt x="3221" y="1225"/>
                  </a:lnTo>
                  <a:lnTo>
                    <a:pt x="269" y="1225"/>
                  </a:lnTo>
                  <a:close/>
                  <a:moveTo>
                    <a:pt x="269" y="117"/>
                  </a:moveTo>
                  <a:lnTo>
                    <a:pt x="238" y="120"/>
                  </a:lnTo>
                  <a:lnTo>
                    <a:pt x="209" y="130"/>
                  </a:lnTo>
                  <a:lnTo>
                    <a:pt x="183" y="144"/>
                  </a:lnTo>
                  <a:lnTo>
                    <a:pt x="161" y="162"/>
                  </a:lnTo>
                  <a:lnTo>
                    <a:pt x="143" y="185"/>
                  </a:lnTo>
                  <a:lnTo>
                    <a:pt x="128" y="210"/>
                  </a:lnTo>
                  <a:lnTo>
                    <a:pt x="120" y="239"/>
                  </a:lnTo>
                  <a:lnTo>
                    <a:pt x="116" y="270"/>
                  </a:lnTo>
                  <a:lnTo>
                    <a:pt x="116" y="957"/>
                  </a:lnTo>
                  <a:lnTo>
                    <a:pt x="120" y="988"/>
                  </a:lnTo>
                  <a:lnTo>
                    <a:pt x="128" y="1017"/>
                  </a:lnTo>
                  <a:lnTo>
                    <a:pt x="143" y="1042"/>
                  </a:lnTo>
                  <a:lnTo>
                    <a:pt x="161" y="1064"/>
                  </a:lnTo>
                  <a:lnTo>
                    <a:pt x="183" y="1083"/>
                  </a:lnTo>
                  <a:lnTo>
                    <a:pt x="209" y="1097"/>
                  </a:lnTo>
                  <a:lnTo>
                    <a:pt x="238" y="1106"/>
                  </a:lnTo>
                  <a:lnTo>
                    <a:pt x="269" y="1109"/>
                  </a:lnTo>
                  <a:lnTo>
                    <a:pt x="3221" y="1109"/>
                  </a:lnTo>
                  <a:lnTo>
                    <a:pt x="3252" y="1106"/>
                  </a:lnTo>
                  <a:lnTo>
                    <a:pt x="3281" y="1097"/>
                  </a:lnTo>
                  <a:lnTo>
                    <a:pt x="3307" y="1083"/>
                  </a:lnTo>
                  <a:lnTo>
                    <a:pt x="3329" y="1064"/>
                  </a:lnTo>
                  <a:lnTo>
                    <a:pt x="3347" y="1042"/>
                  </a:lnTo>
                  <a:lnTo>
                    <a:pt x="3362" y="1017"/>
                  </a:lnTo>
                  <a:lnTo>
                    <a:pt x="3370" y="988"/>
                  </a:lnTo>
                  <a:lnTo>
                    <a:pt x="3374" y="957"/>
                  </a:lnTo>
                  <a:lnTo>
                    <a:pt x="3374" y="270"/>
                  </a:lnTo>
                  <a:lnTo>
                    <a:pt x="3370" y="239"/>
                  </a:lnTo>
                  <a:lnTo>
                    <a:pt x="3362" y="210"/>
                  </a:lnTo>
                  <a:lnTo>
                    <a:pt x="3347" y="185"/>
                  </a:lnTo>
                  <a:lnTo>
                    <a:pt x="3329" y="162"/>
                  </a:lnTo>
                  <a:lnTo>
                    <a:pt x="3307" y="144"/>
                  </a:lnTo>
                  <a:lnTo>
                    <a:pt x="3281" y="130"/>
                  </a:lnTo>
                  <a:lnTo>
                    <a:pt x="3252" y="120"/>
                  </a:lnTo>
                  <a:lnTo>
                    <a:pt x="3221" y="117"/>
                  </a:lnTo>
                  <a:lnTo>
                    <a:pt x="269" y="117"/>
                  </a:lnTo>
                  <a:close/>
                  <a:moveTo>
                    <a:pt x="269" y="0"/>
                  </a:moveTo>
                  <a:lnTo>
                    <a:pt x="3221" y="0"/>
                  </a:lnTo>
                  <a:lnTo>
                    <a:pt x="3262" y="4"/>
                  </a:lnTo>
                  <a:lnTo>
                    <a:pt x="3300" y="12"/>
                  </a:lnTo>
                  <a:lnTo>
                    <a:pt x="3335" y="26"/>
                  </a:lnTo>
                  <a:lnTo>
                    <a:pt x="3367" y="44"/>
                  </a:lnTo>
                  <a:lnTo>
                    <a:pt x="3398" y="66"/>
                  </a:lnTo>
                  <a:lnTo>
                    <a:pt x="3424" y="93"/>
                  </a:lnTo>
                  <a:lnTo>
                    <a:pt x="3447" y="124"/>
                  </a:lnTo>
                  <a:lnTo>
                    <a:pt x="3465" y="156"/>
                  </a:lnTo>
                  <a:lnTo>
                    <a:pt x="3478" y="192"/>
                  </a:lnTo>
                  <a:lnTo>
                    <a:pt x="3487" y="230"/>
                  </a:lnTo>
                  <a:lnTo>
                    <a:pt x="3490" y="270"/>
                  </a:lnTo>
                  <a:lnTo>
                    <a:pt x="3490" y="957"/>
                  </a:lnTo>
                  <a:lnTo>
                    <a:pt x="3488" y="993"/>
                  </a:lnTo>
                  <a:lnTo>
                    <a:pt x="3480" y="1027"/>
                  </a:lnTo>
                  <a:lnTo>
                    <a:pt x="3469" y="1060"/>
                  </a:lnTo>
                  <a:lnTo>
                    <a:pt x="3454" y="1091"/>
                  </a:lnTo>
                  <a:lnTo>
                    <a:pt x="3434" y="1119"/>
                  </a:lnTo>
                  <a:lnTo>
                    <a:pt x="3412" y="1145"/>
                  </a:lnTo>
                  <a:lnTo>
                    <a:pt x="3386" y="1167"/>
                  </a:lnTo>
                  <a:lnTo>
                    <a:pt x="3412" y="1190"/>
                  </a:lnTo>
                  <a:lnTo>
                    <a:pt x="3434" y="1216"/>
                  </a:lnTo>
                  <a:lnTo>
                    <a:pt x="3454" y="1244"/>
                  </a:lnTo>
                  <a:lnTo>
                    <a:pt x="3469" y="1274"/>
                  </a:lnTo>
                  <a:lnTo>
                    <a:pt x="3480" y="1307"/>
                  </a:lnTo>
                  <a:lnTo>
                    <a:pt x="3488" y="1342"/>
                  </a:lnTo>
                  <a:lnTo>
                    <a:pt x="3490" y="1378"/>
                  </a:lnTo>
                  <a:lnTo>
                    <a:pt x="3490" y="2065"/>
                  </a:lnTo>
                  <a:lnTo>
                    <a:pt x="3487" y="2105"/>
                  </a:lnTo>
                  <a:lnTo>
                    <a:pt x="3478" y="2143"/>
                  </a:lnTo>
                  <a:lnTo>
                    <a:pt x="3465" y="2179"/>
                  </a:lnTo>
                  <a:lnTo>
                    <a:pt x="3447" y="2212"/>
                  </a:lnTo>
                  <a:lnTo>
                    <a:pt x="3424" y="2242"/>
                  </a:lnTo>
                  <a:lnTo>
                    <a:pt x="3398" y="2268"/>
                  </a:lnTo>
                  <a:lnTo>
                    <a:pt x="3367" y="2290"/>
                  </a:lnTo>
                  <a:lnTo>
                    <a:pt x="3335" y="2309"/>
                  </a:lnTo>
                  <a:lnTo>
                    <a:pt x="3300" y="2323"/>
                  </a:lnTo>
                  <a:lnTo>
                    <a:pt x="3262" y="2331"/>
                  </a:lnTo>
                  <a:lnTo>
                    <a:pt x="3221" y="2334"/>
                  </a:lnTo>
                  <a:lnTo>
                    <a:pt x="1803" y="2334"/>
                  </a:lnTo>
                  <a:lnTo>
                    <a:pt x="1803" y="2807"/>
                  </a:lnTo>
                  <a:lnTo>
                    <a:pt x="1840" y="2816"/>
                  </a:lnTo>
                  <a:lnTo>
                    <a:pt x="1875" y="2831"/>
                  </a:lnTo>
                  <a:lnTo>
                    <a:pt x="1908" y="2850"/>
                  </a:lnTo>
                  <a:lnTo>
                    <a:pt x="1936" y="2874"/>
                  </a:lnTo>
                  <a:lnTo>
                    <a:pt x="1963" y="2900"/>
                  </a:lnTo>
                  <a:lnTo>
                    <a:pt x="1986" y="2930"/>
                  </a:lnTo>
                  <a:lnTo>
                    <a:pt x="2005" y="2962"/>
                  </a:lnTo>
                  <a:lnTo>
                    <a:pt x="2020" y="2997"/>
                  </a:lnTo>
                  <a:lnTo>
                    <a:pt x="2029" y="3034"/>
                  </a:lnTo>
                  <a:lnTo>
                    <a:pt x="3432" y="3034"/>
                  </a:lnTo>
                  <a:lnTo>
                    <a:pt x="3450" y="3037"/>
                  </a:lnTo>
                  <a:lnTo>
                    <a:pt x="3466" y="3045"/>
                  </a:lnTo>
                  <a:lnTo>
                    <a:pt x="3478" y="3058"/>
                  </a:lnTo>
                  <a:lnTo>
                    <a:pt x="3487" y="3074"/>
                  </a:lnTo>
                  <a:lnTo>
                    <a:pt x="3490" y="3092"/>
                  </a:lnTo>
                  <a:lnTo>
                    <a:pt x="3487" y="3111"/>
                  </a:lnTo>
                  <a:lnTo>
                    <a:pt x="3478" y="3127"/>
                  </a:lnTo>
                  <a:lnTo>
                    <a:pt x="3466" y="3140"/>
                  </a:lnTo>
                  <a:lnTo>
                    <a:pt x="3450" y="3147"/>
                  </a:lnTo>
                  <a:lnTo>
                    <a:pt x="3432" y="3150"/>
                  </a:lnTo>
                  <a:lnTo>
                    <a:pt x="2029" y="3150"/>
                  </a:lnTo>
                  <a:lnTo>
                    <a:pt x="2019" y="3190"/>
                  </a:lnTo>
                  <a:lnTo>
                    <a:pt x="2003" y="3226"/>
                  </a:lnTo>
                  <a:lnTo>
                    <a:pt x="1983" y="3260"/>
                  </a:lnTo>
                  <a:lnTo>
                    <a:pt x="1959" y="3290"/>
                  </a:lnTo>
                  <a:lnTo>
                    <a:pt x="1930" y="3317"/>
                  </a:lnTo>
                  <a:lnTo>
                    <a:pt x="1898" y="3340"/>
                  </a:lnTo>
                  <a:lnTo>
                    <a:pt x="1863" y="3358"/>
                  </a:lnTo>
                  <a:lnTo>
                    <a:pt x="1826" y="3372"/>
                  </a:lnTo>
                  <a:lnTo>
                    <a:pt x="1786" y="3381"/>
                  </a:lnTo>
                  <a:lnTo>
                    <a:pt x="1745" y="3384"/>
                  </a:lnTo>
                  <a:lnTo>
                    <a:pt x="1704" y="3381"/>
                  </a:lnTo>
                  <a:lnTo>
                    <a:pt x="1664" y="3372"/>
                  </a:lnTo>
                  <a:lnTo>
                    <a:pt x="1627" y="3358"/>
                  </a:lnTo>
                  <a:lnTo>
                    <a:pt x="1592" y="3340"/>
                  </a:lnTo>
                  <a:lnTo>
                    <a:pt x="1560" y="3317"/>
                  </a:lnTo>
                  <a:lnTo>
                    <a:pt x="1531" y="3290"/>
                  </a:lnTo>
                  <a:lnTo>
                    <a:pt x="1507" y="3260"/>
                  </a:lnTo>
                  <a:lnTo>
                    <a:pt x="1487" y="3226"/>
                  </a:lnTo>
                  <a:lnTo>
                    <a:pt x="1471" y="3190"/>
                  </a:lnTo>
                  <a:lnTo>
                    <a:pt x="1461" y="3150"/>
                  </a:lnTo>
                  <a:lnTo>
                    <a:pt x="58" y="3150"/>
                  </a:lnTo>
                  <a:lnTo>
                    <a:pt x="40" y="3147"/>
                  </a:lnTo>
                  <a:lnTo>
                    <a:pt x="24" y="3140"/>
                  </a:lnTo>
                  <a:lnTo>
                    <a:pt x="12" y="3127"/>
                  </a:lnTo>
                  <a:lnTo>
                    <a:pt x="3" y="3111"/>
                  </a:lnTo>
                  <a:lnTo>
                    <a:pt x="0" y="3092"/>
                  </a:lnTo>
                  <a:lnTo>
                    <a:pt x="3" y="3074"/>
                  </a:lnTo>
                  <a:lnTo>
                    <a:pt x="12" y="3058"/>
                  </a:lnTo>
                  <a:lnTo>
                    <a:pt x="24" y="3045"/>
                  </a:lnTo>
                  <a:lnTo>
                    <a:pt x="40" y="3037"/>
                  </a:lnTo>
                  <a:lnTo>
                    <a:pt x="58" y="3034"/>
                  </a:lnTo>
                  <a:lnTo>
                    <a:pt x="1461" y="3034"/>
                  </a:lnTo>
                  <a:lnTo>
                    <a:pt x="1470" y="2997"/>
                  </a:lnTo>
                  <a:lnTo>
                    <a:pt x="1485" y="2962"/>
                  </a:lnTo>
                  <a:lnTo>
                    <a:pt x="1504" y="2930"/>
                  </a:lnTo>
                  <a:lnTo>
                    <a:pt x="1527" y="2900"/>
                  </a:lnTo>
                  <a:lnTo>
                    <a:pt x="1554" y="2874"/>
                  </a:lnTo>
                  <a:lnTo>
                    <a:pt x="1582" y="2850"/>
                  </a:lnTo>
                  <a:lnTo>
                    <a:pt x="1615" y="2831"/>
                  </a:lnTo>
                  <a:lnTo>
                    <a:pt x="1650" y="2816"/>
                  </a:lnTo>
                  <a:lnTo>
                    <a:pt x="1687" y="2807"/>
                  </a:lnTo>
                  <a:lnTo>
                    <a:pt x="1687" y="2334"/>
                  </a:lnTo>
                  <a:lnTo>
                    <a:pt x="269" y="2334"/>
                  </a:lnTo>
                  <a:lnTo>
                    <a:pt x="228" y="2331"/>
                  </a:lnTo>
                  <a:lnTo>
                    <a:pt x="190" y="2323"/>
                  </a:lnTo>
                  <a:lnTo>
                    <a:pt x="155" y="2309"/>
                  </a:lnTo>
                  <a:lnTo>
                    <a:pt x="123" y="2290"/>
                  </a:lnTo>
                  <a:lnTo>
                    <a:pt x="92" y="2268"/>
                  </a:lnTo>
                  <a:lnTo>
                    <a:pt x="66" y="2242"/>
                  </a:lnTo>
                  <a:lnTo>
                    <a:pt x="43" y="2212"/>
                  </a:lnTo>
                  <a:lnTo>
                    <a:pt x="25" y="2179"/>
                  </a:lnTo>
                  <a:lnTo>
                    <a:pt x="12" y="2143"/>
                  </a:lnTo>
                  <a:lnTo>
                    <a:pt x="3" y="2105"/>
                  </a:lnTo>
                  <a:lnTo>
                    <a:pt x="0" y="2065"/>
                  </a:lnTo>
                  <a:lnTo>
                    <a:pt x="0" y="1378"/>
                  </a:lnTo>
                  <a:lnTo>
                    <a:pt x="2" y="1342"/>
                  </a:lnTo>
                  <a:lnTo>
                    <a:pt x="10" y="1307"/>
                  </a:lnTo>
                  <a:lnTo>
                    <a:pt x="21" y="1274"/>
                  </a:lnTo>
                  <a:lnTo>
                    <a:pt x="36" y="1244"/>
                  </a:lnTo>
                  <a:lnTo>
                    <a:pt x="56" y="1216"/>
                  </a:lnTo>
                  <a:lnTo>
                    <a:pt x="78" y="1190"/>
                  </a:lnTo>
                  <a:lnTo>
                    <a:pt x="104" y="1167"/>
                  </a:lnTo>
                  <a:lnTo>
                    <a:pt x="78" y="1145"/>
                  </a:lnTo>
                  <a:lnTo>
                    <a:pt x="56" y="1119"/>
                  </a:lnTo>
                  <a:lnTo>
                    <a:pt x="36" y="1091"/>
                  </a:lnTo>
                  <a:lnTo>
                    <a:pt x="21" y="1060"/>
                  </a:lnTo>
                  <a:lnTo>
                    <a:pt x="10" y="1027"/>
                  </a:lnTo>
                  <a:lnTo>
                    <a:pt x="2" y="993"/>
                  </a:lnTo>
                  <a:lnTo>
                    <a:pt x="0" y="957"/>
                  </a:lnTo>
                  <a:lnTo>
                    <a:pt x="0" y="270"/>
                  </a:lnTo>
                  <a:lnTo>
                    <a:pt x="3" y="230"/>
                  </a:lnTo>
                  <a:lnTo>
                    <a:pt x="12" y="192"/>
                  </a:lnTo>
                  <a:lnTo>
                    <a:pt x="25" y="156"/>
                  </a:lnTo>
                  <a:lnTo>
                    <a:pt x="43" y="124"/>
                  </a:lnTo>
                  <a:lnTo>
                    <a:pt x="66" y="93"/>
                  </a:lnTo>
                  <a:lnTo>
                    <a:pt x="92" y="66"/>
                  </a:lnTo>
                  <a:lnTo>
                    <a:pt x="123" y="44"/>
                  </a:lnTo>
                  <a:lnTo>
                    <a:pt x="155" y="26"/>
                  </a:lnTo>
                  <a:lnTo>
                    <a:pt x="190" y="12"/>
                  </a:lnTo>
                  <a:lnTo>
                    <a:pt x="228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251">
              <a:extLst>
                <a:ext uri="{FF2B5EF4-FFF2-40B4-BE49-F238E27FC236}">
                  <a16:creationId xmlns:a16="http://schemas.microsoft.com/office/drawing/2014/main" id="{E6972788-DE53-4C02-9E7B-7A7315740C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759880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2 h 525"/>
                <a:gd name="T4" fmla="*/ 141 w 524"/>
                <a:gd name="T5" fmla="*/ 181 h 525"/>
                <a:gd name="T6" fmla="*/ 120 w 524"/>
                <a:gd name="T7" fmla="*/ 233 h 525"/>
                <a:gd name="T8" fmla="*/ 120 w 524"/>
                <a:gd name="T9" fmla="*/ 293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3 h 525"/>
                <a:gd name="T24" fmla="*/ 404 w 524"/>
                <a:gd name="T25" fmla="*/ 233 h 525"/>
                <a:gd name="T26" fmla="*/ 382 w 524"/>
                <a:gd name="T27" fmla="*/ 181 h 525"/>
                <a:gd name="T28" fmla="*/ 343 w 524"/>
                <a:gd name="T29" fmla="*/ 142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1 h 525"/>
                <a:gd name="T36" fmla="*/ 404 w 524"/>
                <a:gd name="T37" fmla="*/ 42 h 525"/>
                <a:gd name="T38" fmla="*/ 459 w 524"/>
                <a:gd name="T39" fmla="*/ 90 h 525"/>
                <a:gd name="T40" fmla="*/ 499 w 524"/>
                <a:gd name="T41" fmla="*/ 151 h 525"/>
                <a:gd name="T42" fmla="*/ 520 w 524"/>
                <a:gd name="T43" fmla="*/ 224 h 525"/>
                <a:gd name="T44" fmla="*/ 520 w 524"/>
                <a:gd name="T45" fmla="*/ 301 h 525"/>
                <a:gd name="T46" fmla="*/ 499 w 524"/>
                <a:gd name="T47" fmla="*/ 373 h 525"/>
                <a:gd name="T48" fmla="*/ 459 w 524"/>
                <a:gd name="T49" fmla="*/ 435 h 525"/>
                <a:gd name="T50" fmla="*/ 404 w 524"/>
                <a:gd name="T51" fmla="*/ 482 h 525"/>
                <a:gd name="T52" fmla="*/ 337 w 524"/>
                <a:gd name="T53" fmla="*/ 514 h 525"/>
                <a:gd name="T54" fmla="*/ 261 w 524"/>
                <a:gd name="T55" fmla="*/ 525 h 525"/>
                <a:gd name="T56" fmla="*/ 186 w 524"/>
                <a:gd name="T57" fmla="*/ 514 h 525"/>
                <a:gd name="T58" fmla="*/ 120 w 524"/>
                <a:gd name="T59" fmla="*/ 482 h 525"/>
                <a:gd name="T60" fmla="*/ 65 w 524"/>
                <a:gd name="T61" fmla="*/ 435 h 525"/>
                <a:gd name="T62" fmla="*/ 24 w 524"/>
                <a:gd name="T63" fmla="*/ 373 h 525"/>
                <a:gd name="T64" fmla="*/ 3 w 524"/>
                <a:gd name="T65" fmla="*/ 301 h 525"/>
                <a:gd name="T66" fmla="*/ 3 w 524"/>
                <a:gd name="T67" fmla="*/ 224 h 525"/>
                <a:gd name="T68" fmla="*/ 24 w 524"/>
                <a:gd name="T69" fmla="*/ 151 h 525"/>
                <a:gd name="T70" fmla="*/ 65 w 524"/>
                <a:gd name="T71" fmla="*/ 90 h 525"/>
                <a:gd name="T72" fmla="*/ 120 w 524"/>
                <a:gd name="T73" fmla="*/ 42 h 525"/>
                <a:gd name="T74" fmla="*/ 186 w 524"/>
                <a:gd name="T75" fmla="*/ 11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6"/>
                  </a:moveTo>
                  <a:lnTo>
                    <a:pt x="233" y="120"/>
                  </a:lnTo>
                  <a:lnTo>
                    <a:pt x="205" y="128"/>
                  </a:lnTo>
                  <a:lnTo>
                    <a:pt x="181" y="142"/>
                  </a:lnTo>
                  <a:lnTo>
                    <a:pt x="159" y="160"/>
                  </a:lnTo>
                  <a:lnTo>
                    <a:pt x="141" y="181"/>
                  </a:lnTo>
                  <a:lnTo>
                    <a:pt x="128" y="206"/>
                  </a:lnTo>
                  <a:lnTo>
                    <a:pt x="120" y="233"/>
                  </a:lnTo>
                  <a:lnTo>
                    <a:pt x="116" y="263"/>
                  </a:lnTo>
                  <a:lnTo>
                    <a:pt x="120" y="293"/>
                  </a:lnTo>
                  <a:lnTo>
                    <a:pt x="128" y="319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8"/>
                  </a:lnTo>
                  <a:lnTo>
                    <a:pt x="233" y="406"/>
                  </a:lnTo>
                  <a:lnTo>
                    <a:pt x="261" y="408"/>
                  </a:lnTo>
                  <a:lnTo>
                    <a:pt x="291" y="406"/>
                  </a:lnTo>
                  <a:lnTo>
                    <a:pt x="318" y="398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19"/>
                  </a:lnTo>
                  <a:lnTo>
                    <a:pt x="404" y="293"/>
                  </a:lnTo>
                  <a:lnTo>
                    <a:pt x="407" y="263"/>
                  </a:lnTo>
                  <a:lnTo>
                    <a:pt x="404" y="233"/>
                  </a:lnTo>
                  <a:lnTo>
                    <a:pt x="396" y="206"/>
                  </a:lnTo>
                  <a:lnTo>
                    <a:pt x="382" y="181"/>
                  </a:lnTo>
                  <a:lnTo>
                    <a:pt x="365" y="160"/>
                  </a:lnTo>
                  <a:lnTo>
                    <a:pt x="343" y="142"/>
                  </a:lnTo>
                  <a:lnTo>
                    <a:pt x="318" y="128"/>
                  </a:lnTo>
                  <a:lnTo>
                    <a:pt x="291" y="120"/>
                  </a:lnTo>
                  <a:lnTo>
                    <a:pt x="261" y="116"/>
                  </a:lnTo>
                  <a:close/>
                  <a:moveTo>
                    <a:pt x="261" y="0"/>
                  </a:moveTo>
                  <a:lnTo>
                    <a:pt x="300" y="3"/>
                  </a:lnTo>
                  <a:lnTo>
                    <a:pt x="337" y="11"/>
                  </a:lnTo>
                  <a:lnTo>
                    <a:pt x="372" y="24"/>
                  </a:lnTo>
                  <a:lnTo>
                    <a:pt x="404" y="42"/>
                  </a:lnTo>
                  <a:lnTo>
                    <a:pt x="434" y="65"/>
                  </a:lnTo>
                  <a:lnTo>
                    <a:pt x="459" y="90"/>
                  </a:lnTo>
                  <a:lnTo>
                    <a:pt x="481" y="120"/>
                  </a:lnTo>
                  <a:lnTo>
                    <a:pt x="499" y="151"/>
                  </a:lnTo>
                  <a:lnTo>
                    <a:pt x="513" y="186"/>
                  </a:lnTo>
                  <a:lnTo>
                    <a:pt x="520" y="224"/>
                  </a:lnTo>
                  <a:lnTo>
                    <a:pt x="524" y="263"/>
                  </a:lnTo>
                  <a:lnTo>
                    <a:pt x="520" y="301"/>
                  </a:lnTo>
                  <a:lnTo>
                    <a:pt x="513" y="338"/>
                  </a:lnTo>
                  <a:lnTo>
                    <a:pt x="499" y="373"/>
                  </a:lnTo>
                  <a:lnTo>
                    <a:pt x="481" y="405"/>
                  </a:lnTo>
                  <a:lnTo>
                    <a:pt x="459" y="435"/>
                  </a:lnTo>
                  <a:lnTo>
                    <a:pt x="434" y="460"/>
                  </a:lnTo>
                  <a:lnTo>
                    <a:pt x="404" y="482"/>
                  </a:lnTo>
                  <a:lnTo>
                    <a:pt x="372" y="500"/>
                  </a:lnTo>
                  <a:lnTo>
                    <a:pt x="337" y="514"/>
                  </a:lnTo>
                  <a:lnTo>
                    <a:pt x="300" y="522"/>
                  </a:lnTo>
                  <a:lnTo>
                    <a:pt x="261" y="525"/>
                  </a:lnTo>
                  <a:lnTo>
                    <a:pt x="223" y="522"/>
                  </a:lnTo>
                  <a:lnTo>
                    <a:pt x="186" y="514"/>
                  </a:lnTo>
                  <a:lnTo>
                    <a:pt x="151" y="500"/>
                  </a:lnTo>
                  <a:lnTo>
                    <a:pt x="120" y="482"/>
                  </a:lnTo>
                  <a:lnTo>
                    <a:pt x="90" y="460"/>
                  </a:lnTo>
                  <a:lnTo>
                    <a:pt x="65" y="435"/>
                  </a:lnTo>
                  <a:lnTo>
                    <a:pt x="42" y="405"/>
                  </a:lnTo>
                  <a:lnTo>
                    <a:pt x="24" y="373"/>
                  </a:lnTo>
                  <a:lnTo>
                    <a:pt x="12" y="338"/>
                  </a:lnTo>
                  <a:lnTo>
                    <a:pt x="3" y="301"/>
                  </a:lnTo>
                  <a:lnTo>
                    <a:pt x="0" y="263"/>
                  </a:lnTo>
                  <a:lnTo>
                    <a:pt x="3" y="224"/>
                  </a:lnTo>
                  <a:lnTo>
                    <a:pt x="12" y="186"/>
                  </a:lnTo>
                  <a:lnTo>
                    <a:pt x="24" y="151"/>
                  </a:lnTo>
                  <a:lnTo>
                    <a:pt x="42" y="120"/>
                  </a:lnTo>
                  <a:lnTo>
                    <a:pt x="65" y="90"/>
                  </a:lnTo>
                  <a:lnTo>
                    <a:pt x="90" y="65"/>
                  </a:lnTo>
                  <a:lnTo>
                    <a:pt x="120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2">
              <a:extLst>
                <a:ext uri="{FF2B5EF4-FFF2-40B4-BE49-F238E27FC236}">
                  <a16:creationId xmlns:a16="http://schemas.microsoft.com/office/drawing/2014/main" id="{A8BB7601-4CFE-4841-95C2-E502E551A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53">
              <a:extLst>
                <a:ext uri="{FF2B5EF4-FFF2-40B4-BE49-F238E27FC236}">
                  <a16:creationId xmlns:a16="http://schemas.microsoft.com/office/drawing/2014/main" id="{C891DBBE-8817-4E86-A732-56A32551A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788223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3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3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54">
              <a:extLst>
                <a:ext uri="{FF2B5EF4-FFF2-40B4-BE49-F238E27FC236}">
                  <a16:creationId xmlns:a16="http://schemas.microsoft.com/office/drawing/2014/main" id="{8531A343-B694-45AB-986E-324D4C5AF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55">
              <a:extLst>
                <a:ext uri="{FF2B5EF4-FFF2-40B4-BE49-F238E27FC236}">
                  <a16:creationId xmlns:a16="http://schemas.microsoft.com/office/drawing/2014/main" id="{7EF39FC9-0D69-43F4-A95D-0835F736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828376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56">
              <a:extLst>
                <a:ext uri="{FF2B5EF4-FFF2-40B4-BE49-F238E27FC236}">
                  <a16:creationId xmlns:a16="http://schemas.microsoft.com/office/drawing/2014/main" id="{0155B1C5-52DE-4E2F-826B-7FA257077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57">
              <a:extLst>
                <a:ext uri="{FF2B5EF4-FFF2-40B4-BE49-F238E27FC236}">
                  <a16:creationId xmlns:a16="http://schemas.microsoft.com/office/drawing/2014/main" id="{5D410B8E-422B-459C-9591-37F853322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828376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5 h 117"/>
                <a:gd name="T20" fmla="*/ 58 w 117"/>
                <a:gd name="T21" fmla="*/ 117 h 117"/>
                <a:gd name="T22" fmla="*/ 40 w 117"/>
                <a:gd name="T23" fmla="*/ 115 h 117"/>
                <a:gd name="T24" fmla="*/ 23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3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58">
              <a:extLst>
                <a:ext uri="{FF2B5EF4-FFF2-40B4-BE49-F238E27FC236}">
                  <a16:creationId xmlns:a16="http://schemas.microsoft.com/office/drawing/2014/main" id="{E147874E-2341-4A49-AEC1-D0E344AA0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9">
              <a:extLst>
                <a:ext uri="{FF2B5EF4-FFF2-40B4-BE49-F238E27FC236}">
                  <a16:creationId xmlns:a16="http://schemas.microsoft.com/office/drawing/2014/main" id="{63EC76B9-F419-4D64-B296-9712B5B72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60">
              <a:extLst>
                <a:ext uri="{FF2B5EF4-FFF2-40B4-BE49-F238E27FC236}">
                  <a16:creationId xmlns:a16="http://schemas.microsoft.com/office/drawing/2014/main" id="{23639D14-3531-4EE9-806B-249542F83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61">
              <a:extLst>
                <a:ext uri="{FF2B5EF4-FFF2-40B4-BE49-F238E27FC236}">
                  <a16:creationId xmlns:a16="http://schemas.microsoft.com/office/drawing/2014/main" id="{9298AEED-F357-40ED-8B13-694B3F728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3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3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971CA1E-52A0-4A42-9C4D-DED05191C01C}"/>
              </a:ext>
            </a:extLst>
          </p:cNvPr>
          <p:cNvCxnSpPr>
            <a:cxnSpLocks/>
          </p:cNvCxnSpPr>
          <p:nvPr/>
        </p:nvCxnSpPr>
        <p:spPr>
          <a:xfrm>
            <a:off x="3128981" y="3349838"/>
            <a:ext cx="990726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142575B-6831-430D-8D3F-C07CB34C17EA}"/>
              </a:ext>
            </a:extLst>
          </p:cNvPr>
          <p:cNvSpPr txBox="1"/>
          <p:nvPr/>
        </p:nvSpPr>
        <p:spPr>
          <a:xfrm>
            <a:off x="6121017" y="2418504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Public Switched Telephone Network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208746" y="3829449"/>
            <a:ext cx="7970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</p:spTree>
    <p:extLst>
      <p:ext uri="{BB962C8B-B14F-4D97-AF65-F5344CB8AC3E}">
        <p14:creationId xmlns:p14="http://schemas.microsoft.com/office/powerpoint/2010/main" val="4283282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Air Interface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351163" y="16034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67790" y="1572973"/>
            <a:ext cx="540838" cy="998777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AD5D410-7FE4-4BEB-8D64-F47CE540D318}"/>
              </a:ext>
            </a:extLst>
          </p:cNvPr>
          <p:cNvGrpSpPr/>
          <p:nvPr/>
        </p:nvGrpSpPr>
        <p:grpSpPr>
          <a:xfrm>
            <a:off x="371635" y="29851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09" name="Freeform 222">
              <a:extLst>
                <a:ext uri="{FF2B5EF4-FFF2-40B4-BE49-F238E27FC236}">
                  <a16:creationId xmlns:a16="http://schemas.microsoft.com/office/drawing/2014/main" id="{2083AE18-0DA6-4502-B8D4-306EA4936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4">
              <a:extLst>
                <a:ext uri="{FF2B5EF4-FFF2-40B4-BE49-F238E27FC236}">
                  <a16:creationId xmlns:a16="http://schemas.microsoft.com/office/drawing/2014/main" id="{B80DBABC-7BEB-4E4E-B5E2-60EDC0DE4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5">
              <a:extLst>
                <a:ext uri="{FF2B5EF4-FFF2-40B4-BE49-F238E27FC236}">
                  <a16:creationId xmlns:a16="http://schemas.microsoft.com/office/drawing/2014/main" id="{3229BC8C-4AD6-4450-AA63-3E058E721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6">
              <a:extLst>
                <a:ext uri="{FF2B5EF4-FFF2-40B4-BE49-F238E27FC236}">
                  <a16:creationId xmlns:a16="http://schemas.microsoft.com/office/drawing/2014/main" id="{1FD9A778-484F-407E-8C68-9A953EB2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7">
              <a:extLst>
                <a:ext uri="{FF2B5EF4-FFF2-40B4-BE49-F238E27FC236}">
                  <a16:creationId xmlns:a16="http://schemas.microsoft.com/office/drawing/2014/main" id="{844C2CCD-1E79-4AA8-A496-6679113D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8">
              <a:extLst>
                <a:ext uri="{FF2B5EF4-FFF2-40B4-BE49-F238E27FC236}">
                  <a16:creationId xmlns:a16="http://schemas.microsoft.com/office/drawing/2014/main" id="{A74BF1F8-A647-452C-843A-19DF99ADA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BB060F-356E-43A1-A10A-93CF1240F68F}"/>
              </a:ext>
            </a:extLst>
          </p:cNvPr>
          <p:cNvGrpSpPr/>
          <p:nvPr/>
        </p:nvGrpSpPr>
        <p:grpSpPr>
          <a:xfrm>
            <a:off x="1388262" y="2954673"/>
            <a:ext cx="540838" cy="998777"/>
            <a:chOff x="1836895" y="1836970"/>
            <a:chExt cx="897528" cy="1252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0DB4BA4-9961-4A95-B64A-18467F66DB01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24" name="Freeform 62">
                <a:extLst>
                  <a:ext uri="{FF2B5EF4-FFF2-40B4-BE49-F238E27FC236}">
                    <a16:creationId xmlns:a16="http://schemas.microsoft.com/office/drawing/2014/main" id="{643A9C2A-A36D-4E0D-B2AE-CA31D700A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3">
                <a:extLst>
                  <a:ext uri="{FF2B5EF4-FFF2-40B4-BE49-F238E27FC236}">
                    <a16:creationId xmlns:a16="http://schemas.microsoft.com/office/drawing/2014/main" id="{3F3E1630-4024-4F30-8562-72DB83EE9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64">
                <a:extLst>
                  <a:ext uri="{FF2B5EF4-FFF2-40B4-BE49-F238E27FC236}">
                    <a16:creationId xmlns:a16="http://schemas.microsoft.com/office/drawing/2014/main" id="{958BDB98-C7DF-468C-A9BE-C1AF5D5A0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65">
                <a:extLst>
                  <a:ext uri="{FF2B5EF4-FFF2-40B4-BE49-F238E27FC236}">
                    <a16:creationId xmlns:a16="http://schemas.microsoft.com/office/drawing/2014/main" id="{8542A8A6-E625-4E3B-90B4-A5236BD3B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66">
                <a:extLst>
                  <a:ext uri="{FF2B5EF4-FFF2-40B4-BE49-F238E27FC236}">
                    <a16:creationId xmlns:a16="http://schemas.microsoft.com/office/drawing/2014/main" id="{415A11CD-AA6C-47D6-B61E-C3CDC7FF7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" name="Freeform 344">
              <a:extLst>
                <a:ext uri="{FF2B5EF4-FFF2-40B4-BE49-F238E27FC236}">
                  <a16:creationId xmlns:a16="http://schemas.microsoft.com/office/drawing/2014/main" id="{9C1B2565-93F1-40E6-B798-E5A083514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D21C7B-52EC-481D-A6D3-00351B156CB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19" name="Freeform 62">
                <a:extLst>
                  <a:ext uri="{FF2B5EF4-FFF2-40B4-BE49-F238E27FC236}">
                    <a16:creationId xmlns:a16="http://schemas.microsoft.com/office/drawing/2014/main" id="{DA1ABE07-84E8-4435-8833-9BB094DF29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3">
                <a:extLst>
                  <a:ext uri="{FF2B5EF4-FFF2-40B4-BE49-F238E27FC236}">
                    <a16:creationId xmlns:a16="http://schemas.microsoft.com/office/drawing/2014/main" id="{00CC75AE-C2C7-4885-98D1-7F5BCB56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4">
                <a:extLst>
                  <a:ext uri="{FF2B5EF4-FFF2-40B4-BE49-F238E27FC236}">
                    <a16:creationId xmlns:a16="http://schemas.microsoft.com/office/drawing/2014/main" id="{6903344A-B8BC-4261-93F6-52F893BE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65">
                <a:extLst>
                  <a:ext uri="{FF2B5EF4-FFF2-40B4-BE49-F238E27FC236}">
                    <a16:creationId xmlns:a16="http://schemas.microsoft.com/office/drawing/2014/main" id="{943E0BC7-1D5A-429C-BDEE-B52FDCA92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6">
                <a:extLst>
                  <a:ext uri="{FF2B5EF4-FFF2-40B4-BE49-F238E27FC236}">
                    <a16:creationId xmlns:a16="http://schemas.microsoft.com/office/drawing/2014/main" id="{B3BBE334-1BFD-4F15-BD44-87AD57A5E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02D8902-C3D9-49B0-8E8D-74E2A47C6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247" y="1143553"/>
            <a:ext cx="3635584" cy="3570526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14829C13-C18D-49DC-9EC1-E7549821A6A0}"/>
              </a:ext>
            </a:extLst>
          </p:cNvPr>
          <p:cNvSpPr txBox="1"/>
          <p:nvPr/>
        </p:nvSpPr>
        <p:spPr>
          <a:xfrm>
            <a:off x="2206605" y="1394438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Layer 3</a:t>
            </a:r>
          </a:p>
          <a:p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4AC68F6-5D0B-4B83-836D-D1E6780A6658}"/>
              </a:ext>
            </a:extLst>
          </p:cNvPr>
          <p:cNvSpPr txBox="1"/>
          <p:nvPr/>
        </p:nvSpPr>
        <p:spPr>
          <a:xfrm>
            <a:off x="2247483" y="2886288"/>
            <a:ext cx="7553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Layer 2</a:t>
            </a:r>
          </a:p>
          <a:p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73F0A3D-2DD1-46AF-A7D5-810AF8DCE748}"/>
              </a:ext>
            </a:extLst>
          </p:cNvPr>
          <p:cNvSpPr txBox="1"/>
          <p:nvPr/>
        </p:nvSpPr>
        <p:spPr>
          <a:xfrm>
            <a:off x="2180929" y="4300941"/>
            <a:ext cx="8451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Layer 1</a:t>
            </a:r>
          </a:p>
          <a:p>
            <a:r>
              <a:rPr lang="en-US" b="1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5BFF9C1-3C47-408D-B30B-19BC03C69D9C}"/>
              </a:ext>
            </a:extLst>
          </p:cNvPr>
          <p:cNvSpPr/>
          <p:nvPr/>
        </p:nvSpPr>
        <p:spPr>
          <a:xfrm>
            <a:off x="1308123" y="760405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Open Systems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Interconnection Layer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5A88001-B71C-40B3-9BBB-0C1D0740BA0F}"/>
              </a:ext>
            </a:extLst>
          </p:cNvPr>
          <p:cNvSpPr txBox="1"/>
          <p:nvPr/>
        </p:nvSpPr>
        <p:spPr>
          <a:xfrm>
            <a:off x="6611784" y="1468087"/>
            <a:ext cx="23071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NAS: Non-Access Stratum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RRC: Radio Resource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SDAP: Service Data Adaptation Protocol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PDCP: Packet Data Convergence Protocol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RLC: Radio Link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MAC: Medium Access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PHY: Physical</a:t>
            </a:r>
          </a:p>
        </p:txBody>
      </p:sp>
    </p:spTree>
    <p:extLst>
      <p:ext uri="{BB962C8B-B14F-4D97-AF65-F5344CB8AC3E}">
        <p14:creationId xmlns:p14="http://schemas.microsoft.com/office/powerpoint/2010/main" val="256745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Air Interface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351163" y="16034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67790" y="1572973"/>
            <a:ext cx="540838" cy="998777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AD5D410-7FE4-4BEB-8D64-F47CE540D318}"/>
              </a:ext>
            </a:extLst>
          </p:cNvPr>
          <p:cNvGrpSpPr/>
          <p:nvPr/>
        </p:nvGrpSpPr>
        <p:grpSpPr>
          <a:xfrm>
            <a:off x="371635" y="29851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09" name="Freeform 222">
              <a:extLst>
                <a:ext uri="{FF2B5EF4-FFF2-40B4-BE49-F238E27FC236}">
                  <a16:creationId xmlns:a16="http://schemas.microsoft.com/office/drawing/2014/main" id="{2083AE18-0DA6-4502-B8D4-306EA4936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4">
              <a:extLst>
                <a:ext uri="{FF2B5EF4-FFF2-40B4-BE49-F238E27FC236}">
                  <a16:creationId xmlns:a16="http://schemas.microsoft.com/office/drawing/2014/main" id="{B80DBABC-7BEB-4E4E-B5E2-60EDC0DE4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5">
              <a:extLst>
                <a:ext uri="{FF2B5EF4-FFF2-40B4-BE49-F238E27FC236}">
                  <a16:creationId xmlns:a16="http://schemas.microsoft.com/office/drawing/2014/main" id="{3229BC8C-4AD6-4450-AA63-3E058E721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6">
              <a:extLst>
                <a:ext uri="{FF2B5EF4-FFF2-40B4-BE49-F238E27FC236}">
                  <a16:creationId xmlns:a16="http://schemas.microsoft.com/office/drawing/2014/main" id="{1FD9A778-484F-407E-8C68-9A953EB2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7">
              <a:extLst>
                <a:ext uri="{FF2B5EF4-FFF2-40B4-BE49-F238E27FC236}">
                  <a16:creationId xmlns:a16="http://schemas.microsoft.com/office/drawing/2014/main" id="{844C2CCD-1E79-4AA8-A496-6679113D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8">
              <a:extLst>
                <a:ext uri="{FF2B5EF4-FFF2-40B4-BE49-F238E27FC236}">
                  <a16:creationId xmlns:a16="http://schemas.microsoft.com/office/drawing/2014/main" id="{A74BF1F8-A647-452C-843A-19DF99ADA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BB060F-356E-43A1-A10A-93CF1240F68F}"/>
              </a:ext>
            </a:extLst>
          </p:cNvPr>
          <p:cNvGrpSpPr/>
          <p:nvPr/>
        </p:nvGrpSpPr>
        <p:grpSpPr>
          <a:xfrm>
            <a:off x="1388262" y="2954673"/>
            <a:ext cx="540838" cy="998777"/>
            <a:chOff x="1836895" y="1836970"/>
            <a:chExt cx="897528" cy="1252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0DB4BA4-9961-4A95-B64A-18467F66DB01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24" name="Freeform 62">
                <a:extLst>
                  <a:ext uri="{FF2B5EF4-FFF2-40B4-BE49-F238E27FC236}">
                    <a16:creationId xmlns:a16="http://schemas.microsoft.com/office/drawing/2014/main" id="{643A9C2A-A36D-4E0D-B2AE-CA31D700A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3">
                <a:extLst>
                  <a:ext uri="{FF2B5EF4-FFF2-40B4-BE49-F238E27FC236}">
                    <a16:creationId xmlns:a16="http://schemas.microsoft.com/office/drawing/2014/main" id="{3F3E1630-4024-4F30-8562-72DB83EE9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64">
                <a:extLst>
                  <a:ext uri="{FF2B5EF4-FFF2-40B4-BE49-F238E27FC236}">
                    <a16:creationId xmlns:a16="http://schemas.microsoft.com/office/drawing/2014/main" id="{958BDB98-C7DF-468C-A9BE-C1AF5D5A0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65">
                <a:extLst>
                  <a:ext uri="{FF2B5EF4-FFF2-40B4-BE49-F238E27FC236}">
                    <a16:creationId xmlns:a16="http://schemas.microsoft.com/office/drawing/2014/main" id="{8542A8A6-E625-4E3B-90B4-A5236BD3B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66">
                <a:extLst>
                  <a:ext uri="{FF2B5EF4-FFF2-40B4-BE49-F238E27FC236}">
                    <a16:creationId xmlns:a16="http://schemas.microsoft.com/office/drawing/2014/main" id="{415A11CD-AA6C-47D6-B61E-C3CDC7FF7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" name="Freeform 344">
              <a:extLst>
                <a:ext uri="{FF2B5EF4-FFF2-40B4-BE49-F238E27FC236}">
                  <a16:creationId xmlns:a16="http://schemas.microsoft.com/office/drawing/2014/main" id="{9C1B2565-93F1-40E6-B798-E5A083514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D21C7B-52EC-481D-A6D3-00351B156CB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19" name="Freeform 62">
                <a:extLst>
                  <a:ext uri="{FF2B5EF4-FFF2-40B4-BE49-F238E27FC236}">
                    <a16:creationId xmlns:a16="http://schemas.microsoft.com/office/drawing/2014/main" id="{DA1ABE07-84E8-4435-8833-9BB094DF29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3">
                <a:extLst>
                  <a:ext uri="{FF2B5EF4-FFF2-40B4-BE49-F238E27FC236}">
                    <a16:creationId xmlns:a16="http://schemas.microsoft.com/office/drawing/2014/main" id="{00CC75AE-C2C7-4885-98D1-7F5BCB56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4">
                <a:extLst>
                  <a:ext uri="{FF2B5EF4-FFF2-40B4-BE49-F238E27FC236}">
                    <a16:creationId xmlns:a16="http://schemas.microsoft.com/office/drawing/2014/main" id="{6903344A-B8BC-4261-93F6-52F893BE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65">
                <a:extLst>
                  <a:ext uri="{FF2B5EF4-FFF2-40B4-BE49-F238E27FC236}">
                    <a16:creationId xmlns:a16="http://schemas.microsoft.com/office/drawing/2014/main" id="{943E0BC7-1D5A-429C-BDEE-B52FDCA92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6">
                <a:extLst>
                  <a:ext uri="{FF2B5EF4-FFF2-40B4-BE49-F238E27FC236}">
                    <a16:creationId xmlns:a16="http://schemas.microsoft.com/office/drawing/2014/main" id="{B3BBE334-1BFD-4F15-BD44-87AD57A5E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14829C13-C18D-49DC-9EC1-E7549821A6A0}"/>
              </a:ext>
            </a:extLst>
          </p:cNvPr>
          <p:cNvSpPr txBox="1"/>
          <p:nvPr/>
        </p:nvSpPr>
        <p:spPr>
          <a:xfrm>
            <a:off x="2206605" y="1394438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Layer 3</a:t>
            </a:r>
          </a:p>
          <a:p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4AC68F6-5D0B-4B83-836D-D1E6780A6658}"/>
              </a:ext>
            </a:extLst>
          </p:cNvPr>
          <p:cNvSpPr txBox="1"/>
          <p:nvPr/>
        </p:nvSpPr>
        <p:spPr>
          <a:xfrm>
            <a:off x="2247483" y="2886288"/>
            <a:ext cx="7553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Layer 2</a:t>
            </a:r>
          </a:p>
          <a:p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73F0A3D-2DD1-46AF-A7D5-810AF8DCE748}"/>
              </a:ext>
            </a:extLst>
          </p:cNvPr>
          <p:cNvSpPr txBox="1"/>
          <p:nvPr/>
        </p:nvSpPr>
        <p:spPr>
          <a:xfrm>
            <a:off x="2180929" y="4300941"/>
            <a:ext cx="8451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Layer 1</a:t>
            </a:r>
          </a:p>
          <a:p>
            <a:r>
              <a:rPr lang="en-US" b="1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5BFF9C1-3C47-408D-B30B-19BC03C69D9C}"/>
              </a:ext>
            </a:extLst>
          </p:cNvPr>
          <p:cNvSpPr/>
          <p:nvPr/>
        </p:nvSpPr>
        <p:spPr>
          <a:xfrm>
            <a:off x="1308123" y="760405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Open Systems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Interconnection Layer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5A88001-B71C-40B3-9BBB-0C1D0740BA0F}"/>
              </a:ext>
            </a:extLst>
          </p:cNvPr>
          <p:cNvSpPr txBox="1"/>
          <p:nvPr/>
        </p:nvSpPr>
        <p:spPr>
          <a:xfrm>
            <a:off x="6692661" y="2737775"/>
            <a:ext cx="23071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NAS: Non-Access Stratum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RRC: Radio Resource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SDAP: Service Data Adaptation Protocol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PDCP: Packet Data Convergence Protocol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RLC: Radio Link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MAC: Medium Access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PHY: Physical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30970-1C2B-42B2-85E1-9FCA18DE2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989" y="1024096"/>
            <a:ext cx="3853636" cy="378467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9AECFE6-59F2-4B4A-BBD6-388B7A4A5AA2}"/>
              </a:ext>
            </a:extLst>
          </p:cNvPr>
          <p:cNvSpPr txBox="1"/>
          <p:nvPr/>
        </p:nvSpPr>
        <p:spPr>
          <a:xfrm>
            <a:off x="6854919" y="694945"/>
            <a:ext cx="2154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 Plane</a:t>
            </a:r>
            <a:r>
              <a:rPr lang="en-US" dirty="0">
                <a:solidFill>
                  <a:schemeClr val="bg1"/>
                </a:solidFill>
              </a:rPr>
              <a:t>: Exchanges data between Core Network and UE; also called Data Plane.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E82F33-0CDE-4173-864B-41CDBD514EA0}"/>
              </a:ext>
            </a:extLst>
          </p:cNvPr>
          <p:cNvSpPr txBox="1"/>
          <p:nvPr/>
        </p:nvSpPr>
        <p:spPr>
          <a:xfrm>
            <a:off x="6821262" y="1707178"/>
            <a:ext cx="2049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Control Plane</a:t>
            </a:r>
            <a:r>
              <a:rPr lang="en-US" dirty="0">
                <a:solidFill>
                  <a:schemeClr val="bg1"/>
                </a:solidFill>
              </a:rPr>
              <a:t>: Sets up and tears down connections, responsible for routing. </a:t>
            </a:r>
          </a:p>
        </p:txBody>
      </p:sp>
    </p:spTree>
    <p:extLst>
      <p:ext uri="{BB962C8B-B14F-4D97-AF65-F5344CB8AC3E}">
        <p14:creationId xmlns:p14="http://schemas.microsoft.com/office/powerpoint/2010/main" val="15198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Basic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1410817" y="1365047"/>
            <a:ext cx="527051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2427445" y="1195417"/>
            <a:ext cx="897528" cy="1252332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11A91A2-052E-4239-9AC3-17C93F2DE08F}"/>
              </a:ext>
            </a:extLst>
          </p:cNvPr>
          <p:cNvGrpSpPr/>
          <p:nvPr/>
        </p:nvGrpSpPr>
        <p:grpSpPr>
          <a:xfrm>
            <a:off x="4103501" y="1215939"/>
            <a:ext cx="750566" cy="800688"/>
            <a:chOff x="3512951" y="1415041"/>
            <a:chExt cx="750566" cy="800688"/>
          </a:xfrm>
        </p:grpSpPr>
        <p:sp>
          <p:nvSpPr>
            <p:cNvPr id="36" name="Freeform 239">
              <a:extLst>
                <a:ext uri="{FF2B5EF4-FFF2-40B4-BE49-F238E27FC236}">
                  <a16:creationId xmlns:a16="http://schemas.microsoft.com/office/drawing/2014/main" id="{A82087AC-41FE-4021-A8D4-726B3B259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497709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3 h 525"/>
                <a:gd name="T4" fmla="*/ 141 w 524"/>
                <a:gd name="T5" fmla="*/ 182 h 525"/>
                <a:gd name="T6" fmla="*/ 120 w 524"/>
                <a:gd name="T7" fmla="*/ 234 h 525"/>
                <a:gd name="T8" fmla="*/ 120 w 524"/>
                <a:gd name="T9" fmla="*/ 292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2 h 525"/>
                <a:gd name="T24" fmla="*/ 404 w 524"/>
                <a:gd name="T25" fmla="*/ 234 h 525"/>
                <a:gd name="T26" fmla="*/ 382 w 524"/>
                <a:gd name="T27" fmla="*/ 182 h 525"/>
                <a:gd name="T28" fmla="*/ 343 w 524"/>
                <a:gd name="T29" fmla="*/ 143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2 h 525"/>
                <a:gd name="T36" fmla="*/ 404 w 524"/>
                <a:gd name="T37" fmla="*/ 43 h 525"/>
                <a:gd name="T38" fmla="*/ 459 w 524"/>
                <a:gd name="T39" fmla="*/ 91 h 525"/>
                <a:gd name="T40" fmla="*/ 499 w 524"/>
                <a:gd name="T41" fmla="*/ 152 h 525"/>
                <a:gd name="T42" fmla="*/ 520 w 524"/>
                <a:gd name="T43" fmla="*/ 224 h 525"/>
                <a:gd name="T44" fmla="*/ 520 w 524"/>
                <a:gd name="T45" fmla="*/ 302 h 525"/>
                <a:gd name="T46" fmla="*/ 499 w 524"/>
                <a:gd name="T47" fmla="*/ 374 h 525"/>
                <a:gd name="T48" fmla="*/ 459 w 524"/>
                <a:gd name="T49" fmla="*/ 435 h 525"/>
                <a:gd name="T50" fmla="*/ 404 w 524"/>
                <a:gd name="T51" fmla="*/ 483 h 525"/>
                <a:gd name="T52" fmla="*/ 337 w 524"/>
                <a:gd name="T53" fmla="*/ 515 h 525"/>
                <a:gd name="T54" fmla="*/ 261 w 524"/>
                <a:gd name="T55" fmla="*/ 525 h 525"/>
                <a:gd name="T56" fmla="*/ 186 w 524"/>
                <a:gd name="T57" fmla="*/ 515 h 525"/>
                <a:gd name="T58" fmla="*/ 120 w 524"/>
                <a:gd name="T59" fmla="*/ 483 h 525"/>
                <a:gd name="T60" fmla="*/ 65 w 524"/>
                <a:gd name="T61" fmla="*/ 435 h 525"/>
                <a:gd name="T62" fmla="*/ 24 w 524"/>
                <a:gd name="T63" fmla="*/ 374 h 525"/>
                <a:gd name="T64" fmla="*/ 3 w 524"/>
                <a:gd name="T65" fmla="*/ 302 h 525"/>
                <a:gd name="T66" fmla="*/ 3 w 524"/>
                <a:gd name="T67" fmla="*/ 224 h 525"/>
                <a:gd name="T68" fmla="*/ 24 w 524"/>
                <a:gd name="T69" fmla="*/ 152 h 525"/>
                <a:gd name="T70" fmla="*/ 65 w 524"/>
                <a:gd name="T71" fmla="*/ 91 h 525"/>
                <a:gd name="T72" fmla="*/ 120 w 524"/>
                <a:gd name="T73" fmla="*/ 43 h 525"/>
                <a:gd name="T74" fmla="*/ 186 w 524"/>
                <a:gd name="T75" fmla="*/ 12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7"/>
                  </a:moveTo>
                  <a:lnTo>
                    <a:pt x="233" y="120"/>
                  </a:lnTo>
                  <a:lnTo>
                    <a:pt x="205" y="129"/>
                  </a:lnTo>
                  <a:lnTo>
                    <a:pt x="181" y="143"/>
                  </a:lnTo>
                  <a:lnTo>
                    <a:pt x="159" y="160"/>
                  </a:lnTo>
                  <a:lnTo>
                    <a:pt x="141" y="182"/>
                  </a:lnTo>
                  <a:lnTo>
                    <a:pt x="128" y="206"/>
                  </a:lnTo>
                  <a:lnTo>
                    <a:pt x="120" y="234"/>
                  </a:lnTo>
                  <a:lnTo>
                    <a:pt x="116" y="264"/>
                  </a:lnTo>
                  <a:lnTo>
                    <a:pt x="120" y="292"/>
                  </a:lnTo>
                  <a:lnTo>
                    <a:pt x="128" y="320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7"/>
                  </a:lnTo>
                  <a:lnTo>
                    <a:pt x="233" y="406"/>
                  </a:lnTo>
                  <a:lnTo>
                    <a:pt x="261" y="409"/>
                  </a:lnTo>
                  <a:lnTo>
                    <a:pt x="291" y="406"/>
                  </a:lnTo>
                  <a:lnTo>
                    <a:pt x="318" y="397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20"/>
                  </a:lnTo>
                  <a:lnTo>
                    <a:pt x="404" y="292"/>
                  </a:lnTo>
                  <a:lnTo>
                    <a:pt x="407" y="264"/>
                  </a:lnTo>
                  <a:lnTo>
                    <a:pt x="404" y="234"/>
                  </a:lnTo>
                  <a:lnTo>
                    <a:pt x="396" y="206"/>
                  </a:lnTo>
                  <a:lnTo>
                    <a:pt x="382" y="182"/>
                  </a:lnTo>
                  <a:lnTo>
                    <a:pt x="365" y="160"/>
                  </a:lnTo>
                  <a:lnTo>
                    <a:pt x="343" y="143"/>
                  </a:lnTo>
                  <a:lnTo>
                    <a:pt x="318" y="129"/>
                  </a:lnTo>
                  <a:lnTo>
                    <a:pt x="291" y="120"/>
                  </a:lnTo>
                  <a:lnTo>
                    <a:pt x="261" y="117"/>
                  </a:lnTo>
                  <a:close/>
                  <a:moveTo>
                    <a:pt x="261" y="0"/>
                  </a:moveTo>
                  <a:lnTo>
                    <a:pt x="300" y="4"/>
                  </a:lnTo>
                  <a:lnTo>
                    <a:pt x="337" y="12"/>
                  </a:lnTo>
                  <a:lnTo>
                    <a:pt x="372" y="25"/>
                  </a:lnTo>
                  <a:lnTo>
                    <a:pt x="404" y="43"/>
                  </a:lnTo>
                  <a:lnTo>
                    <a:pt x="434" y="65"/>
                  </a:lnTo>
                  <a:lnTo>
                    <a:pt x="459" y="91"/>
                  </a:lnTo>
                  <a:lnTo>
                    <a:pt x="481" y="120"/>
                  </a:lnTo>
                  <a:lnTo>
                    <a:pt x="499" y="152"/>
                  </a:lnTo>
                  <a:lnTo>
                    <a:pt x="513" y="187"/>
                  </a:lnTo>
                  <a:lnTo>
                    <a:pt x="520" y="224"/>
                  </a:lnTo>
                  <a:lnTo>
                    <a:pt x="524" y="264"/>
                  </a:lnTo>
                  <a:lnTo>
                    <a:pt x="520" y="302"/>
                  </a:lnTo>
                  <a:lnTo>
                    <a:pt x="513" y="339"/>
                  </a:lnTo>
                  <a:lnTo>
                    <a:pt x="499" y="374"/>
                  </a:lnTo>
                  <a:lnTo>
                    <a:pt x="481" y="406"/>
                  </a:lnTo>
                  <a:lnTo>
                    <a:pt x="459" y="435"/>
                  </a:lnTo>
                  <a:lnTo>
                    <a:pt x="434" y="462"/>
                  </a:lnTo>
                  <a:lnTo>
                    <a:pt x="404" y="483"/>
                  </a:lnTo>
                  <a:lnTo>
                    <a:pt x="372" y="501"/>
                  </a:lnTo>
                  <a:lnTo>
                    <a:pt x="337" y="515"/>
                  </a:lnTo>
                  <a:lnTo>
                    <a:pt x="300" y="523"/>
                  </a:lnTo>
                  <a:lnTo>
                    <a:pt x="261" y="525"/>
                  </a:lnTo>
                  <a:lnTo>
                    <a:pt x="223" y="523"/>
                  </a:lnTo>
                  <a:lnTo>
                    <a:pt x="186" y="515"/>
                  </a:lnTo>
                  <a:lnTo>
                    <a:pt x="151" y="501"/>
                  </a:lnTo>
                  <a:lnTo>
                    <a:pt x="120" y="483"/>
                  </a:lnTo>
                  <a:lnTo>
                    <a:pt x="90" y="462"/>
                  </a:lnTo>
                  <a:lnTo>
                    <a:pt x="65" y="435"/>
                  </a:lnTo>
                  <a:lnTo>
                    <a:pt x="42" y="406"/>
                  </a:lnTo>
                  <a:lnTo>
                    <a:pt x="24" y="374"/>
                  </a:lnTo>
                  <a:lnTo>
                    <a:pt x="12" y="339"/>
                  </a:lnTo>
                  <a:lnTo>
                    <a:pt x="3" y="302"/>
                  </a:lnTo>
                  <a:lnTo>
                    <a:pt x="0" y="264"/>
                  </a:lnTo>
                  <a:lnTo>
                    <a:pt x="3" y="224"/>
                  </a:lnTo>
                  <a:lnTo>
                    <a:pt x="12" y="187"/>
                  </a:lnTo>
                  <a:lnTo>
                    <a:pt x="24" y="152"/>
                  </a:lnTo>
                  <a:lnTo>
                    <a:pt x="42" y="120"/>
                  </a:lnTo>
                  <a:lnTo>
                    <a:pt x="65" y="91"/>
                  </a:lnTo>
                  <a:lnTo>
                    <a:pt x="90" y="65"/>
                  </a:lnTo>
                  <a:lnTo>
                    <a:pt x="120" y="43"/>
                  </a:lnTo>
                  <a:lnTo>
                    <a:pt x="151" y="25"/>
                  </a:lnTo>
                  <a:lnTo>
                    <a:pt x="186" y="12"/>
                  </a:lnTo>
                  <a:lnTo>
                    <a:pt x="223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0">
              <a:extLst>
                <a:ext uri="{FF2B5EF4-FFF2-40B4-BE49-F238E27FC236}">
                  <a16:creationId xmlns:a16="http://schemas.microsoft.com/office/drawing/2014/main" id="{64719104-7271-4641-9C6D-099E53197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1">
              <a:extLst>
                <a:ext uri="{FF2B5EF4-FFF2-40B4-BE49-F238E27FC236}">
                  <a16:creationId xmlns:a16="http://schemas.microsoft.com/office/drawing/2014/main" id="{8DF03FC0-7408-4584-B576-FC343FA19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526051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2">
              <a:extLst>
                <a:ext uri="{FF2B5EF4-FFF2-40B4-BE49-F238E27FC236}">
                  <a16:creationId xmlns:a16="http://schemas.microsoft.com/office/drawing/2014/main" id="{DC70D2FE-6E4E-49A5-9566-1BEB9D20E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3">
              <a:extLst>
                <a:ext uri="{FF2B5EF4-FFF2-40B4-BE49-F238E27FC236}">
                  <a16:creationId xmlns:a16="http://schemas.microsoft.com/office/drawing/2014/main" id="{FA970B85-FAC7-4F72-8629-1C4C76A49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568566"/>
              <a:ext cx="25807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4">
              <a:extLst>
                <a:ext uri="{FF2B5EF4-FFF2-40B4-BE49-F238E27FC236}">
                  <a16:creationId xmlns:a16="http://schemas.microsoft.com/office/drawing/2014/main" id="{F7E5A649-9842-48BF-9FDA-59789F348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5">
              <a:extLst>
                <a:ext uri="{FF2B5EF4-FFF2-40B4-BE49-F238E27FC236}">
                  <a16:creationId xmlns:a16="http://schemas.microsoft.com/office/drawing/2014/main" id="{98853E36-240F-47A0-8581-771B48349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568566"/>
              <a:ext cx="25807" cy="25982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3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6">
              <a:extLst>
                <a:ext uri="{FF2B5EF4-FFF2-40B4-BE49-F238E27FC236}">
                  <a16:creationId xmlns:a16="http://schemas.microsoft.com/office/drawing/2014/main" id="{AB78E524-53E8-4AF0-9AAF-A5D30F9B0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7">
              <a:extLst>
                <a:ext uri="{FF2B5EF4-FFF2-40B4-BE49-F238E27FC236}">
                  <a16:creationId xmlns:a16="http://schemas.microsoft.com/office/drawing/2014/main" id="{FD196E3C-1423-480D-A01A-B95C43677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8">
              <a:extLst>
                <a:ext uri="{FF2B5EF4-FFF2-40B4-BE49-F238E27FC236}">
                  <a16:creationId xmlns:a16="http://schemas.microsoft.com/office/drawing/2014/main" id="{ECF3097A-5DBF-4AF2-9181-E77B359D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9">
              <a:extLst>
                <a:ext uri="{FF2B5EF4-FFF2-40B4-BE49-F238E27FC236}">
                  <a16:creationId xmlns:a16="http://schemas.microsoft.com/office/drawing/2014/main" id="{767E85B0-B3E3-4BEF-9F4A-1BB452C81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0">
              <a:extLst>
                <a:ext uri="{FF2B5EF4-FFF2-40B4-BE49-F238E27FC236}">
                  <a16:creationId xmlns:a16="http://schemas.microsoft.com/office/drawing/2014/main" id="{55075FD2-E417-40EB-B1EA-D7318870F1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2951" y="1415041"/>
              <a:ext cx="750566" cy="800688"/>
            </a:xfrm>
            <a:custGeom>
              <a:avLst/>
              <a:gdLst>
                <a:gd name="T0" fmla="*/ 1657 w 3490"/>
                <a:gd name="T1" fmla="*/ 2942 h 3384"/>
                <a:gd name="T2" fmla="*/ 1581 w 3490"/>
                <a:gd name="T3" fmla="*/ 3032 h 3384"/>
                <a:gd name="T4" fmla="*/ 1581 w 3490"/>
                <a:gd name="T5" fmla="*/ 3154 h 3384"/>
                <a:gd name="T6" fmla="*/ 1657 w 3490"/>
                <a:gd name="T7" fmla="*/ 3244 h 3384"/>
                <a:gd name="T8" fmla="*/ 1777 w 3490"/>
                <a:gd name="T9" fmla="*/ 3265 h 3384"/>
                <a:gd name="T10" fmla="*/ 1878 w 3490"/>
                <a:gd name="T11" fmla="*/ 3205 h 3384"/>
                <a:gd name="T12" fmla="*/ 1920 w 3490"/>
                <a:gd name="T13" fmla="*/ 3092 h 3384"/>
                <a:gd name="T14" fmla="*/ 1878 w 3490"/>
                <a:gd name="T15" fmla="*/ 2980 h 3384"/>
                <a:gd name="T16" fmla="*/ 1777 w 3490"/>
                <a:gd name="T17" fmla="*/ 2920 h 3384"/>
                <a:gd name="T18" fmla="*/ 209 w 3490"/>
                <a:gd name="T19" fmla="*/ 1238 h 3384"/>
                <a:gd name="T20" fmla="*/ 128 w 3490"/>
                <a:gd name="T21" fmla="*/ 1319 h 3384"/>
                <a:gd name="T22" fmla="*/ 120 w 3490"/>
                <a:gd name="T23" fmla="*/ 2096 h 3384"/>
                <a:gd name="T24" fmla="*/ 183 w 3490"/>
                <a:gd name="T25" fmla="*/ 2192 h 3384"/>
                <a:gd name="T26" fmla="*/ 3221 w 3490"/>
                <a:gd name="T27" fmla="*/ 2217 h 3384"/>
                <a:gd name="T28" fmla="*/ 3329 w 3490"/>
                <a:gd name="T29" fmla="*/ 2173 h 3384"/>
                <a:gd name="T30" fmla="*/ 3374 w 3490"/>
                <a:gd name="T31" fmla="*/ 2065 h 3384"/>
                <a:gd name="T32" fmla="*/ 3347 w 3490"/>
                <a:gd name="T33" fmla="*/ 1293 h 3384"/>
                <a:gd name="T34" fmla="*/ 3252 w 3490"/>
                <a:gd name="T35" fmla="*/ 1229 h 3384"/>
                <a:gd name="T36" fmla="*/ 238 w 3490"/>
                <a:gd name="T37" fmla="*/ 120 h 3384"/>
                <a:gd name="T38" fmla="*/ 143 w 3490"/>
                <a:gd name="T39" fmla="*/ 185 h 3384"/>
                <a:gd name="T40" fmla="*/ 116 w 3490"/>
                <a:gd name="T41" fmla="*/ 957 h 3384"/>
                <a:gd name="T42" fmla="*/ 161 w 3490"/>
                <a:gd name="T43" fmla="*/ 1064 h 3384"/>
                <a:gd name="T44" fmla="*/ 269 w 3490"/>
                <a:gd name="T45" fmla="*/ 1109 h 3384"/>
                <a:gd name="T46" fmla="*/ 3307 w 3490"/>
                <a:gd name="T47" fmla="*/ 1083 h 3384"/>
                <a:gd name="T48" fmla="*/ 3370 w 3490"/>
                <a:gd name="T49" fmla="*/ 988 h 3384"/>
                <a:gd name="T50" fmla="*/ 3362 w 3490"/>
                <a:gd name="T51" fmla="*/ 210 h 3384"/>
                <a:gd name="T52" fmla="*/ 3281 w 3490"/>
                <a:gd name="T53" fmla="*/ 130 h 3384"/>
                <a:gd name="T54" fmla="*/ 269 w 3490"/>
                <a:gd name="T55" fmla="*/ 0 h 3384"/>
                <a:gd name="T56" fmla="*/ 3335 w 3490"/>
                <a:gd name="T57" fmla="*/ 26 h 3384"/>
                <a:gd name="T58" fmla="*/ 3447 w 3490"/>
                <a:gd name="T59" fmla="*/ 124 h 3384"/>
                <a:gd name="T60" fmla="*/ 3490 w 3490"/>
                <a:gd name="T61" fmla="*/ 270 h 3384"/>
                <a:gd name="T62" fmla="*/ 3469 w 3490"/>
                <a:gd name="T63" fmla="*/ 1060 h 3384"/>
                <a:gd name="T64" fmla="*/ 3386 w 3490"/>
                <a:gd name="T65" fmla="*/ 1167 h 3384"/>
                <a:gd name="T66" fmla="*/ 3469 w 3490"/>
                <a:gd name="T67" fmla="*/ 1274 h 3384"/>
                <a:gd name="T68" fmla="*/ 3490 w 3490"/>
                <a:gd name="T69" fmla="*/ 2065 h 3384"/>
                <a:gd name="T70" fmla="*/ 3447 w 3490"/>
                <a:gd name="T71" fmla="*/ 2212 h 3384"/>
                <a:gd name="T72" fmla="*/ 3335 w 3490"/>
                <a:gd name="T73" fmla="*/ 2309 h 3384"/>
                <a:gd name="T74" fmla="*/ 1803 w 3490"/>
                <a:gd name="T75" fmla="*/ 2334 h 3384"/>
                <a:gd name="T76" fmla="*/ 1908 w 3490"/>
                <a:gd name="T77" fmla="*/ 2850 h 3384"/>
                <a:gd name="T78" fmla="*/ 2005 w 3490"/>
                <a:gd name="T79" fmla="*/ 2962 h 3384"/>
                <a:gd name="T80" fmla="*/ 3450 w 3490"/>
                <a:gd name="T81" fmla="*/ 3037 h 3384"/>
                <a:gd name="T82" fmla="*/ 3490 w 3490"/>
                <a:gd name="T83" fmla="*/ 3092 h 3384"/>
                <a:gd name="T84" fmla="*/ 3450 w 3490"/>
                <a:gd name="T85" fmla="*/ 3147 h 3384"/>
                <a:gd name="T86" fmla="*/ 2003 w 3490"/>
                <a:gd name="T87" fmla="*/ 3226 h 3384"/>
                <a:gd name="T88" fmla="*/ 1898 w 3490"/>
                <a:gd name="T89" fmla="*/ 3340 h 3384"/>
                <a:gd name="T90" fmla="*/ 1745 w 3490"/>
                <a:gd name="T91" fmla="*/ 3384 h 3384"/>
                <a:gd name="T92" fmla="*/ 1592 w 3490"/>
                <a:gd name="T93" fmla="*/ 3340 h 3384"/>
                <a:gd name="T94" fmla="*/ 1487 w 3490"/>
                <a:gd name="T95" fmla="*/ 3226 h 3384"/>
                <a:gd name="T96" fmla="*/ 40 w 3490"/>
                <a:gd name="T97" fmla="*/ 3147 h 3384"/>
                <a:gd name="T98" fmla="*/ 0 w 3490"/>
                <a:gd name="T99" fmla="*/ 3092 h 3384"/>
                <a:gd name="T100" fmla="*/ 40 w 3490"/>
                <a:gd name="T101" fmla="*/ 3037 h 3384"/>
                <a:gd name="T102" fmla="*/ 1485 w 3490"/>
                <a:gd name="T103" fmla="*/ 2962 h 3384"/>
                <a:gd name="T104" fmla="*/ 1582 w 3490"/>
                <a:gd name="T105" fmla="*/ 2850 h 3384"/>
                <a:gd name="T106" fmla="*/ 1687 w 3490"/>
                <a:gd name="T107" fmla="*/ 2334 h 3384"/>
                <a:gd name="T108" fmla="*/ 155 w 3490"/>
                <a:gd name="T109" fmla="*/ 2309 h 3384"/>
                <a:gd name="T110" fmla="*/ 43 w 3490"/>
                <a:gd name="T111" fmla="*/ 2212 h 3384"/>
                <a:gd name="T112" fmla="*/ 0 w 3490"/>
                <a:gd name="T113" fmla="*/ 2065 h 3384"/>
                <a:gd name="T114" fmla="*/ 21 w 3490"/>
                <a:gd name="T115" fmla="*/ 1274 h 3384"/>
                <a:gd name="T116" fmla="*/ 104 w 3490"/>
                <a:gd name="T117" fmla="*/ 1167 h 3384"/>
                <a:gd name="T118" fmla="*/ 21 w 3490"/>
                <a:gd name="T119" fmla="*/ 1060 h 3384"/>
                <a:gd name="T120" fmla="*/ 0 w 3490"/>
                <a:gd name="T121" fmla="*/ 270 h 3384"/>
                <a:gd name="T122" fmla="*/ 43 w 3490"/>
                <a:gd name="T123" fmla="*/ 124 h 3384"/>
                <a:gd name="T124" fmla="*/ 155 w 3490"/>
                <a:gd name="T125" fmla="*/ 26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90" h="3384">
                  <a:moveTo>
                    <a:pt x="1745" y="2917"/>
                  </a:moveTo>
                  <a:lnTo>
                    <a:pt x="1713" y="2920"/>
                  </a:lnTo>
                  <a:lnTo>
                    <a:pt x="1684" y="2929"/>
                  </a:lnTo>
                  <a:lnTo>
                    <a:pt x="1657" y="2942"/>
                  </a:lnTo>
                  <a:lnTo>
                    <a:pt x="1633" y="2959"/>
                  </a:lnTo>
                  <a:lnTo>
                    <a:pt x="1612" y="2980"/>
                  </a:lnTo>
                  <a:lnTo>
                    <a:pt x="1595" y="3004"/>
                  </a:lnTo>
                  <a:lnTo>
                    <a:pt x="1581" y="3032"/>
                  </a:lnTo>
                  <a:lnTo>
                    <a:pt x="1574" y="3061"/>
                  </a:lnTo>
                  <a:lnTo>
                    <a:pt x="1571" y="3092"/>
                  </a:lnTo>
                  <a:lnTo>
                    <a:pt x="1574" y="3124"/>
                  </a:lnTo>
                  <a:lnTo>
                    <a:pt x="1581" y="3154"/>
                  </a:lnTo>
                  <a:lnTo>
                    <a:pt x="1595" y="3180"/>
                  </a:lnTo>
                  <a:lnTo>
                    <a:pt x="1612" y="3205"/>
                  </a:lnTo>
                  <a:lnTo>
                    <a:pt x="1633" y="3226"/>
                  </a:lnTo>
                  <a:lnTo>
                    <a:pt x="1657" y="3244"/>
                  </a:lnTo>
                  <a:lnTo>
                    <a:pt x="1684" y="3257"/>
                  </a:lnTo>
                  <a:lnTo>
                    <a:pt x="1713" y="3265"/>
                  </a:lnTo>
                  <a:lnTo>
                    <a:pt x="1745" y="3267"/>
                  </a:lnTo>
                  <a:lnTo>
                    <a:pt x="1777" y="3265"/>
                  </a:lnTo>
                  <a:lnTo>
                    <a:pt x="1806" y="3257"/>
                  </a:lnTo>
                  <a:lnTo>
                    <a:pt x="1833" y="3244"/>
                  </a:lnTo>
                  <a:lnTo>
                    <a:pt x="1857" y="3226"/>
                  </a:lnTo>
                  <a:lnTo>
                    <a:pt x="1878" y="3205"/>
                  </a:lnTo>
                  <a:lnTo>
                    <a:pt x="1895" y="3180"/>
                  </a:lnTo>
                  <a:lnTo>
                    <a:pt x="1909" y="3154"/>
                  </a:lnTo>
                  <a:lnTo>
                    <a:pt x="1916" y="3124"/>
                  </a:lnTo>
                  <a:lnTo>
                    <a:pt x="1920" y="3092"/>
                  </a:lnTo>
                  <a:lnTo>
                    <a:pt x="1916" y="3061"/>
                  </a:lnTo>
                  <a:lnTo>
                    <a:pt x="1909" y="3032"/>
                  </a:lnTo>
                  <a:lnTo>
                    <a:pt x="1895" y="3004"/>
                  </a:lnTo>
                  <a:lnTo>
                    <a:pt x="1878" y="2980"/>
                  </a:lnTo>
                  <a:lnTo>
                    <a:pt x="1857" y="2959"/>
                  </a:lnTo>
                  <a:lnTo>
                    <a:pt x="1833" y="2942"/>
                  </a:lnTo>
                  <a:lnTo>
                    <a:pt x="1806" y="2929"/>
                  </a:lnTo>
                  <a:lnTo>
                    <a:pt x="1777" y="2920"/>
                  </a:lnTo>
                  <a:lnTo>
                    <a:pt x="1745" y="2917"/>
                  </a:lnTo>
                  <a:close/>
                  <a:moveTo>
                    <a:pt x="269" y="1225"/>
                  </a:moveTo>
                  <a:lnTo>
                    <a:pt x="238" y="1229"/>
                  </a:lnTo>
                  <a:lnTo>
                    <a:pt x="209" y="1238"/>
                  </a:lnTo>
                  <a:lnTo>
                    <a:pt x="183" y="1252"/>
                  </a:lnTo>
                  <a:lnTo>
                    <a:pt x="161" y="1270"/>
                  </a:lnTo>
                  <a:lnTo>
                    <a:pt x="143" y="1293"/>
                  </a:lnTo>
                  <a:lnTo>
                    <a:pt x="128" y="1319"/>
                  </a:lnTo>
                  <a:lnTo>
                    <a:pt x="120" y="1347"/>
                  </a:lnTo>
                  <a:lnTo>
                    <a:pt x="116" y="1378"/>
                  </a:lnTo>
                  <a:lnTo>
                    <a:pt x="116" y="2065"/>
                  </a:lnTo>
                  <a:lnTo>
                    <a:pt x="120" y="2096"/>
                  </a:lnTo>
                  <a:lnTo>
                    <a:pt x="128" y="2125"/>
                  </a:lnTo>
                  <a:lnTo>
                    <a:pt x="143" y="2150"/>
                  </a:lnTo>
                  <a:lnTo>
                    <a:pt x="161" y="2173"/>
                  </a:lnTo>
                  <a:lnTo>
                    <a:pt x="183" y="2192"/>
                  </a:lnTo>
                  <a:lnTo>
                    <a:pt x="209" y="2205"/>
                  </a:lnTo>
                  <a:lnTo>
                    <a:pt x="238" y="2214"/>
                  </a:lnTo>
                  <a:lnTo>
                    <a:pt x="269" y="2217"/>
                  </a:lnTo>
                  <a:lnTo>
                    <a:pt x="3221" y="2217"/>
                  </a:lnTo>
                  <a:lnTo>
                    <a:pt x="3252" y="2214"/>
                  </a:lnTo>
                  <a:lnTo>
                    <a:pt x="3281" y="2205"/>
                  </a:lnTo>
                  <a:lnTo>
                    <a:pt x="3307" y="2192"/>
                  </a:lnTo>
                  <a:lnTo>
                    <a:pt x="3329" y="2173"/>
                  </a:lnTo>
                  <a:lnTo>
                    <a:pt x="3347" y="2150"/>
                  </a:lnTo>
                  <a:lnTo>
                    <a:pt x="3362" y="2125"/>
                  </a:lnTo>
                  <a:lnTo>
                    <a:pt x="3370" y="2096"/>
                  </a:lnTo>
                  <a:lnTo>
                    <a:pt x="3374" y="2065"/>
                  </a:lnTo>
                  <a:lnTo>
                    <a:pt x="3374" y="1378"/>
                  </a:lnTo>
                  <a:lnTo>
                    <a:pt x="3370" y="1347"/>
                  </a:lnTo>
                  <a:lnTo>
                    <a:pt x="3362" y="1319"/>
                  </a:lnTo>
                  <a:lnTo>
                    <a:pt x="3347" y="1293"/>
                  </a:lnTo>
                  <a:lnTo>
                    <a:pt x="3329" y="1270"/>
                  </a:lnTo>
                  <a:lnTo>
                    <a:pt x="3307" y="1252"/>
                  </a:lnTo>
                  <a:lnTo>
                    <a:pt x="3281" y="1238"/>
                  </a:lnTo>
                  <a:lnTo>
                    <a:pt x="3252" y="1229"/>
                  </a:lnTo>
                  <a:lnTo>
                    <a:pt x="3221" y="1225"/>
                  </a:lnTo>
                  <a:lnTo>
                    <a:pt x="269" y="1225"/>
                  </a:lnTo>
                  <a:close/>
                  <a:moveTo>
                    <a:pt x="269" y="117"/>
                  </a:moveTo>
                  <a:lnTo>
                    <a:pt x="238" y="120"/>
                  </a:lnTo>
                  <a:lnTo>
                    <a:pt x="209" y="130"/>
                  </a:lnTo>
                  <a:lnTo>
                    <a:pt x="183" y="144"/>
                  </a:lnTo>
                  <a:lnTo>
                    <a:pt x="161" y="162"/>
                  </a:lnTo>
                  <a:lnTo>
                    <a:pt x="143" y="185"/>
                  </a:lnTo>
                  <a:lnTo>
                    <a:pt x="128" y="210"/>
                  </a:lnTo>
                  <a:lnTo>
                    <a:pt x="120" y="239"/>
                  </a:lnTo>
                  <a:lnTo>
                    <a:pt x="116" y="270"/>
                  </a:lnTo>
                  <a:lnTo>
                    <a:pt x="116" y="957"/>
                  </a:lnTo>
                  <a:lnTo>
                    <a:pt x="120" y="988"/>
                  </a:lnTo>
                  <a:lnTo>
                    <a:pt x="128" y="1017"/>
                  </a:lnTo>
                  <a:lnTo>
                    <a:pt x="143" y="1042"/>
                  </a:lnTo>
                  <a:lnTo>
                    <a:pt x="161" y="1064"/>
                  </a:lnTo>
                  <a:lnTo>
                    <a:pt x="183" y="1083"/>
                  </a:lnTo>
                  <a:lnTo>
                    <a:pt x="209" y="1097"/>
                  </a:lnTo>
                  <a:lnTo>
                    <a:pt x="238" y="1106"/>
                  </a:lnTo>
                  <a:lnTo>
                    <a:pt x="269" y="1109"/>
                  </a:lnTo>
                  <a:lnTo>
                    <a:pt x="3221" y="1109"/>
                  </a:lnTo>
                  <a:lnTo>
                    <a:pt x="3252" y="1106"/>
                  </a:lnTo>
                  <a:lnTo>
                    <a:pt x="3281" y="1097"/>
                  </a:lnTo>
                  <a:lnTo>
                    <a:pt x="3307" y="1083"/>
                  </a:lnTo>
                  <a:lnTo>
                    <a:pt x="3329" y="1064"/>
                  </a:lnTo>
                  <a:lnTo>
                    <a:pt x="3347" y="1042"/>
                  </a:lnTo>
                  <a:lnTo>
                    <a:pt x="3362" y="1017"/>
                  </a:lnTo>
                  <a:lnTo>
                    <a:pt x="3370" y="988"/>
                  </a:lnTo>
                  <a:lnTo>
                    <a:pt x="3374" y="957"/>
                  </a:lnTo>
                  <a:lnTo>
                    <a:pt x="3374" y="270"/>
                  </a:lnTo>
                  <a:lnTo>
                    <a:pt x="3370" y="239"/>
                  </a:lnTo>
                  <a:lnTo>
                    <a:pt x="3362" y="210"/>
                  </a:lnTo>
                  <a:lnTo>
                    <a:pt x="3347" y="185"/>
                  </a:lnTo>
                  <a:lnTo>
                    <a:pt x="3329" y="162"/>
                  </a:lnTo>
                  <a:lnTo>
                    <a:pt x="3307" y="144"/>
                  </a:lnTo>
                  <a:lnTo>
                    <a:pt x="3281" y="130"/>
                  </a:lnTo>
                  <a:lnTo>
                    <a:pt x="3252" y="120"/>
                  </a:lnTo>
                  <a:lnTo>
                    <a:pt x="3221" y="117"/>
                  </a:lnTo>
                  <a:lnTo>
                    <a:pt x="269" y="117"/>
                  </a:lnTo>
                  <a:close/>
                  <a:moveTo>
                    <a:pt x="269" y="0"/>
                  </a:moveTo>
                  <a:lnTo>
                    <a:pt x="3221" y="0"/>
                  </a:lnTo>
                  <a:lnTo>
                    <a:pt x="3262" y="4"/>
                  </a:lnTo>
                  <a:lnTo>
                    <a:pt x="3300" y="12"/>
                  </a:lnTo>
                  <a:lnTo>
                    <a:pt x="3335" y="26"/>
                  </a:lnTo>
                  <a:lnTo>
                    <a:pt x="3367" y="44"/>
                  </a:lnTo>
                  <a:lnTo>
                    <a:pt x="3398" y="66"/>
                  </a:lnTo>
                  <a:lnTo>
                    <a:pt x="3424" y="93"/>
                  </a:lnTo>
                  <a:lnTo>
                    <a:pt x="3447" y="124"/>
                  </a:lnTo>
                  <a:lnTo>
                    <a:pt x="3465" y="156"/>
                  </a:lnTo>
                  <a:lnTo>
                    <a:pt x="3478" y="192"/>
                  </a:lnTo>
                  <a:lnTo>
                    <a:pt x="3487" y="230"/>
                  </a:lnTo>
                  <a:lnTo>
                    <a:pt x="3490" y="270"/>
                  </a:lnTo>
                  <a:lnTo>
                    <a:pt x="3490" y="957"/>
                  </a:lnTo>
                  <a:lnTo>
                    <a:pt x="3488" y="993"/>
                  </a:lnTo>
                  <a:lnTo>
                    <a:pt x="3480" y="1027"/>
                  </a:lnTo>
                  <a:lnTo>
                    <a:pt x="3469" y="1060"/>
                  </a:lnTo>
                  <a:lnTo>
                    <a:pt x="3454" y="1091"/>
                  </a:lnTo>
                  <a:lnTo>
                    <a:pt x="3434" y="1119"/>
                  </a:lnTo>
                  <a:lnTo>
                    <a:pt x="3412" y="1145"/>
                  </a:lnTo>
                  <a:lnTo>
                    <a:pt x="3386" y="1167"/>
                  </a:lnTo>
                  <a:lnTo>
                    <a:pt x="3412" y="1190"/>
                  </a:lnTo>
                  <a:lnTo>
                    <a:pt x="3434" y="1216"/>
                  </a:lnTo>
                  <a:lnTo>
                    <a:pt x="3454" y="1244"/>
                  </a:lnTo>
                  <a:lnTo>
                    <a:pt x="3469" y="1274"/>
                  </a:lnTo>
                  <a:lnTo>
                    <a:pt x="3480" y="1307"/>
                  </a:lnTo>
                  <a:lnTo>
                    <a:pt x="3488" y="1342"/>
                  </a:lnTo>
                  <a:lnTo>
                    <a:pt x="3490" y="1378"/>
                  </a:lnTo>
                  <a:lnTo>
                    <a:pt x="3490" y="2065"/>
                  </a:lnTo>
                  <a:lnTo>
                    <a:pt x="3487" y="2105"/>
                  </a:lnTo>
                  <a:lnTo>
                    <a:pt x="3478" y="2143"/>
                  </a:lnTo>
                  <a:lnTo>
                    <a:pt x="3465" y="2179"/>
                  </a:lnTo>
                  <a:lnTo>
                    <a:pt x="3447" y="2212"/>
                  </a:lnTo>
                  <a:lnTo>
                    <a:pt x="3424" y="2242"/>
                  </a:lnTo>
                  <a:lnTo>
                    <a:pt x="3398" y="2268"/>
                  </a:lnTo>
                  <a:lnTo>
                    <a:pt x="3367" y="2290"/>
                  </a:lnTo>
                  <a:lnTo>
                    <a:pt x="3335" y="2309"/>
                  </a:lnTo>
                  <a:lnTo>
                    <a:pt x="3300" y="2323"/>
                  </a:lnTo>
                  <a:lnTo>
                    <a:pt x="3262" y="2331"/>
                  </a:lnTo>
                  <a:lnTo>
                    <a:pt x="3221" y="2334"/>
                  </a:lnTo>
                  <a:lnTo>
                    <a:pt x="1803" y="2334"/>
                  </a:lnTo>
                  <a:lnTo>
                    <a:pt x="1803" y="2807"/>
                  </a:lnTo>
                  <a:lnTo>
                    <a:pt x="1840" y="2816"/>
                  </a:lnTo>
                  <a:lnTo>
                    <a:pt x="1875" y="2831"/>
                  </a:lnTo>
                  <a:lnTo>
                    <a:pt x="1908" y="2850"/>
                  </a:lnTo>
                  <a:lnTo>
                    <a:pt x="1936" y="2874"/>
                  </a:lnTo>
                  <a:lnTo>
                    <a:pt x="1963" y="2900"/>
                  </a:lnTo>
                  <a:lnTo>
                    <a:pt x="1986" y="2930"/>
                  </a:lnTo>
                  <a:lnTo>
                    <a:pt x="2005" y="2962"/>
                  </a:lnTo>
                  <a:lnTo>
                    <a:pt x="2020" y="2997"/>
                  </a:lnTo>
                  <a:lnTo>
                    <a:pt x="2029" y="3034"/>
                  </a:lnTo>
                  <a:lnTo>
                    <a:pt x="3432" y="3034"/>
                  </a:lnTo>
                  <a:lnTo>
                    <a:pt x="3450" y="3037"/>
                  </a:lnTo>
                  <a:lnTo>
                    <a:pt x="3466" y="3045"/>
                  </a:lnTo>
                  <a:lnTo>
                    <a:pt x="3478" y="3058"/>
                  </a:lnTo>
                  <a:lnTo>
                    <a:pt x="3487" y="3074"/>
                  </a:lnTo>
                  <a:lnTo>
                    <a:pt x="3490" y="3092"/>
                  </a:lnTo>
                  <a:lnTo>
                    <a:pt x="3487" y="3111"/>
                  </a:lnTo>
                  <a:lnTo>
                    <a:pt x="3478" y="3127"/>
                  </a:lnTo>
                  <a:lnTo>
                    <a:pt x="3466" y="3140"/>
                  </a:lnTo>
                  <a:lnTo>
                    <a:pt x="3450" y="3147"/>
                  </a:lnTo>
                  <a:lnTo>
                    <a:pt x="3432" y="3150"/>
                  </a:lnTo>
                  <a:lnTo>
                    <a:pt x="2029" y="3150"/>
                  </a:lnTo>
                  <a:lnTo>
                    <a:pt x="2019" y="3190"/>
                  </a:lnTo>
                  <a:lnTo>
                    <a:pt x="2003" y="3226"/>
                  </a:lnTo>
                  <a:lnTo>
                    <a:pt x="1983" y="3260"/>
                  </a:lnTo>
                  <a:lnTo>
                    <a:pt x="1959" y="3290"/>
                  </a:lnTo>
                  <a:lnTo>
                    <a:pt x="1930" y="3317"/>
                  </a:lnTo>
                  <a:lnTo>
                    <a:pt x="1898" y="3340"/>
                  </a:lnTo>
                  <a:lnTo>
                    <a:pt x="1863" y="3358"/>
                  </a:lnTo>
                  <a:lnTo>
                    <a:pt x="1826" y="3372"/>
                  </a:lnTo>
                  <a:lnTo>
                    <a:pt x="1786" y="3381"/>
                  </a:lnTo>
                  <a:lnTo>
                    <a:pt x="1745" y="3384"/>
                  </a:lnTo>
                  <a:lnTo>
                    <a:pt x="1704" y="3381"/>
                  </a:lnTo>
                  <a:lnTo>
                    <a:pt x="1664" y="3372"/>
                  </a:lnTo>
                  <a:lnTo>
                    <a:pt x="1627" y="3358"/>
                  </a:lnTo>
                  <a:lnTo>
                    <a:pt x="1592" y="3340"/>
                  </a:lnTo>
                  <a:lnTo>
                    <a:pt x="1560" y="3317"/>
                  </a:lnTo>
                  <a:lnTo>
                    <a:pt x="1531" y="3290"/>
                  </a:lnTo>
                  <a:lnTo>
                    <a:pt x="1507" y="3260"/>
                  </a:lnTo>
                  <a:lnTo>
                    <a:pt x="1487" y="3226"/>
                  </a:lnTo>
                  <a:lnTo>
                    <a:pt x="1471" y="3190"/>
                  </a:lnTo>
                  <a:lnTo>
                    <a:pt x="1461" y="3150"/>
                  </a:lnTo>
                  <a:lnTo>
                    <a:pt x="58" y="3150"/>
                  </a:lnTo>
                  <a:lnTo>
                    <a:pt x="40" y="3147"/>
                  </a:lnTo>
                  <a:lnTo>
                    <a:pt x="24" y="3140"/>
                  </a:lnTo>
                  <a:lnTo>
                    <a:pt x="12" y="3127"/>
                  </a:lnTo>
                  <a:lnTo>
                    <a:pt x="3" y="3111"/>
                  </a:lnTo>
                  <a:lnTo>
                    <a:pt x="0" y="3092"/>
                  </a:lnTo>
                  <a:lnTo>
                    <a:pt x="3" y="3074"/>
                  </a:lnTo>
                  <a:lnTo>
                    <a:pt x="12" y="3058"/>
                  </a:lnTo>
                  <a:lnTo>
                    <a:pt x="24" y="3045"/>
                  </a:lnTo>
                  <a:lnTo>
                    <a:pt x="40" y="3037"/>
                  </a:lnTo>
                  <a:lnTo>
                    <a:pt x="58" y="3034"/>
                  </a:lnTo>
                  <a:lnTo>
                    <a:pt x="1461" y="3034"/>
                  </a:lnTo>
                  <a:lnTo>
                    <a:pt x="1470" y="2997"/>
                  </a:lnTo>
                  <a:lnTo>
                    <a:pt x="1485" y="2962"/>
                  </a:lnTo>
                  <a:lnTo>
                    <a:pt x="1504" y="2930"/>
                  </a:lnTo>
                  <a:lnTo>
                    <a:pt x="1527" y="2900"/>
                  </a:lnTo>
                  <a:lnTo>
                    <a:pt x="1554" y="2874"/>
                  </a:lnTo>
                  <a:lnTo>
                    <a:pt x="1582" y="2850"/>
                  </a:lnTo>
                  <a:lnTo>
                    <a:pt x="1615" y="2831"/>
                  </a:lnTo>
                  <a:lnTo>
                    <a:pt x="1650" y="2816"/>
                  </a:lnTo>
                  <a:lnTo>
                    <a:pt x="1687" y="2807"/>
                  </a:lnTo>
                  <a:lnTo>
                    <a:pt x="1687" y="2334"/>
                  </a:lnTo>
                  <a:lnTo>
                    <a:pt x="269" y="2334"/>
                  </a:lnTo>
                  <a:lnTo>
                    <a:pt x="228" y="2331"/>
                  </a:lnTo>
                  <a:lnTo>
                    <a:pt x="190" y="2323"/>
                  </a:lnTo>
                  <a:lnTo>
                    <a:pt x="155" y="2309"/>
                  </a:lnTo>
                  <a:lnTo>
                    <a:pt x="123" y="2290"/>
                  </a:lnTo>
                  <a:lnTo>
                    <a:pt x="92" y="2268"/>
                  </a:lnTo>
                  <a:lnTo>
                    <a:pt x="66" y="2242"/>
                  </a:lnTo>
                  <a:lnTo>
                    <a:pt x="43" y="2212"/>
                  </a:lnTo>
                  <a:lnTo>
                    <a:pt x="25" y="2179"/>
                  </a:lnTo>
                  <a:lnTo>
                    <a:pt x="12" y="2143"/>
                  </a:lnTo>
                  <a:lnTo>
                    <a:pt x="3" y="2105"/>
                  </a:lnTo>
                  <a:lnTo>
                    <a:pt x="0" y="2065"/>
                  </a:lnTo>
                  <a:lnTo>
                    <a:pt x="0" y="1378"/>
                  </a:lnTo>
                  <a:lnTo>
                    <a:pt x="2" y="1342"/>
                  </a:lnTo>
                  <a:lnTo>
                    <a:pt x="10" y="1307"/>
                  </a:lnTo>
                  <a:lnTo>
                    <a:pt x="21" y="1274"/>
                  </a:lnTo>
                  <a:lnTo>
                    <a:pt x="36" y="1244"/>
                  </a:lnTo>
                  <a:lnTo>
                    <a:pt x="56" y="1216"/>
                  </a:lnTo>
                  <a:lnTo>
                    <a:pt x="78" y="1190"/>
                  </a:lnTo>
                  <a:lnTo>
                    <a:pt x="104" y="1167"/>
                  </a:lnTo>
                  <a:lnTo>
                    <a:pt x="78" y="1145"/>
                  </a:lnTo>
                  <a:lnTo>
                    <a:pt x="56" y="1119"/>
                  </a:lnTo>
                  <a:lnTo>
                    <a:pt x="36" y="1091"/>
                  </a:lnTo>
                  <a:lnTo>
                    <a:pt x="21" y="1060"/>
                  </a:lnTo>
                  <a:lnTo>
                    <a:pt x="10" y="1027"/>
                  </a:lnTo>
                  <a:lnTo>
                    <a:pt x="2" y="993"/>
                  </a:lnTo>
                  <a:lnTo>
                    <a:pt x="0" y="957"/>
                  </a:lnTo>
                  <a:lnTo>
                    <a:pt x="0" y="270"/>
                  </a:lnTo>
                  <a:lnTo>
                    <a:pt x="3" y="230"/>
                  </a:lnTo>
                  <a:lnTo>
                    <a:pt x="12" y="192"/>
                  </a:lnTo>
                  <a:lnTo>
                    <a:pt x="25" y="156"/>
                  </a:lnTo>
                  <a:lnTo>
                    <a:pt x="43" y="124"/>
                  </a:lnTo>
                  <a:lnTo>
                    <a:pt x="66" y="93"/>
                  </a:lnTo>
                  <a:lnTo>
                    <a:pt x="92" y="66"/>
                  </a:lnTo>
                  <a:lnTo>
                    <a:pt x="123" y="44"/>
                  </a:lnTo>
                  <a:lnTo>
                    <a:pt x="155" y="26"/>
                  </a:lnTo>
                  <a:lnTo>
                    <a:pt x="190" y="12"/>
                  </a:lnTo>
                  <a:lnTo>
                    <a:pt x="228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1">
              <a:extLst>
                <a:ext uri="{FF2B5EF4-FFF2-40B4-BE49-F238E27FC236}">
                  <a16:creationId xmlns:a16="http://schemas.microsoft.com/office/drawing/2014/main" id="{D03BB955-FCF0-4E85-8D19-B6121E84A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759880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2 h 525"/>
                <a:gd name="T4" fmla="*/ 141 w 524"/>
                <a:gd name="T5" fmla="*/ 181 h 525"/>
                <a:gd name="T6" fmla="*/ 120 w 524"/>
                <a:gd name="T7" fmla="*/ 233 h 525"/>
                <a:gd name="T8" fmla="*/ 120 w 524"/>
                <a:gd name="T9" fmla="*/ 293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3 h 525"/>
                <a:gd name="T24" fmla="*/ 404 w 524"/>
                <a:gd name="T25" fmla="*/ 233 h 525"/>
                <a:gd name="T26" fmla="*/ 382 w 524"/>
                <a:gd name="T27" fmla="*/ 181 h 525"/>
                <a:gd name="T28" fmla="*/ 343 w 524"/>
                <a:gd name="T29" fmla="*/ 142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1 h 525"/>
                <a:gd name="T36" fmla="*/ 404 w 524"/>
                <a:gd name="T37" fmla="*/ 42 h 525"/>
                <a:gd name="T38" fmla="*/ 459 w 524"/>
                <a:gd name="T39" fmla="*/ 90 h 525"/>
                <a:gd name="T40" fmla="*/ 499 w 524"/>
                <a:gd name="T41" fmla="*/ 151 h 525"/>
                <a:gd name="T42" fmla="*/ 520 w 524"/>
                <a:gd name="T43" fmla="*/ 224 h 525"/>
                <a:gd name="T44" fmla="*/ 520 w 524"/>
                <a:gd name="T45" fmla="*/ 301 h 525"/>
                <a:gd name="T46" fmla="*/ 499 w 524"/>
                <a:gd name="T47" fmla="*/ 373 h 525"/>
                <a:gd name="T48" fmla="*/ 459 w 524"/>
                <a:gd name="T49" fmla="*/ 435 h 525"/>
                <a:gd name="T50" fmla="*/ 404 w 524"/>
                <a:gd name="T51" fmla="*/ 482 h 525"/>
                <a:gd name="T52" fmla="*/ 337 w 524"/>
                <a:gd name="T53" fmla="*/ 514 h 525"/>
                <a:gd name="T54" fmla="*/ 261 w 524"/>
                <a:gd name="T55" fmla="*/ 525 h 525"/>
                <a:gd name="T56" fmla="*/ 186 w 524"/>
                <a:gd name="T57" fmla="*/ 514 h 525"/>
                <a:gd name="T58" fmla="*/ 120 w 524"/>
                <a:gd name="T59" fmla="*/ 482 h 525"/>
                <a:gd name="T60" fmla="*/ 65 w 524"/>
                <a:gd name="T61" fmla="*/ 435 h 525"/>
                <a:gd name="T62" fmla="*/ 24 w 524"/>
                <a:gd name="T63" fmla="*/ 373 h 525"/>
                <a:gd name="T64" fmla="*/ 3 w 524"/>
                <a:gd name="T65" fmla="*/ 301 h 525"/>
                <a:gd name="T66" fmla="*/ 3 w 524"/>
                <a:gd name="T67" fmla="*/ 224 h 525"/>
                <a:gd name="T68" fmla="*/ 24 w 524"/>
                <a:gd name="T69" fmla="*/ 151 h 525"/>
                <a:gd name="T70" fmla="*/ 65 w 524"/>
                <a:gd name="T71" fmla="*/ 90 h 525"/>
                <a:gd name="T72" fmla="*/ 120 w 524"/>
                <a:gd name="T73" fmla="*/ 42 h 525"/>
                <a:gd name="T74" fmla="*/ 186 w 524"/>
                <a:gd name="T75" fmla="*/ 11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6"/>
                  </a:moveTo>
                  <a:lnTo>
                    <a:pt x="233" y="120"/>
                  </a:lnTo>
                  <a:lnTo>
                    <a:pt x="205" y="128"/>
                  </a:lnTo>
                  <a:lnTo>
                    <a:pt x="181" y="142"/>
                  </a:lnTo>
                  <a:lnTo>
                    <a:pt x="159" y="160"/>
                  </a:lnTo>
                  <a:lnTo>
                    <a:pt x="141" y="181"/>
                  </a:lnTo>
                  <a:lnTo>
                    <a:pt x="128" y="206"/>
                  </a:lnTo>
                  <a:lnTo>
                    <a:pt x="120" y="233"/>
                  </a:lnTo>
                  <a:lnTo>
                    <a:pt x="116" y="263"/>
                  </a:lnTo>
                  <a:lnTo>
                    <a:pt x="120" y="293"/>
                  </a:lnTo>
                  <a:lnTo>
                    <a:pt x="128" y="319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8"/>
                  </a:lnTo>
                  <a:lnTo>
                    <a:pt x="233" y="406"/>
                  </a:lnTo>
                  <a:lnTo>
                    <a:pt x="261" y="408"/>
                  </a:lnTo>
                  <a:lnTo>
                    <a:pt x="291" y="406"/>
                  </a:lnTo>
                  <a:lnTo>
                    <a:pt x="318" y="398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19"/>
                  </a:lnTo>
                  <a:lnTo>
                    <a:pt x="404" y="293"/>
                  </a:lnTo>
                  <a:lnTo>
                    <a:pt x="407" y="263"/>
                  </a:lnTo>
                  <a:lnTo>
                    <a:pt x="404" y="233"/>
                  </a:lnTo>
                  <a:lnTo>
                    <a:pt x="396" y="206"/>
                  </a:lnTo>
                  <a:lnTo>
                    <a:pt x="382" y="181"/>
                  </a:lnTo>
                  <a:lnTo>
                    <a:pt x="365" y="160"/>
                  </a:lnTo>
                  <a:lnTo>
                    <a:pt x="343" y="142"/>
                  </a:lnTo>
                  <a:lnTo>
                    <a:pt x="318" y="128"/>
                  </a:lnTo>
                  <a:lnTo>
                    <a:pt x="291" y="120"/>
                  </a:lnTo>
                  <a:lnTo>
                    <a:pt x="261" y="116"/>
                  </a:lnTo>
                  <a:close/>
                  <a:moveTo>
                    <a:pt x="261" y="0"/>
                  </a:moveTo>
                  <a:lnTo>
                    <a:pt x="300" y="3"/>
                  </a:lnTo>
                  <a:lnTo>
                    <a:pt x="337" y="11"/>
                  </a:lnTo>
                  <a:lnTo>
                    <a:pt x="372" y="24"/>
                  </a:lnTo>
                  <a:lnTo>
                    <a:pt x="404" y="42"/>
                  </a:lnTo>
                  <a:lnTo>
                    <a:pt x="434" y="65"/>
                  </a:lnTo>
                  <a:lnTo>
                    <a:pt x="459" y="90"/>
                  </a:lnTo>
                  <a:lnTo>
                    <a:pt x="481" y="120"/>
                  </a:lnTo>
                  <a:lnTo>
                    <a:pt x="499" y="151"/>
                  </a:lnTo>
                  <a:lnTo>
                    <a:pt x="513" y="186"/>
                  </a:lnTo>
                  <a:lnTo>
                    <a:pt x="520" y="224"/>
                  </a:lnTo>
                  <a:lnTo>
                    <a:pt x="524" y="263"/>
                  </a:lnTo>
                  <a:lnTo>
                    <a:pt x="520" y="301"/>
                  </a:lnTo>
                  <a:lnTo>
                    <a:pt x="513" y="338"/>
                  </a:lnTo>
                  <a:lnTo>
                    <a:pt x="499" y="373"/>
                  </a:lnTo>
                  <a:lnTo>
                    <a:pt x="481" y="405"/>
                  </a:lnTo>
                  <a:lnTo>
                    <a:pt x="459" y="435"/>
                  </a:lnTo>
                  <a:lnTo>
                    <a:pt x="434" y="460"/>
                  </a:lnTo>
                  <a:lnTo>
                    <a:pt x="404" y="482"/>
                  </a:lnTo>
                  <a:lnTo>
                    <a:pt x="372" y="500"/>
                  </a:lnTo>
                  <a:lnTo>
                    <a:pt x="337" y="514"/>
                  </a:lnTo>
                  <a:lnTo>
                    <a:pt x="300" y="522"/>
                  </a:lnTo>
                  <a:lnTo>
                    <a:pt x="261" y="525"/>
                  </a:lnTo>
                  <a:lnTo>
                    <a:pt x="223" y="522"/>
                  </a:lnTo>
                  <a:lnTo>
                    <a:pt x="186" y="514"/>
                  </a:lnTo>
                  <a:lnTo>
                    <a:pt x="151" y="500"/>
                  </a:lnTo>
                  <a:lnTo>
                    <a:pt x="120" y="482"/>
                  </a:lnTo>
                  <a:lnTo>
                    <a:pt x="90" y="460"/>
                  </a:lnTo>
                  <a:lnTo>
                    <a:pt x="65" y="435"/>
                  </a:lnTo>
                  <a:lnTo>
                    <a:pt x="42" y="405"/>
                  </a:lnTo>
                  <a:lnTo>
                    <a:pt x="24" y="373"/>
                  </a:lnTo>
                  <a:lnTo>
                    <a:pt x="12" y="338"/>
                  </a:lnTo>
                  <a:lnTo>
                    <a:pt x="3" y="301"/>
                  </a:lnTo>
                  <a:lnTo>
                    <a:pt x="0" y="263"/>
                  </a:lnTo>
                  <a:lnTo>
                    <a:pt x="3" y="224"/>
                  </a:lnTo>
                  <a:lnTo>
                    <a:pt x="12" y="186"/>
                  </a:lnTo>
                  <a:lnTo>
                    <a:pt x="24" y="151"/>
                  </a:lnTo>
                  <a:lnTo>
                    <a:pt x="42" y="120"/>
                  </a:lnTo>
                  <a:lnTo>
                    <a:pt x="65" y="90"/>
                  </a:lnTo>
                  <a:lnTo>
                    <a:pt x="90" y="65"/>
                  </a:lnTo>
                  <a:lnTo>
                    <a:pt x="120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2">
              <a:extLst>
                <a:ext uri="{FF2B5EF4-FFF2-40B4-BE49-F238E27FC236}">
                  <a16:creationId xmlns:a16="http://schemas.microsoft.com/office/drawing/2014/main" id="{6E67FC9A-1012-4915-8A0B-3A24ED3F0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3">
              <a:extLst>
                <a:ext uri="{FF2B5EF4-FFF2-40B4-BE49-F238E27FC236}">
                  <a16:creationId xmlns:a16="http://schemas.microsoft.com/office/drawing/2014/main" id="{C5CF0674-A677-4D52-8953-BBA7A6FEB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788223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3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3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4">
              <a:extLst>
                <a:ext uri="{FF2B5EF4-FFF2-40B4-BE49-F238E27FC236}">
                  <a16:creationId xmlns:a16="http://schemas.microsoft.com/office/drawing/2014/main" id="{44745319-288D-44DF-8A18-8DB031459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5">
              <a:extLst>
                <a:ext uri="{FF2B5EF4-FFF2-40B4-BE49-F238E27FC236}">
                  <a16:creationId xmlns:a16="http://schemas.microsoft.com/office/drawing/2014/main" id="{73B4419C-E52A-4497-940B-BB02C7E2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828376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6">
              <a:extLst>
                <a:ext uri="{FF2B5EF4-FFF2-40B4-BE49-F238E27FC236}">
                  <a16:creationId xmlns:a16="http://schemas.microsoft.com/office/drawing/2014/main" id="{F79566D6-07F7-40B5-AEFA-11DCEEE8F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7">
              <a:extLst>
                <a:ext uri="{FF2B5EF4-FFF2-40B4-BE49-F238E27FC236}">
                  <a16:creationId xmlns:a16="http://schemas.microsoft.com/office/drawing/2014/main" id="{50D0286B-EC4C-40C2-889D-D422FD9A0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828376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5 h 117"/>
                <a:gd name="T20" fmla="*/ 58 w 117"/>
                <a:gd name="T21" fmla="*/ 117 h 117"/>
                <a:gd name="T22" fmla="*/ 40 w 117"/>
                <a:gd name="T23" fmla="*/ 115 h 117"/>
                <a:gd name="T24" fmla="*/ 23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3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8">
              <a:extLst>
                <a:ext uri="{FF2B5EF4-FFF2-40B4-BE49-F238E27FC236}">
                  <a16:creationId xmlns:a16="http://schemas.microsoft.com/office/drawing/2014/main" id="{937493FA-792D-4B05-AFB5-59B81D6DB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9">
              <a:extLst>
                <a:ext uri="{FF2B5EF4-FFF2-40B4-BE49-F238E27FC236}">
                  <a16:creationId xmlns:a16="http://schemas.microsoft.com/office/drawing/2014/main" id="{A5842A77-DB11-4C7B-BD83-7A24262ED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0">
              <a:extLst>
                <a:ext uri="{FF2B5EF4-FFF2-40B4-BE49-F238E27FC236}">
                  <a16:creationId xmlns:a16="http://schemas.microsoft.com/office/drawing/2014/main" id="{7C3A2BFE-62C9-4AB0-AA2B-1B8D98B36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1">
              <a:extLst>
                <a:ext uri="{FF2B5EF4-FFF2-40B4-BE49-F238E27FC236}">
                  <a16:creationId xmlns:a16="http://schemas.microsoft.com/office/drawing/2014/main" id="{BC4B75DB-EC6C-4815-BA3E-7F9999F6C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3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3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7D301C-1432-4F7D-933F-DFD4F7C19833}"/>
              </a:ext>
            </a:extLst>
          </p:cNvPr>
          <p:cNvGrpSpPr/>
          <p:nvPr/>
        </p:nvGrpSpPr>
        <p:grpSpPr>
          <a:xfrm>
            <a:off x="5342878" y="991224"/>
            <a:ext cx="828602" cy="800688"/>
            <a:chOff x="695325" y="4238625"/>
            <a:chExt cx="555625" cy="542925"/>
          </a:xfrm>
          <a:solidFill>
            <a:schemeClr val="bg1"/>
          </a:solidFill>
        </p:grpSpPr>
        <p:sp>
          <p:nvSpPr>
            <p:cNvPr id="60" name="Freeform 475">
              <a:extLst>
                <a:ext uri="{FF2B5EF4-FFF2-40B4-BE49-F238E27FC236}">
                  <a16:creationId xmlns:a16="http://schemas.microsoft.com/office/drawing/2014/main" id="{212EA96A-CBF5-48D4-987B-FC095C6654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29418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0 h 521"/>
                <a:gd name="T4" fmla="*/ 142 w 525"/>
                <a:gd name="T5" fmla="*/ 179 h 521"/>
                <a:gd name="T6" fmla="*/ 119 w 525"/>
                <a:gd name="T7" fmla="*/ 231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0 h 521"/>
                <a:gd name="T14" fmla="*/ 233 w 525"/>
                <a:gd name="T15" fmla="*/ 402 h 521"/>
                <a:gd name="T16" fmla="*/ 291 w 525"/>
                <a:gd name="T17" fmla="*/ 402 h 521"/>
                <a:gd name="T18" fmla="*/ 344 w 525"/>
                <a:gd name="T19" fmla="*/ 380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1 h 521"/>
                <a:gd name="T26" fmla="*/ 383 w 525"/>
                <a:gd name="T27" fmla="*/ 179 h 521"/>
                <a:gd name="T28" fmla="*/ 344 w 525"/>
                <a:gd name="T29" fmla="*/ 140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0 h 521"/>
                <a:gd name="T36" fmla="*/ 405 w 525"/>
                <a:gd name="T37" fmla="*/ 42 h 521"/>
                <a:gd name="T38" fmla="*/ 460 w 525"/>
                <a:gd name="T39" fmla="*/ 90 h 521"/>
                <a:gd name="T40" fmla="*/ 500 w 525"/>
                <a:gd name="T41" fmla="*/ 150 h 521"/>
                <a:gd name="T42" fmla="*/ 522 w 525"/>
                <a:gd name="T43" fmla="*/ 222 h 521"/>
                <a:gd name="T44" fmla="*/ 522 w 525"/>
                <a:gd name="T45" fmla="*/ 299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299 h 521"/>
                <a:gd name="T66" fmla="*/ 3 w 525"/>
                <a:gd name="T67" fmla="*/ 222 h 521"/>
                <a:gd name="T68" fmla="*/ 25 w 525"/>
                <a:gd name="T69" fmla="*/ 150 h 521"/>
                <a:gd name="T70" fmla="*/ 64 w 525"/>
                <a:gd name="T71" fmla="*/ 90 h 521"/>
                <a:gd name="T72" fmla="*/ 119 w 525"/>
                <a:gd name="T73" fmla="*/ 42 h 521"/>
                <a:gd name="T74" fmla="*/ 186 w 525"/>
                <a:gd name="T75" fmla="*/ 10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7"/>
                  </a:lnTo>
                  <a:lnTo>
                    <a:pt x="181" y="140"/>
                  </a:lnTo>
                  <a:lnTo>
                    <a:pt x="159" y="158"/>
                  </a:lnTo>
                  <a:lnTo>
                    <a:pt x="142" y="179"/>
                  </a:lnTo>
                  <a:lnTo>
                    <a:pt x="128" y="204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0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5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0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4"/>
                  </a:lnTo>
                  <a:lnTo>
                    <a:pt x="383" y="179"/>
                  </a:lnTo>
                  <a:lnTo>
                    <a:pt x="366" y="158"/>
                  </a:lnTo>
                  <a:lnTo>
                    <a:pt x="344" y="140"/>
                  </a:lnTo>
                  <a:lnTo>
                    <a:pt x="319" y="127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0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0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7"/>
                  </a:lnTo>
                  <a:lnTo>
                    <a:pt x="338" y="511"/>
                  </a:lnTo>
                  <a:lnTo>
                    <a:pt x="301" y="518"/>
                  </a:lnTo>
                  <a:lnTo>
                    <a:pt x="262" y="521"/>
                  </a:lnTo>
                  <a:lnTo>
                    <a:pt x="223" y="518"/>
                  </a:lnTo>
                  <a:lnTo>
                    <a:pt x="186" y="511"/>
                  </a:lnTo>
                  <a:lnTo>
                    <a:pt x="151" y="497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0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0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76">
              <a:extLst>
                <a:ext uri="{FF2B5EF4-FFF2-40B4-BE49-F238E27FC236}">
                  <a16:creationId xmlns:a16="http://schemas.microsoft.com/office/drawing/2014/main" id="{8F52655D-A87D-4C50-AAA9-53FB0EB25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31165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77">
              <a:extLst>
                <a:ext uri="{FF2B5EF4-FFF2-40B4-BE49-F238E27FC236}">
                  <a16:creationId xmlns:a16="http://schemas.microsoft.com/office/drawing/2014/main" id="{9436B7BD-9711-409B-8C8C-FD0C336D1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31165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78">
              <a:extLst>
                <a:ext uri="{FF2B5EF4-FFF2-40B4-BE49-F238E27FC236}">
                  <a16:creationId xmlns:a16="http://schemas.microsoft.com/office/drawing/2014/main" id="{A5CFE820-60DC-4FF3-91A5-DAD487487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3 w 117"/>
                <a:gd name="T9" fmla="*/ 39 h 115"/>
                <a:gd name="T10" fmla="*/ 117 w 117"/>
                <a:gd name="T11" fmla="*/ 58 h 115"/>
                <a:gd name="T12" fmla="*/ 113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9">
              <a:extLst>
                <a:ext uri="{FF2B5EF4-FFF2-40B4-BE49-F238E27FC236}">
                  <a16:creationId xmlns:a16="http://schemas.microsoft.com/office/drawing/2014/main" id="{67B8F2FC-B375-4325-B7BA-FC3BADEF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80">
              <a:extLst>
                <a:ext uri="{FF2B5EF4-FFF2-40B4-BE49-F238E27FC236}">
                  <a16:creationId xmlns:a16="http://schemas.microsoft.com/office/drawing/2014/main" id="{7D529908-3FB3-47C1-9817-10A30BAC7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31165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81">
              <a:extLst>
                <a:ext uri="{FF2B5EF4-FFF2-40B4-BE49-F238E27FC236}">
                  <a16:creationId xmlns:a16="http://schemas.microsoft.com/office/drawing/2014/main" id="{08649671-CFA7-4DFD-8493-F02DB4CBE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82">
              <a:extLst>
                <a:ext uri="{FF2B5EF4-FFF2-40B4-BE49-F238E27FC236}">
                  <a16:creationId xmlns:a16="http://schemas.microsoft.com/office/drawing/2014/main" id="{BF13F8DD-2372-4AC7-B30A-08126D7E3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3">
              <a:extLst>
                <a:ext uri="{FF2B5EF4-FFF2-40B4-BE49-F238E27FC236}">
                  <a16:creationId xmlns:a16="http://schemas.microsoft.com/office/drawing/2014/main" id="{9AF42E23-7129-4676-A2CF-80CCD54C4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340225"/>
              <a:ext cx="17463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84">
              <a:extLst>
                <a:ext uri="{FF2B5EF4-FFF2-40B4-BE49-F238E27FC236}">
                  <a16:creationId xmlns:a16="http://schemas.microsoft.com/office/drawing/2014/main" id="{D02A3380-7316-4D96-9E04-FB63364B5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85">
              <a:extLst>
                <a:ext uri="{FF2B5EF4-FFF2-40B4-BE49-F238E27FC236}">
                  <a16:creationId xmlns:a16="http://schemas.microsoft.com/office/drawing/2014/main" id="{483E5A16-D700-450A-8687-6505E18A7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8 h 115"/>
                <a:gd name="T12" fmla="*/ 115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4 w 117"/>
                <a:gd name="T29" fmla="*/ 76 h 115"/>
                <a:gd name="T30" fmla="*/ 0 w 117"/>
                <a:gd name="T31" fmla="*/ 58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86">
              <a:extLst>
                <a:ext uri="{FF2B5EF4-FFF2-40B4-BE49-F238E27FC236}">
                  <a16:creationId xmlns:a16="http://schemas.microsoft.com/office/drawing/2014/main" id="{1E245202-72D9-411F-AD3D-27B3486D1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325" y="4238625"/>
              <a:ext cx="555625" cy="542925"/>
            </a:xfrm>
            <a:custGeom>
              <a:avLst/>
              <a:gdLst>
                <a:gd name="T0" fmla="*/ 183 w 3500"/>
                <a:gd name="T1" fmla="*/ 2344 h 3420"/>
                <a:gd name="T2" fmla="*/ 119 w 3500"/>
                <a:gd name="T3" fmla="*/ 2439 h 3420"/>
                <a:gd name="T4" fmla="*/ 129 w 3500"/>
                <a:gd name="T5" fmla="*/ 3211 h 3420"/>
                <a:gd name="T6" fmla="*/ 209 w 3500"/>
                <a:gd name="T7" fmla="*/ 3292 h 3420"/>
                <a:gd name="T8" fmla="*/ 3262 w 3500"/>
                <a:gd name="T9" fmla="*/ 3301 h 3420"/>
                <a:gd name="T10" fmla="*/ 3357 w 3500"/>
                <a:gd name="T11" fmla="*/ 3237 h 3420"/>
                <a:gd name="T12" fmla="*/ 3383 w 3500"/>
                <a:gd name="T13" fmla="*/ 2469 h 3420"/>
                <a:gd name="T14" fmla="*/ 3339 w 3500"/>
                <a:gd name="T15" fmla="*/ 2362 h 3420"/>
                <a:gd name="T16" fmla="*/ 3231 w 3500"/>
                <a:gd name="T17" fmla="*/ 2318 h 3420"/>
                <a:gd name="T18" fmla="*/ 209 w 3500"/>
                <a:gd name="T19" fmla="*/ 1229 h 3420"/>
                <a:gd name="T20" fmla="*/ 129 w 3500"/>
                <a:gd name="T21" fmla="*/ 1309 h 3420"/>
                <a:gd name="T22" fmla="*/ 119 w 3500"/>
                <a:gd name="T23" fmla="*/ 2082 h 3420"/>
                <a:gd name="T24" fmla="*/ 183 w 3500"/>
                <a:gd name="T25" fmla="*/ 2176 h 3420"/>
                <a:gd name="T26" fmla="*/ 3231 w 3500"/>
                <a:gd name="T27" fmla="*/ 2202 h 3420"/>
                <a:gd name="T28" fmla="*/ 3339 w 3500"/>
                <a:gd name="T29" fmla="*/ 2158 h 3420"/>
                <a:gd name="T30" fmla="*/ 3383 w 3500"/>
                <a:gd name="T31" fmla="*/ 2052 h 3420"/>
                <a:gd name="T32" fmla="*/ 3357 w 3500"/>
                <a:gd name="T33" fmla="*/ 1283 h 3420"/>
                <a:gd name="T34" fmla="*/ 3262 w 3500"/>
                <a:gd name="T35" fmla="*/ 1220 h 3420"/>
                <a:gd name="T36" fmla="*/ 238 w 3500"/>
                <a:gd name="T37" fmla="*/ 120 h 3420"/>
                <a:gd name="T38" fmla="*/ 143 w 3500"/>
                <a:gd name="T39" fmla="*/ 183 h 3420"/>
                <a:gd name="T40" fmla="*/ 117 w 3500"/>
                <a:gd name="T41" fmla="*/ 950 h 3420"/>
                <a:gd name="T42" fmla="*/ 161 w 3500"/>
                <a:gd name="T43" fmla="*/ 1056 h 3420"/>
                <a:gd name="T44" fmla="*/ 269 w 3500"/>
                <a:gd name="T45" fmla="*/ 1101 h 3420"/>
                <a:gd name="T46" fmla="*/ 3317 w 3500"/>
                <a:gd name="T47" fmla="*/ 1075 h 3420"/>
                <a:gd name="T48" fmla="*/ 3381 w 3500"/>
                <a:gd name="T49" fmla="*/ 980 h 3420"/>
                <a:gd name="T50" fmla="*/ 3371 w 3500"/>
                <a:gd name="T51" fmla="*/ 209 h 3420"/>
                <a:gd name="T52" fmla="*/ 3291 w 3500"/>
                <a:gd name="T53" fmla="*/ 128 h 3420"/>
                <a:gd name="T54" fmla="*/ 269 w 3500"/>
                <a:gd name="T55" fmla="*/ 0 h 3420"/>
                <a:gd name="T56" fmla="*/ 3345 w 3500"/>
                <a:gd name="T57" fmla="*/ 25 h 3420"/>
                <a:gd name="T58" fmla="*/ 3457 w 3500"/>
                <a:gd name="T59" fmla="*/ 122 h 3420"/>
                <a:gd name="T60" fmla="*/ 3500 w 3500"/>
                <a:gd name="T61" fmla="*/ 267 h 3420"/>
                <a:gd name="T62" fmla="*/ 3472 w 3500"/>
                <a:gd name="T63" fmla="*/ 1068 h 3420"/>
                <a:gd name="T64" fmla="*/ 3426 w 3500"/>
                <a:gd name="T65" fmla="*/ 1186 h 3420"/>
                <a:gd name="T66" fmla="*/ 3497 w 3500"/>
                <a:gd name="T67" fmla="*/ 1327 h 3420"/>
                <a:gd name="T68" fmla="*/ 3487 w 3500"/>
                <a:gd name="T69" fmla="*/ 2132 h 3420"/>
                <a:gd name="T70" fmla="*/ 3397 w 3500"/>
                <a:gd name="T71" fmla="*/ 2260 h 3420"/>
                <a:gd name="T72" fmla="*/ 3487 w 3500"/>
                <a:gd name="T73" fmla="*/ 2388 h 3420"/>
                <a:gd name="T74" fmla="*/ 3498 w 3500"/>
                <a:gd name="T75" fmla="*/ 3192 h 3420"/>
                <a:gd name="T76" fmla="*/ 3434 w 3500"/>
                <a:gd name="T77" fmla="*/ 3327 h 3420"/>
                <a:gd name="T78" fmla="*/ 3309 w 3500"/>
                <a:gd name="T79" fmla="*/ 3408 h 3420"/>
                <a:gd name="T80" fmla="*/ 228 w 3500"/>
                <a:gd name="T81" fmla="*/ 3417 h 3420"/>
                <a:gd name="T82" fmla="*/ 92 w 3500"/>
                <a:gd name="T83" fmla="*/ 3354 h 3420"/>
                <a:gd name="T84" fmla="*/ 11 w 3500"/>
                <a:gd name="T85" fmla="*/ 3230 h 3420"/>
                <a:gd name="T86" fmla="*/ 3 w 3500"/>
                <a:gd name="T87" fmla="*/ 2428 h 3420"/>
                <a:gd name="T88" fmla="*/ 74 w 3500"/>
                <a:gd name="T89" fmla="*/ 2287 h 3420"/>
                <a:gd name="T90" fmla="*/ 28 w 3500"/>
                <a:gd name="T91" fmla="*/ 2169 h 3420"/>
                <a:gd name="T92" fmla="*/ 0 w 3500"/>
                <a:gd name="T93" fmla="*/ 1368 h 3420"/>
                <a:gd name="T94" fmla="*/ 49 w 3500"/>
                <a:gd name="T95" fmla="*/ 1216 h 3420"/>
                <a:gd name="T96" fmla="*/ 49 w 3500"/>
                <a:gd name="T97" fmla="*/ 1102 h 3420"/>
                <a:gd name="T98" fmla="*/ 0 w 3500"/>
                <a:gd name="T99" fmla="*/ 950 h 3420"/>
                <a:gd name="T100" fmla="*/ 25 w 3500"/>
                <a:gd name="T101" fmla="*/ 155 h 3420"/>
                <a:gd name="T102" fmla="*/ 122 w 3500"/>
                <a:gd name="T103" fmla="*/ 43 h 3420"/>
                <a:gd name="T104" fmla="*/ 269 w 3500"/>
                <a:gd name="T105" fmla="*/ 0 h 3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0" h="3420">
                  <a:moveTo>
                    <a:pt x="269" y="2318"/>
                  </a:moveTo>
                  <a:lnTo>
                    <a:pt x="238" y="2322"/>
                  </a:lnTo>
                  <a:lnTo>
                    <a:pt x="209" y="2330"/>
                  </a:lnTo>
                  <a:lnTo>
                    <a:pt x="183" y="2344"/>
                  </a:lnTo>
                  <a:lnTo>
                    <a:pt x="161" y="2362"/>
                  </a:lnTo>
                  <a:lnTo>
                    <a:pt x="143" y="2385"/>
                  </a:lnTo>
                  <a:lnTo>
                    <a:pt x="129" y="2411"/>
                  </a:lnTo>
                  <a:lnTo>
                    <a:pt x="119" y="2439"/>
                  </a:lnTo>
                  <a:lnTo>
                    <a:pt x="117" y="2469"/>
                  </a:lnTo>
                  <a:lnTo>
                    <a:pt x="117" y="3152"/>
                  </a:lnTo>
                  <a:lnTo>
                    <a:pt x="119" y="3183"/>
                  </a:lnTo>
                  <a:lnTo>
                    <a:pt x="129" y="3211"/>
                  </a:lnTo>
                  <a:lnTo>
                    <a:pt x="143" y="3237"/>
                  </a:lnTo>
                  <a:lnTo>
                    <a:pt x="161" y="3260"/>
                  </a:lnTo>
                  <a:lnTo>
                    <a:pt x="183" y="3278"/>
                  </a:lnTo>
                  <a:lnTo>
                    <a:pt x="209" y="3292"/>
                  </a:lnTo>
                  <a:lnTo>
                    <a:pt x="238" y="3301"/>
                  </a:lnTo>
                  <a:lnTo>
                    <a:pt x="269" y="3304"/>
                  </a:lnTo>
                  <a:lnTo>
                    <a:pt x="3231" y="3304"/>
                  </a:lnTo>
                  <a:lnTo>
                    <a:pt x="3262" y="3301"/>
                  </a:lnTo>
                  <a:lnTo>
                    <a:pt x="3291" y="3292"/>
                  </a:lnTo>
                  <a:lnTo>
                    <a:pt x="3317" y="3278"/>
                  </a:lnTo>
                  <a:lnTo>
                    <a:pt x="3339" y="3260"/>
                  </a:lnTo>
                  <a:lnTo>
                    <a:pt x="3357" y="3237"/>
                  </a:lnTo>
                  <a:lnTo>
                    <a:pt x="3371" y="3211"/>
                  </a:lnTo>
                  <a:lnTo>
                    <a:pt x="3381" y="3183"/>
                  </a:lnTo>
                  <a:lnTo>
                    <a:pt x="3383" y="3152"/>
                  </a:lnTo>
                  <a:lnTo>
                    <a:pt x="3383" y="2469"/>
                  </a:lnTo>
                  <a:lnTo>
                    <a:pt x="3381" y="2439"/>
                  </a:lnTo>
                  <a:lnTo>
                    <a:pt x="3371" y="2411"/>
                  </a:lnTo>
                  <a:lnTo>
                    <a:pt x="3357" y="2385"/>
                  </a:lnTo>
                  <a:lnTo>
                    <a:pt x="3339" y="2362"/>
                  </a:lnTo>
                  <a:lnTo>
                    <a:pt x="3317" y="2344"/>
                  </a:lnTo>
                  <a:lnTo>
                    <a:pt x="3291" y="2330"/>
                  </a:lnTo>
                  <a:lnTo>
                    <a:pt x="3262" y="2322"/>
                  </a:lnTo>
                  <a:lnTo>
                    <a:pt x="3231" y="2318"/>
                  </a:lnTo>
                  <a:lnTo>
                    <a:pt x="269" y="2318"/>
                  </a:lnTo>
                  <a:close/>
                  <a:moveTo>
                    <a:pt x="269" y="1217"/>
                  </a:moveTo>
                  <a:lnTo>
                    <a:pt x="238" y="1220"/>
                  </a:lnTo>
                  <a:lnTo>
                    <a:pt x="209" y="1229"/>
                  </a:lnTo>
                  <a:lnTo>
                    <a:pt x="183" y="1243"/>
                  </a:lnTo>
                  <a:lnTo>
                    <a:pt x="161" y="1261"/>
                  </a:lnTo>
                  <a:lnTo>
                    <a:pt x="143" y="1283"/>
                  </a:lnTo>
                  <a:lnTo>
                    <a:pt x="129" y="1309"/>
                  </a:lnTo>
                  <a:lnTo>
                    <a:pt x="119" y="1338"/>
                  </a:lnTo>
                  <a:lnTo>
                    <a:pt x="117" y="1368"/>
                  </a:lnTo>
                  <a:lnTo>
                    <a:pt x="117" y="2052"/>
                  </a:lnTo>
                  <a:lnTo>
                    <a:pt x="119" y="2082"/>
                  </a:lnTo>
                  <a:lnTo>
                    <a:pt x="129" y="2110"/>
                  </a:lnTo>
                  <a:lnTo>
                    <a:pt x="143" y="2135"/>
                  </a:lnTo>
                  <a:lnTo>
                    <a:pt x="161" y="2158"/>
                  </a:lnTo>
                  <a:lnTo>
                    <a:pt x="183" y="2176"/>
                  </a:lnTo>
                  <a:lnTo>
                    <a:pt x="209" y="2190"/>
                  </a:lnTo>
                  <a:lnTo>
                    <a:pt x="238" y="2199"/>
                  </a:lnTo>
                  <a:lnTo>
                    <a:pt x="269" y="2202"/>
                  </a:lnTo>
                  <a:lnTo>
                    <a:pt x="3231" y="2202"/>
                  </a:lnTo>
                  <a:lnTo>
                    <a:pt x="3262" y="2199"/>
                  </a:lnTo>
                  <a:lnTo>
                    <a:pt x="3291" y="2190"/>
                  </a:lnTo>
                  <a:lnTo>
                    <a:pt x="3317" y="2176"/>
                  </a:lnTo>
                  <a:lnTo>
                    <a:pt x="3339" y="2158"/>
                  </a:lnTo>
                  <a:lnTo>
                    <a:pt x="3357" y="2135"/>
                  </a:lnTo>
                  <a:lnTo>
                    <a:pt x="3371" y="2110"/>
                  </a:lnTo>
                  <a:lnTo>
                    <a:pt x="3381" y="2082"/>
                  </a:lnTo>
                  <a:lnTo>
                    <a:pt x="3383" y="2052"/>
                  </a:lnTo>
                  <a:lnTo>
                    <a:pt x="3383" y="1368"/>
                  </a:lnTo>
                  <a:lnTo>
                    <a:pt x="3381" y="1338"/>
                  </a:lnTo>
                  <a:lnTo>
                    <a:pt x="3371" y="1309"/>
                  </a:lnTo>
                  <a:lnTo>
                    <a:pt x="3357" y="1283"/>
                  </a:lnTo>
                  <a:lnTo>
                    <a:pt x="3339" y="1261"/>
                  </a:lnTo>
                  <a:lnTo>
                    <a:pt x="3317" y="1243"/>
                  </a:lnTo>
                  <a:lnTo>
                    <a:pt x="3291" y="1229"/>
                  </a:lnTo>
                  <a:lnTo>
                    <a:pt x="3262" y="1220"/>
                  </a:lnTo>
                  <a:lnTo>
                    <a:pt x="3231" y="1217"/>
                  </a:lnTo>
                  <a:lnTo>
                    <a:pt x="269" y="1217"/>
                  </a:lnTo>
                  <a:close/>
                  <a:moveTo>
                    <a:pt x="269" y="116"/>
                  </a:moveTo>
                  <a:lnTo>
                    <a:pt x="238" y="120"/>
                  </a:lnTo>
                  <a:lnTo>
                    <a:pt x="209" y="128"/>
                  </a:lnTo>
                  <a:lnTo>
                    <a:pt x="183" y="142"/>
                  </a:lnTo>
                  <a:lnTo>
                    <a:pt x="161" y="160"/>
                  </a:lnTo>
                  <a:lnTo>
                    <a:pt x="143" y="183"/>
                  </a:lnTo>
                  <a:lnTo>
                    <a:pt x="129" y="209"/>
                  </a:lnTo>
                  <a:lnTo>
                    <a:pt x="119" y="237"/>
                  </a:lnTo>
                  <a:lnTo>
                    <a:pt x="117" y="267"/>
                  </a:lnTo>
                  <a:lnTo>
                    <a:pt x="117" y="950"/>
                  </a:lnTo>
                  <a:lnTo>
                    <a:pt x="119" y="980"/>
                  </a:lnTo>
                  <a:lnTo>
                    <a:pt x="129" y="1009"/>
                  </a:lnTo>
                  <a:lnTo>
                    <a:pt x="143" y="1035"/>
                  </a:lnTo>
                  <a:lnTo>
                    <a:pt x="161" y="1056"/>
                  </a:lnTo>
                  <a:lnTo>
                    <a:pt x="183" y="1076"/>
                  </a:lnTo>
                  <a:lnTo>
                    <a:pt x="209" y="1089"/>
                  </a:lnTo>
                  <a:lnTo>
                    <a:pt x="238" y="1098"/>
                  </a:lnTo>
                  <a:lnTo>
                    <a:pt x="269" y="1101"/>
                  </a:lnTo>
                  <a:lnTo>
                    <a:pt x="3231" y="1101"/>
                  </a:lnTo>
                  <a:lnTo>
                    <a:pt x="3262" y="1098"/>
                  </a:lnTo>
                  <a:lnTo>
                    <a:pt x="3291" y="1089"/>
                  </a:lnTo>
                  <a:lnTo>
                    <a:pt x="3317" y="1075"/>
                  </a:lnTo>
                  <a:lnTo>
                    <a:pt x="3339" y="1056"/>
                  </a:lnTo>
                  <a:lnTo>
                    <a:pt x="3357" y="1034"/>
                  </a:lnTo>
                  <a:lnTo>
                    <a:pt x="3371" y="1009"/>
                  </a:lnTo>
                  <a:lnTo>
                    <a:pt x="3381" y="980"/>
                  </a:lnTo>
                  <a:lnTo>
                    <a:pt x="3383" y="950"/>
                  </a:lnTo>
                  <a:lnTo>
                    <a:pt x="3383" y="267"/>
                  </a:lnTo>
                  <a:lnTo>
                    <a:pt x="3381" y="237"/>
                  </a:lnTo>
                  <a:lnTo>
                    <a:pt x="3371" y="209"/>
                  </a:lnTo>
                  <a:lnTo>
                    <a:pt x="3357" y="183"/>
                  </a:lnTo>
                  <a:lnTo>
                    <a:pt x="3339" y="160"/>
                  </a:lnTo>
                  <a:lnTo>
                    <a:pt x="3317" y="142"/>
                  </a:lnTo>
                  <a:lnTo>
                    <a:pt x="3291" y="128"/>
                  </a:lnTo>
                  <a:lnTo>
                    <a:pt x="3262" y="120"/>
                  </a:lnTo>
                  <a:lnTo>
                    <a:pt x="3231" y="116"/>
                  </a:lnTo>
                  <a:lnTo>
                    <a:pt x="269" y="116"/>
                  </a:lnTo>
                  <a:close/>
                  <a:moveTo>
                    <a:pt x="269" y="0"/>
                  </a:moveTo>
                  <a:lnTo>
                    <a:pt x="3231" y="0"/>
                  </a:lnTo>
                  <a:lnTo>
                    <a:pt x="3272" y="3"/>
                  </a:lnTo>
                  <a:lnTo>
                    <a:pt x="3309" y="11"/>
                  </a:lnTo>
                  <a:lnTo>
                    <a:pt x="3345" y="25"/>
                  </a:lnTo>
                  <a:lnTo>
                    <a:pt x="3378" y="43"/>
                  </a:lnTo>
                  <a:lnTo>
                    <a:pt x="3408" y="66"/>
                  </a:lnTo>
                  <a:lnTo>
                    <a:pt x="3434" y="92"/>
                  </a:lnTo>
                  <a:lnTo>
                    <a:pt x="3457" y="122"/>
                  </a:lnTo>
                  <a:lnTo>
                    <a:pt x="3475" y="155"/>
                  </a:lnTo>
                  <a:lnTo>
                    <a:pt x="3489" y="191"/>
                  </a:lnTo>
                  <a:lnTo>
                    <a:pt x="3498" y="228"/>
                  </a:lnTo>
                  <a:lnTo>
                    <a:pt x="3500" y="267"/>
                  </a:lnTo>
                  <a:lnTo>
                    <a:pt x="3500" y="950"/>
                  </a:lnTo>
                  <a:lnTo>
                    <a:pt x="3497" y="992"/>
                  </a:lnTo>
                  <a:lnTo>
                    <a:pt x="3487" y="1031"/>
                  </a:lnTo>
                  <a:lnTo>
                    <a:pt x="3472" y="1068"/>
                  </a:lnTo>
                  <a:lnTo>
                    <a:pt x="3451" y="1102"/>
                  </a:lnTo>
                  <a:lnTo>
                    <a:pt x="3426" y="1133"/>
                  </a:lnTo>
                  <a:lnTo>
                    <a:pt x="3397" y="1159"/>
                  </a:lnTo>
                  <a:lnTo>
                    <a:pt x="3426" y="1186"/>
                  </a:lnTo>
                  <a:lnTo>
                    <a:pt x="3451" y="1216"/>
                  </a:lnTo>
                  <a:lnTo>
                    <a:pt x="3472" y="1250"/>
                  </a:lnTo>
                  <a:lnTo>
                    <a:pt x="3487" y="1287"/>
                  </a:lnTo>
                  <a:lnTo>
                    <a:pt x="3497" y="1327"/>
                  </a:lnTo>
                  <a:lnTo>
                    <a:pt x="3500" y="1368"/>
                  </a:lnTo>
                  <a:lnTo>
                    <a:pt x="3500" y="2052"/>
                  </a:lnTo>
                  <a:lnTo>
                    <a:pt x="3497" y="2092"/>
                  </a:lnTo>
                  <a:lnTo>
                    <a:pt x="3487" y="2132"/>
                  </a:lnTo>
                  <a:lnTo>
                    <a:pt x="3472" y="2169"/>
                  </a:lnTo>
                  <a:lnTo>
                    <a:pt x="3451" y="2203"/>
                  </a:lnTo>
                  <a:lnTo>
                    <a:pt x="3426" y="2233"/>
                  </a:lnTo>
                  <a:lnTo>
                    <a:pt x="3397" y="2260"/>
                  </a:lnTo>
                  <a:lnTo>
                    <a:pt x="3426" y="2287"/>
                  </a:lnTo>
                  <a:lnTo>
                    <a:pt x="3451" y="2317"/>
                  </a:lnTo>
                  <a:lnTo>
                    <a:pt x="3472" y="2352"/>
                  </a:lnTo>
                  <a:lnTo>
                    <a:pt x="3487" y="2388"/>
                  </a:lnTo>
                  <a:lnTo>
                    <a:pt x="3497" y="2428"/>
                  </a:lnTo>
                  <a:lnTo>
                    <a:pt x="3500" y="2469"/>
                  </a:lnTo>
                  <a:lnTo>
                    <a:pt x="3500" y="3152"/>
                  </a:lnTo>
                  <a:lnTo>
                    <a:pt x="3498" y="3192"/>
                  </a:lnTo>
                  <a:lnTo>
                    <a:pt x="3489" y="3230"/>
                  </a:lnTo>
                  <a:lnTo>
                    <a:pt x="3475" y="3265"/>
                  </a:lnTo>
                  <a:lnTo>
                    <a:pt x="3457" y="3297"/>
                  </a:lnTo>
                  <a:lnTo>
                    <a:pt x="3434" y="3327"/>
                  </a:lnTo>
                  <a:lnTo>
                    <a:pt x="3408" y="3354"/>
                  </a:lnTo>
                  <a:lnTo>
                    <a:pt x="3378" y="3377"/>
                  </a:lnTo>
                  <a:lnTo>
                    <a:pt x="3345" y="3394"/>
                  </a:lnTo>
                  <a:lnTo>
                    <a:pt x="3309" y="3408"/>
                  </a:lnTo>
                  <a:lnTo>
                    <a:pt x="3272" y="3417"/>
                  </a:lnTo>
                  <a:lnTo>
                    <a:pt x="3231" y="3420"/>
                  </a:lnTo>
                  <a:lnTo>
                    <a:pt x="269" y="3420"/>
                  </a:lnTo>
                  <a:lnTo>
                    <a:pt x="228" y="3417"/>
                  </a:lnTo>
                  <a:lnTo>
                    <a:pt x="191" y="3408"/>
                  </a:lnTo>
                  <a:lnTo>
                    <a:pt x="155" y="3394"/>
                  </a:lnTo>
                  <a:lnTo>
                    <a:pt x="122" y="3377"/>
                  </a:lnTo>
                  <a:lnTo>
                    <a:pt x="92" y="3354"/>
                  </a:lnTo>
                  <a:lnTo>
                    <a:pt x="66" y="3327"/>
                  </a:lnTo>
                  <a:lnTo>
                    <a:pt x="43" y="3297"/>
                  </a:lnTo>
                  <a:lnTo>
                    <a:pt x="25" y="3265"/>
                  </a:lnTo>
                  <a:lnTo>
                    <a:pt x="11" y="3230"/>
                  </a:lnTo>
                  <a:lnTo>
                    <a:pt x="2" y="3192"/>
                  </a:lnTo>
                  <a:lnTo>
                    <a:pt x="0" y="3152"/>
                  </a:lnTo>
                  <a:lnTo>
                    <a:pt x="0" y="2469"/>
                  </a:lnTo>
                  <a:lnTo>
                    <a:pt x="3" y="2428"/>
                  </a:lnTo>
                  <a:lnTo>
                    <a:pt x="13" y="2388"/>
                  </a:lnTo>
                  <a:lnTo>
                    <a:pt x="28" y="2352"/>
                  </a:lnTo>
                  <a:lnTo>
                    <a:pt x="49" y="2317"/>
                  </a:lnTo>
                  <a:lnTo>
                    <a:pt x="74" y="2287"/>
                  </a:lnTo>
                  <a:lnTo>
                    <a:pt x="103" y="2260"/>
                  </a:lnTo>
                  <a:lnTo>
                    <a:pt x="74" y="2233"/>
                  </a:lnTo>
                  <a:lnTo>
                    <a:pt x="49" y="2203"/>
                  </a:lnTo>
                  <a:lnTo>
                    <a:pt x="28" y="2169"/>
                  </a:lnTo>
                  <a:lnTo>
                    <a:pt x="13" y="2132"/>
                  </a:lnTo>
                  <a:lnTo>
                    <a:pt x="3" y="2092"/>
                  </a:lnTo>
                  <a:lnTo>
                    <a:pt x="0" y="2052"/>
                  </a:lnTo>
                  <a:lnTo>
                    <a:pt x="0" y="1368"/>
                  </a:lnTo>
                  <a:lnTo>
                    <a:pt x="3" y="1327"/>
                  </a:lnTo>
                  <a:lnTo>
                    <a:pt x="13" y="1287"/>
                  </a:lnTo>
                  <a:lnTo>
                    <a:pt x="28" y="1250"/>
                  </a:lnTo>
                  <a:lnTo>
                    <a:pt x="49" y="1216"/>
                  </a:lnTo>
                  <a:lnTo>
                    <a:pt x="74" y="1186"/>
                  </a:lnTo>
                  <a:lnTo>
                    <a:pt x="103" y="1159"/>
                  </a:lnTo>
                  <a:lnTo>
                    <a:pt x="74" y="1133"/>
                  </a:lnTo>
                  <a:lnTo>
                    <a:pt x="49" y="1102"/>
                  </a:lnTo>
                  <a:lnTo>
                    <a:pt x="28" y="1068"/>
                  </a:lnTo>
                  <a:lnTo>
                    <a:pt x="13" y="1031"/>
                  </a:lnTo>
                  <a:lnTo>
                    <a:pt x="3" y="992"/>
                  </a:lnTo>
                  <a:lnTo>
                    <a:pt x="0" y="950"/>
                  </a:lnTo>
                  <a:lnTo>
                    <a:pt x="0" y="267"/>
                  </a:lnTo>
                  <a:lnTo>
                    <a:pt x="2" y="228"/>
                  </a:lnTo>
                  <a:lnTo>
                    <a:pt x="11" y="191"/>
                  </a:lnTo>
                  <a:lnTo>
                    <a:pt x="25" y="155"/>
                  </a:lnTo>
                  <a:lnTo>
                    <a:pt x="43" y="122"/>
                  </a:lnTo>
                  <a:lnTo>
                    <a:pt x="66" y="92"/>
                  </a:lnTo>
                  <a:lnTo>
                    <a:pt x="92" y="66"/>
                  </a:lnTo>
                  <a:lnTo>
                    <a:pt x="122" y="43"/>
                  </a:lnTo>
                  <a:lnTo>
                    <a:pt x="155" y="25"/>
                  </a:lnTo>
                  <a:lnTo>
                    <a:pt x="191" y="11"/>
                  </a:lnTo>
                  <a:lnTo>
                    <a:pt x="228" y="3"/>
                  </a:lnTo>
                  <a:lnTo>
                    <a:pt x="26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87">
              <a:extLst>
                <a:ext uri="{FF2B5EF4-FFF2-40B4-BE49-F238E27FC236}">
                  <a16:creationId xmlns:a16="http://schemas.microsoft.com/office/drawing/2014/main" id="{59D06D5C-5B58-481F-AF35-B60EF99CB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468813"/>
              <a:ext cx="84138" cy="82550"/>
            </a:xfrm>
            <a:custGeom>
              <a:avLst/>
              <a:gdLst>
                <a:gd name="T0" fmla="*/ 233 w 525"/>
                <a:gd name="T1" fmla="*/ 118 h 522"/>
                <a:gd name="T2" fmla="*/ 181 w 525"/>
                <a:gd name="T3" fmla="*/ 141 h 522"/>
                <a:gd name="T4" fmla="*/ 142 w 525"/>
                <a:gd name="T5" fmla="*/ 180 h 522"/>
                <a:gd name="T6" fmla="*/ 119 w 525"/>
                <a:gd name="T7" fmla="*/ 231 h 522"/>
                <a:gd name="T8" fmla="*/ 119 w 525"/>
                <a:gd name="T9" fmla="*/ 290 h 522"/>
                <a:gd name="T10" fmla="*/ 142 w 525"/>
                <a:gd name="T11" fmla="*/ 342 h 522"/>
                <a:gd name="T12" fmla="*/ 181 w 525"/>
                <a:gd name="T13" fmla="*/ 381 h 522"/>
                <a:gd name="T14" fmla="*/ 233 w 525"/>
                <a:gd name="T15" fmla="*/ 402 h 522"/>
                <a:gd name="T16" fmla="*/ 291 w 525"/>
                <a:gd name="T17" fmla="*/ 402 h 522"/>
                <a:gd name="T18" fmla="*/ 344 w 525"/>
                <a:gd name="T19" fmla="*/ 381 h 522"/>
                <a:gd name="T20" fmla="*/ 383 w 525"/>
                <a:gd name="T21" fmla="*/ 342 h 522"/>
                <a:gd name="T22" fmla="*/ 405 w 525"/>
                <a:gd name="T23" fmla="*/ 290 h 522"/>
                <a:gd name="T24" fmla="*/ 405 w 525"/>
                <a:gd name="T25" fmla="*/ 231 h 522"/>
                <a:gd name="T26" fmla="*/ 383 w 525"/>
                <a:gd name="T27" fmla="*/ 180 h 522"/>
                <a:gd name="T28" fmla="*/ 344 w 525"/>
                <a:gd name="T29" fmla="*/ 141 h 522"/>
                <a:gd name="T30" fmla="*/ 291 w 525"/>
                <a:gd name="T31" fmla="*/ 118 h 522"/>
                <a:gd name="T32" fmla="*/ 262 w 525"/>
                <a:gd name="T33" fmla="*/ 0 h 522"/>
                <a:gd name="T34" fmla="*/ 338 w 525"/>
                <a:gd name="T35" fmla="*/ 11 h 522"/>
                <a:gd name="T36" fmla="*/ 405 w 525"/>
                <a:gd name="T37" fmla="*/ 42 h 522"/>
                <a:gd name="T38" fmla="*/ 460 w 525"/>
                <a:gd name="T39" fmla="*/ 89 h 522"/>
                <a:gd name="T40" fmla="*/ 500 w 525"/>
                <a:gd name="T41" fmla="*/ 151 h 522"/>
                <a:gd name="T42" fmla="*/ 522 w 525"/>
                <a:gd name="T43" fmla="*/ 223 h 522"/>
                <a:gd name="T44" fmla="*/ 522 w 525"/>
                <a:gd name="T45" fmla="*/ 299 h 522"/>
                <a:gd name="T46" fmla="*/ 500 w 525"/>
                <a:gd name="T47" fmla="*/ 370 h 522"/>
                <a:gd name="T48" fmla="*/ 460 w 525"/>
                <a:gd name="T49" fmla="*/ 432 h 522"/>
                <a:gd name="T50" fmla="*/ 405 w 525"/>
                <a:gd name="T51" fmla="*/ 480 h 522"/>
                <a:gd name="T52" fmla="*/ 338 w 525"/>
                <a:gd name="T53" fmla="*/ 510 h 522"/>
                <a:gd name="T54" fmla="*/ 262 w 525"/>
                <a:gd name="T55" fmla="*/ 522 h 522"/>
                <a:gd name="T56" fmla="*/ 186 w 525"/>
                <a:gd name="T57" fmla="*/ 510 h 522"/>
                <a:gd name="T58" fmla="*/ 119 w 525"/>
                <a:gd name="T59" fmla="*/ 480 h 522"/>
                <a:gd name="T60" fmla="*/ 64 w 525"/>
                <a:gd name="T61" fmla="*/ 432 h 522"/>
                <a:gd name="T62" fmla="*/ 25 w 525"/>
                <a:gd name="T63" fmla="*/ 370 h 522"/>
                <a:gd name="T64" fmla="*/ 3 w 525"/>
                <a:gd name="T65" fmla="*/ 299 h 522"/>
                <a:gd name="T66" fmla="*/ 3 w 525"/>
                <a:gd name="T67" fmla="*/ 223 h 522"/>
                <a:gd name="T68" fmla="*/ 25 w 525"/>
                <a:gd name="T69" fmla="*/ 151 h 522"/>
                <a:gd name="T70" fmla="*/ 64 w 525"/>
                <a:gd name="T71" fmla="*/ 89 h 522"/>
                <a:gd name="T72" fmla="*/ 119 w 525"/>
                <a:gd name="T73" fmla="*/ 42 h 522"/>
                <a:gd name="T74" fmla="*/ 186 w 525"/>
                <a:gd name="T75" fmla="*/ 11 h 522"/>
                <a:gd name="T76" fmla="*/ 262 w 525"/>
                <a:gd name="T7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2">
                  <a:moveTo>
                    <a:pt x="262" y="116"/>
                  </a:moveTo>
                  <a:lnTo>
                    <a:pt x="233" y="118"/>
                  </a:lnTo>
                  <a:lnTo>
                    <a:pt x="206" y="127"/>
                  </a:lnTo>
                  <a:lnTo>
                    <a:pt x="181" y="141"/>
                  </a:lnTo>
                  <a:lnTo>
                    <a:pt x="159" y="158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4"/>
                  </a:lnTo>
                  <a:lnTo>
                    <a:pt x="181" y="381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6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1"/>
                  </a:lnTo>
                  <a:lnTo>
                    <a:pt x="366" y="364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8"/>
                  </a:lnTo>
                  <a:lnTo>
                    <a:pt x="344" y="141"/>
                  </a:lnTo>
                  <a:lnTo>
                    <a:pt x="319" y="127"/>
                  </a:lnTo>
                  <a:lnTo>
                    <a:pt x="291" y="118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2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89"/>
                  </a:lnTo>
                  <a:lnTo>
                    <a:pt x="483" y="118"/>
                  </a:lnTo>
                  <a:lnTo>
                    <a:pt x="500" y="151"/>
                  </a:lnTo>
                  <a:lnTo>
                    <a:pt x="514" y="185"/>
                  </a:lnTo>
                  <a:lnTo>
                    <a:pt x="522" y="223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0"/>
                  </a:lnTo>
                  <a:lnTo>
                    <a:pt x="483" y="402"/>
                  </a:lnTo>
                  <a:lnTo>
                    <a:pt x="460" y="432"/>
                  </a:lnTo>
                  <a:lnTo>
                    <a:pt x="434" y="457"/>
                  </a:lnTo>
                  <a:lnTo>
                    <a:pt x="405" y="480"/>
                  </a:lnTo>
                  <a:lnTo>
                    <a:pt x="373" y="497"/>
                  </a:lnTo>
                  <a:lnTo>
                    <a:pt x="338" y="510"/>
                  </a:lnTo>
                  <a:lnTo>
                    <a:pt x="301" y="519"/>
                  </a:lnTo>
                  <a:lnTo>
                    <a:pt x="262" y="522"/>
                  </a:lnTo>
                  <a:lnTo>
                    <a:pt x="223" y="519"/>
                  </a:lnTo>
                  <a:lnTo>
                    <a:pt x="186" y="510"/>
                  </a:lnTo>
                  <a:lnTo>
                    <a:pt x="151" y="497"/>
                  </a:lnTo>
                  <a:lnTo>
                    <a:pt x="119" y="480"/>
                  </a:lnTo>
                  <a:lnTo>
                    <a:pt x="90" y="457"/>
                  </a:lnTo>
                  <a:lnTo>
                    <a:pt x="64" y="432"/>
                  </a:lnTo>
                  <a:lnTo>
                    <a:pt x="42" y="402"/>
                  </a:lnTo>
                  <a:lnTo>
                    <a:pt x="25" y="370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3"/>
                  </a:lnTo>
                  <a:lnTo>
                    <a:pt x="11" y="185"/>
                  </a:lnTo>
                  <a:lnTo>
                    <a:pt x="25" y="151"/>
                  </a:lnTo>
                  <a:lnTo>
                    <a:pt x="42" y="118"/>
                  </a:lnTo>
                  <a:lnTo>
                    <a:pt x="64" y="89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2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88">
              <a:extLst>
                <a:ext uri="{FF2B5EF4-FFF2-40B4-BE49-F238E27FC236}">
                  <a16:creationId xmlns:a16="http://schemas.microsoft.com/office/drawing/2014/main" id="{E35D0D85-1DC6-4917-957E-6AA19154B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486275"/>
              <a:ext cx="17463" cy="19050"/>
            </a:xfrm>
            <a:custGeom>
              <a:avLst/>
              <a:gdLst>
                <a:gd name="T0" fmla="*/ 58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8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89">
              <a:extLst>
                <a:ext uri="{FF2B5EF4-FFF2-40B4-BE49-F238E27FC236}">
                  <a16:creationId xmlns:a16="http://schemas.microsoft.com/office/drawing/2014/main" id="{EBF6D4D9-28B2-409E-A65C-D183023A3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486275"/>
              <a:ext cx="17463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8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3 w 117"/>
                <a:gd name="T29" fmla="*/ 76 h 115"/>
                <a:gd name="T30" fmla="*/ 0 w 117"/>
                <a:gd name="T31" fmla="*/ 57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0">
              <a:extLst>
                <a:ext uri="{FF2B5EF4-FFF2-40B4-BE49-F238E27FC236}">
                  <a16:creationId xmlns:a16="http://schemas.microsoft.com/office/drawing/2014/main" id="{F887ED84-D79C-472C-9A5A-5A978AF34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3 w 117"/>
                <a:gd name="T9" fmla="*/ 39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1">
              <a:extLst>
                <a:ext uri="{FF2B5EF4-FFF2-40B4-BE49-F238E27FC236}">
                  <a16:creationId xmlns:a16="http://schemas.microsoft.com/office/drawing/2014/main" id="{F783B838-E833-4B99-A175-993EB6989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2">
              <a:extLst>
                <a:ext uri="{FF2B5EF4-FFF2-40B4-BE49-F238E27FC236}">
                  <a16:creationId xmlns:a16="http://schemas.microsoft.com/office/drawing/2014/main" id="{339C2C4D-A1F1-4665-83B5-5D0CCDD3E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486275"/>
              <a:ext cx="19050" cy="19050"/>
            </a:xfrm>
            <a:custGeom>
              <a:avLst/>
              <a:gdLst>
                <a:gd name="T0" fmla="*/ 59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9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9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9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93">
              <a:extLst>
                <a:ext uri="{FF2B5EF4-FFF2-40B4-BE49-F238E27FC236}">
                  <a16:creationId xmlns:a16="http://schemas.microsoft.com/office/drawing/2014/main" id="{AE3CCE1B-0103-453F-B87E-55B9AADFD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94">
              <a:extLst>
                <a:ext uri="{FF2B5EF4-FFF2-40B4-BE49-F238E27FC236}">
                  <a16:creationId xmlns:a16="http://schemas.microsoft.com/office/drawing/2014/main" id="{A4EA0ED0-2C21-4E5D-B3E0-71283E1E1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5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95">
              <a:extLst>
                <a:ext uri="{FF2B5EF4-FFF2-40B4-BE49-F238E27FC236}">
                  <a16:creationId xmlns:a16="http://schemas.microsoft.com/office/drawing/2014/main" id="{8A0AA70E-9A1B-46ED-828F-61E3E1AA7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514850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96">
              <a:extLst>
                <a:ext uri="{FF2B5EF4-FFF2-40B4-BE49-F238E27FC236}">
                  <a16:creationId xmlns:a16="http://schemas.microsoft.com/office/drawing/2014/main" id="{39A21444-A19A-4312-AD08-C211B3AA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7 h 115"/>
                <a:gd name="T12" fmla="*/ 115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5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5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7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97">
              <a:extLst>
                <a:ext uri="{FF2B5EF4-FFF2-40B4-BE49-F238E27FC236}">
                  <a16:creationId xmlns:a16="http://schemas.microsoft.com/office/drawing/2014/main" id="{9F5D14B2-495B-48C4-92CC-3D9E2928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39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98">
              <a:extLst>
                <a:ext uri="{FF2B5EF4-FFF2-40B4-BE49-F238E27FC236}">
                  <a16:creationId xmlns:a16="http://schemas.microsoft.com/office/drawing/2014/main" id="{E8353466-9B23-4FB6-9BC6-1D9A8D8E1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64343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1 h 521"/>
                <a:gd name="T4" fmla="*/ 142 w 525"/>
                <a:gd name="T5" fmla="*/ 180 h 521"/>
                <a:gd name="T6" fmla="*/ 119 w 525"/>
                <a:gd name="T7" fmla="*/ 232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2 h 521"/>
                <a:gd name="T14" fmla="*/ 233 w 525"/>
                <a:gd name="T15" fmla="*/ 403 h 521"/>
                <a:gd name="T16" fmla="*/ 291 w 525"/>
                <a:gd name="T17" fmla="*/ 403 h 521"/>
                <a:gd name="T18" fmla="*/ 344 w 525"/>
                <a:gd name="T19" fmla="*/ 382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2 h 521"/>
                <a:gd name="T26" fmla="*/ 383 w 525"/>
                <a:gd name="T27" fmla="*/ 180 h 521"/>
                <a:gd name="T28" fmla="*/ 344 w 525"/>
                <a:gd name="T29" fmla="*/ 141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1 h 521"/>
                <a:gd name="T36" fmla="*/ 405 w 525"/>
                <a:gd name="T37" fmla="*/ 43 h 521"/>
                <a:gd name="T38" fmla="*/ 460 w 525"/>
                <a:gd name="T39" fmla="*/ 90 h 521"/>
                <a:gd name="T40" fmla="*/ 500 w 525"/>
                <a:gd name="T41" fmla="*/ 151 h 521"/>
                <a:gd name="T42" fmla="*/ 522 w 525"/>
                <a:gd name="T43" fmla="*/ 222 h 521"/>
                <a:gd name="T44" fmla="*/ 522 w 525"/>
                <a:gd name="T45" fmla="*/ 300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300 h 521"/>
                <a:gd name="T66" fmla="*/ 3 w 525"/>
                <a:gd name="T67" fmla="*/ 222 h 521"/>
                <a:gd name="T68" fmla="*/ 25 w 525"/>
                <a:gd name="T69" fmla="*/ 151 h 521"/>
                <a:gd name="T70" fmla="*/ 64 w 525"/>
                <a:gd name="T71" fmla="*/ 90 h 521"/>
                <a:gd name="T72" fmla="*/ 119 w 525"/>
                <a:gd name="T73" fmla="*/ 43 h 521"/>
                <a:gd name="T74" fmla="*/ 186 w 525"/>
                <a:gd name="T75" fmla="*/ 11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8"/>
                  </a:lnTo>
                  <a:lnTo>
                    <a:pt x="181" y="141"/>
                  </a:lnTo>
                  <a:lnTo>
                    <a:pt x="159" y="159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2"/>
                  </a:lnTo>
                  <a:lnTo>
                    <a:pt x="117" y="261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2"/>
                  </a:lnTo>
                  <a:lnTo>
                    <a:pt x="206" y="394"/>
                  </a:lnTo>
                  <a:lnTo>
                    <a:pt x="233" y="403"/>
                  </a:lnTo>
                  <a:lnTo>
                    <a:pt x="262" y="406"/>
                  </a:lnTo>
                  <a:lnTo>
                    <a:pt x="291" y="403"/>
                  </a:lnTo>
                  <a:lnTo>
                    <a:pt x="319" y="394"/>
                  </a:lnTo>
                  <a:lnTo>
                    <a:pt x="344" y="382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1"/>
                  </a:lnTo>
                  <a:lnTo>
                    <a:pt x="405" y="232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9"/>
                  </a:lnTo>
                  <a:lnTo>
                    <a:pt x="344" y="141"/>
                  </a:lnTo>
                  <a:lnTo>
                    <a:pt x="319" y="128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3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1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1"/>
                  </a:lnTo>
                  <a:lnTo>
                    <a:pt x="522" y="300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8"/>
                  </a:lnTo>
                  <a:lnTo>
                    <a:pt x="338" y="511"/>
                  </a:lnTo>
                  <a:lnTo>
                    <a:pt x="301" y="519"/>
                  </a:lnTo>
                  <a:lnTo>
                    <a:pt x="262" y="521"/>
                  </a:lnTo>
                  <a:lnTo>
                    <a:pt x="223" y="519"/>
                  </a:lnTo>
                  <a:lnTo>
                    <a:pt x="186" y="511"/>
                  </a:lnTo>
                  <a:lnTo>
                    <a:pt x="151" y="498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300"/>
                  </a:lnTo>
                  <a:lnTo>
                    <a:pt x="0" y="261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1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3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99">
              <a:extLst>
                <a:ext uri="{FF2B5EF4-FFF2-40B4-BE49-F238E27FC236}">
                  <a16:creationId xmlns:a16="http://schemas.microsoft.com/office/drawing/2014/main" id="{63A12CD7-1EA5-40D0-965D-9DB0D89F9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66090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00">
              <a:extLst>
                <a:ext uri="{FF2B5EF4-FFF2-40B4-BE49-F238E27FC236}">
                  <a16:creationId xmlns:a16="http://schemas.microsoft.com/office/drawing/2014/main" id="{C50A6C2B-2EA6-4842-A28C-367BA565D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66090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01">
              <a:extLst>
                <a:ext uri="{FF2B5EF4-FFF2-40B4-BE49-F238E27FC236}">
                  <a16:creationId xmlns:a16="http://schemas.microsoft.com/office/drawing/2014/main" id="{A07D7133-7020-4780-BBE5-45595259E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3 w 117"/>
                <a:gd name="T9" fmla="*/ 40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02">
              <a:extLst>
                <a:ext uri="{FF2B5EF4-FFF2-40B4-BE49-F238E27FC236}">
                  <a16:creationId xmlns:a16="http://schemas.microsoft.com/office/drawing/2014/main" id="{42A31C0B-79E2-44A3-B8FD-13A1BFB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03">
              <a:extLst>
                <a:ext uri="{FF2B5EF4-FFF2-40B4-BE49-F238E27FC236}">
                  <a16:creationId xmlns:a16="http://schemas.microsoft.com/office/drawing/2014/main" id="{8723A72C-A737-400B-9AA4-0C88B1DB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66090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04">
              <a:extLst>
                <a:ext uri="{FF2B5EF4-FFF2-40B4-BE49-F238E27FC236}">
                  <a16:creationId xmlns:a16="http://schemas.microsoft.com/office/drawing/2014/main" id="{28C2E7F3-4A62-430B-AB8E-FD3FE0B0C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05">
              <a:extLst>
                <a:ext uri="{FF2B5EF4-FFF2-40B4-BE49-F238E27FC236}">
                  <a16:creationId xmlns:a16="http://schemas.microsoft.com/office/drawing/2014/main" id="{AF71F215-CA4F-4E3D-8437-BFA8556A0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06">
              <a:extLst>
                <a:ext uri="{FF2B5EF4-FFF2-40B4-BE49-F238E27FC236}">
                  <a16:creationId xmlns:a16="http://schemas.microsoft.com/office/drawing/2014/main" id="{D2D8D1D0-61F6-407E-9F17-757E51B0C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689475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07">
              <a:extLst>
                <a:ext uri="{FF2B5EF4-FFF2-40B4-BE49-F238E27FC236}">
                  <a16:creationId xmlns:a16="http://schemas.microsoft.com/office/drawing/2014/main" id="{91EB762B-3CC2-4BFC-AD91-AB01EF7F4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508">
              <a:extLst>
                <a:ext uri="{FF2B5EF4-FFF2-40B4-BE49-F238E27FC236}">
                  <a16:creationId xmlns:a16="http://schemas.microsoft.com/office/drawing/2014/main" id="{18FF2DC2-F5DB-421E-B740-C1891F1A9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Freeform 251">
            <a:extLst>
              <a:ext uri="{FF2B5EF4-FFF2-40B4-BE49-F238E27FC236}">
                <a16:creationId xmlns:a16="http://schemas.microsoft.com/office/drawing/2014/main" id="{1F2822D3-D3EF-4689-A624-E62951C961F3}"/>
              </a:ext>
            </a:extLst>
          </p:cNvPr>
          <p:cNvSpPr>
            <a:spLocks noEditPoints="1"/>
          </p:cNvSpPr>
          <p:nvPr/>
        </p:nvSpPr>
        <p:spPr bwMode="auto">
          <a:xfrm>
            <a:off x="5685593" y="1882119"/>
            <a:ext cx="111832" cy="125182"/>
          </a:xfrm>
          <a:custGeom>
            <a:avLst/>
            <a:gdLst>
              <a:gd name="T0" fmla="*/ 233 w 524"/>
              <a:gd name="T1" fmla="*/ 120 h 525"/>
              <a:gd name="T2" fmla="*/ 181 w 524"/>
              <a:gd name="T3" fmla="*/ 142 h 525"/>
              <a:gd name="T4" fmla="*/ 141 w 524"/>
              <a:gd name="T5" fmla="*/ 181 h 525"/>
              <a:gd name="T6" fmla="*/ 120 w 524"/>
              <a:gd name="T7" fmla="*/ 233 h 525"/>
              <a:gd name="T8" fmla="*/ 120 w 524"/>
              <a:gd name="T9" fmla="*/ 293 h 525"/>
              <a:gd name="T10" fmla="*/ 141 w 524"/>
              <a:gd name="T11" fmla="*/ 345 h 525"/>
              <a:gd name="T12" fmla="*/ 181 w 524"/>
              <a:gd name="T13" fmla="*/ 384 h 525"/>
              <a:gd name="T14" fmla="*/ 233 w 524"/>
              <a:gd name="T15" fmla="*/ 406 h 525"/>
              <a:gd name="T16" fmla="*/ 291 w 524"/>
              <a:gd name="T17" fmla="*/ 406 h 525"/>
              <a:gd name="T18" fmla="*/ 343 w 524"/>
              <a:gd name="T19" fmla="*/ 384 h 525"/>
              <a:gd name="T20" fmla="*/ 382 w 524"/>
              <a:gd name="T21" fmla="*/ 345 h 525"/>
              <a:gd name="T22" fmla="*/ 404 w 524"/>
              <a:gd name="T23" fmla="*/ 293 h 525"/>
              <a:gd name="T24" fmla="*/ 404 w 524"/>
              <a:gd name="T25" fmla="*/ 233 h 525"/>
              <a:gd name="T26" fmla="*/ 382 w 524"/>
              <a:gd name="T27" fmla="*/ 181 h 525"/>
              <a:gd name="T28" fmla="*/ 343 w 524"/>
              <a:gd name="T29" fmla="*/ 142 h 525"/>
              <a:gd name="T30" fmla="*/ 291 w 524"/>
              <a:gd name="T31" fmla="*/ 120 h 525"/>
              <a:gd name="T32" fmla="*/ 261 w 524"/>
              <a:gd name="T33" fmla="*/ 0 h 525"/>
              <a:gd name="T34" fmla="*/ 337 w 524"/>
              <a:gd name="T35" fmla="*/ 11 h 525"/>
              <a:gd name="T36" fmla="*/ 404 w 524"/>
              <a:gd name="T37" fmla="*/ 42 h 525"/>
              <a:gd name="T38" fmla="*/ 459 w 524"/>
              <a:gd name="T39" fmla="*/ 90 h 525"/>
              <a:gd name="T40" fmla="*/ 499 w 524"/>
              <a:gd name="T41" fmla="*/ 151 h 525"/>
              <a:gd name="T42" fmla="*/ 520 w 524"/>
              <a:gd name="T43" fmla="*/ 224 h 525"/>
              <a:gd name="T44" fmla="*/ 520 w 524"/>
              <a:gd name="T45" fmla="*/ 301 h 525"/>
              <a:gd name="T46" fmla="*/ 499 w 524"/>
              <a:gd name="T47" fmla="*/ 373 h 525"/>
              <a:gd name="T48" fmla="*/ 459 w 524"/>
              <a:gd name="T49" fmla="*/ 435 h 525"/>
              <a:gd name="T50" fmla="*/ 404 w 524"/>
              <a:gd name="T51" fmla="*/ 482 h 525"/>
              <a:gd name="T52" fmla="*/ 337 w 524"/>
              <a:gd name="T53" fmla="*/ 514 h 525"/>
              <a:gd name="T54" fmla="*/ 261 w 524"/>
              <a:gd name="T55" fmla="*/ 525 h 525"/>
              <a:gd name="T56" fmla="*/ 186 w 524"/>
              <a:gd name="T57" fmla="*/ 514 h 525"/>
              <a:gd name="T58" fmla="*/ 120 w 524"/>
              <a:gd name="T59" fmla="*/ 482 h 525"/>
              <a:gd name="T60" fmla="*/ 65 w 524"/>
              <a:gd name="T61" fmla="*/ 435 h 525"/>
              <a:gd name="T62" fmla="*/ 24 w 524"/>
              <a:gd name="T63" fmla="*/ 373 h 525"/>
              <a:gd name="T64" fmla="*/ 3 w 524"/>
              <a:gd name="T65" fmla="*/ 301 h 525"/>
              <a:gd name="T66" fmla="*/ 3 w 524"/>
              <a:gd name="T67" fmla="*/ 224 h 525"/>
              <a:gd name="T68" fmla="*/ 24 w 524"/>
              <a:gd name="T69" fmla="*/ 151 h 525"/>
              <a:gd name="T70" fmla="*/ 65 w 524"/>
              <a:gd name="T71" fmla="*/ 90 h 525"/>
              <a:gd name="T72" fmla="*/ 120 w 524"/>
              <a:gd name="T73" fmla="*/ 42 h 525"/>
              <a:gd name="T74" fmla="*/ 186 w 524"/>
              <a:gd name="T75" fmla="*/ 11 h 525"/>
              <a:gd name="T76" fmla="*/ 261 w 524"/>
              <a:gd name="T77" fmla="*/ 0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4" h="525">
                <a:moveTo>
                  <a:pt x="261" y="116"/>
                </a:moveTo>
                <a:lnTo>
                  <a:pt x="233" y="120"/>
                </a:lnTo>
                <a:lnTo>
                  <a:pt x="205" y="128"/>
                </a:lnTo>
                <a:lnTo>
                  <a:pt x="181" y="142"/>
                </a:lnTo>
                <a:lnTo>
                  <a:pt x="159" y="160"/>
                </a:lnTo>
                <a:lnTo>
                  <a:pt x="141" y="181"/>
                </a:lnTo>
                <a:lnTo>
                  <a:pt x="128" y="206"/>
                </a:lnTo>
                <a:lnTo>
                  <a:pt x="120" y="233"/>
                </a:lnTo>
                <a:lnTo>
                  <a:pt x="116" y="263"/>
                </a:lnTo>
                <a:lnTo>
                  <a:pt x="120" y="293"/>
                </a:lnTo>
                <a:lnTo>
                  <a:pt x="128" y="319"/>
                </a:lnTo>
                <a:lnTo>
                  <a:pt x="141" y="345"/>
                </a:lnTo>
                <a:lnTo>
                  <a:pt x="159" y="366"/>
                </a:lnTo>
                <a:lnTo>
                  <a:pt x="181" y="384"/>
                </a:lnTo>
                <a:lnTo>
                  <a:pt x="205" y="398"/>
                </a:lnTo>
                <a:lnTo>
                  <a:pt x="233" y="406"/>
                </a:lnTo>
                <a:lnTo>
                  <a:pt x="261" y="408"/>
                </a:lnTo>
                <a:lnTo>
                  <a:pt x="291" y="406"/>
                </a:lnTo>
                <a:lnTo>
                  <a:pt x="318" y="398"/>
                </a:lnTo>
                <a:lnTo>
                  <a:pt x="343" y="384"/>
                </a:lnTo>
                <a:lnTo>
                  <a:pt x="365" y="366"/>
                </a:lnTo>
                <a:lnTo>
                  <a:pt x="382" y="345"/>
                </a:lnTo>
                <a:lnTo>
                  <a:pt x="396" y="319"/>
                </a:lnTo>
                <a:lnTo>
                  <a:pt x="404" y="293"/>
                </a:lnTo>
                <a:lnTo>
                  <a:pt x="407" y="263"/>
                </a:lnTo>
                <a:lnTo>
                  <a:pt x="404" y="233"/>
                </a:lnTo>
                <a:lnTo>
                  <a:pt x="396" y="206"/>
                </a:lnTo>
                <a:lnTo>
                  <a:pt x="382" y="181"/>
                </a:lnTo>
                <a:lnTo>
                  <a:pt x="365" y="160"/>
                </a:lnTo>
                <a:lnTo>
                  <a:pt x="343" y="142"/>
                </a:lnTo>
                <a:lnTo>
                  <a:pt x="318" y="128"/>
                </a:lnTo>
                <a:lnTo>
                  <a:pt x="291" y="120"/>
                </a:lnTo>
                <a:lnTo>
                  <a:pt x="261" y="116"/>
                </a:lnTo>
                <a:close/>
                <a:moveTo>
                  <a:pt x="261" y="0"/>
                </a:moveTo>
                <a:lnTo>
                  <a:pt x="300" y="3"/>
                </a:lnTo>
                <a:lnTo>
                  <a:pt x="337" y="11"/>
                </a:lnTo>
                <a:lnTo>
                  <a:pt x="372" y="24"/>
                </a:lnTo>
                <a:lnTo>
                  <a:pt x="404" y="42"/>
                </a:lnTo>
                <a:lnTo>
                  <a:pt x="434" y="65"/>
                </a:lnTo>
                <a:lnTo>
                  <a:pt x="459" y="90"/>
                </a:lnTo>
                <a:lnTo>
                  <a:pt x="481" y="120"/>
                </a:lnTo>
                <a:lnTo>
                  <a:pt x="499" y="151"/>
                </a:lnTo>
                <a:lnTo>
                  <a:pt x="513" y="186"/>
                </a:lnTo>
                <a:lnTo>
                  <a:pt x="520" y="224"/>
                </a:lnTo>
                <a:lnTo>
                  <a:pt x="524" y="263"/>
                </a:lnTo>
                <a:lnTo>
                  <a:pt x="520" y="301"/>
                </a:lnTo>
                <a:lnTo>
                  <a:pt x="513" y="338"/>
                </a:lnTo>
                <a:lnTo>
                  <a:pt x="499" y="373"/>
                </a:lnTo>
                <a:lnTo>
                  <a:pt x="481" y="405"/>
                </a:lnTo>
                <a:lnTo>
                  <a:pt x="459" y="435"/>
                </a:lnTo>
                <a:lnTo>
                  <a:pt x="434" y="460"/>
                </a:lnTo>
                <a:lnTo>
                  <a:pt x="404" y="482"/>
                </a:lnTo>
                <a:lnTo>
                  <a:pt x="372" y="500"/>
                </a:lnTo>
                <a:lnTo>
                  <a:pt x="337" y="514"/>
                </a:lnTo>
                <a:lnTo>
                  <a:pt x="300" y="522"/>
                </a:lnTo>
                <a:lnTo>
                  <a:pt x="261" y="525"/>
                </a:lnTo>
                <a:lnTo>
                  <a:pt x="223" y="522"/>
                </a:lnTo>
                <a:lnTo>
                  <a:pt x="186" y="514"/>
                </a:lnTo>
                <a:lnTo>
                  <a:pt x="151" y="500"/>
                </a:lnTo>
                <a:lnTo>
                  <a:pt x="120" y="482"/>
                </a:lnTo>
                <a:lnTo>
                  <a:pt x="90" y="460"/>
                </a:lnTo>
                <a:lnTo>
                  <a:pt x="65" y="435"/>
                </a:lnTo>
                <a:lnTo>
                  <a:pt x="42" y="405"/>
                </a:lnTo>
                <a:lnTo>
                  <a:pt x="24" y="373"/>
                </a:lnTo>
                <a:lnTo>
                  <a:pt x="12" y="338"/>
                </a:lnTo>
                <a:lnTo>
                  <a:pt x="3" y="301"/>
                </a:lnTo>
                <a:lnTo>
                  <a:pt x="0" y="263"/>
                </a:lnTo>
                <a:lnTo>
                  <a:pt x="3" y="224"/>
                </a:lnTo>
                <a:lnTo>
                  <a:pt x="12" y="186"/>
                </a:lnTo>
                <a:lnTo>
                  <a:pt x="24" y="151"/>
                </a:lnTo>
                <a:lnTo>
                  <a:pt x="42" y="120"/>
                </a:lnTo>
                <a:lnTo>
                  <a:pt x="65" y="90"/>
                </a:lnTo>
                <a:lnTo>
                  <a:pt x="90" y="65"/>
                </a:lnTo>
                <a:lnTo>
                  <a:pt x="120" y="42"/>
                </a:lnTo>
                <a:lnTo>
                  <a:pt x="151" y="24"/>
                </a:lnTo>
                <a:lnTo>
                  <a:pt x="186" y="11"/>
                </a:lnTo>
                <a:lnTo>
                  <a:pt x="223" y="3"/>
                </a:lnTo>
                <a:lnTo>
                  <a:pt x="26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355179-A86B-4CB1-8BDB-D762CEE31A31}"/>
              </a:ext>
            </a:extLst>
          </p:cNvPr>
          <p:cNvCxnSpPr>
            <a:cxnSpLocks/>
          </p:cNvCxnSpPr>
          <p:nvPr/>
        </p:nvCxnSpPr>
        <p:spPr>
          <a:xfrm>
            <a:off x="4812809" y="1947797"/>
            <a:ext cx="87278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9D66F24-FB92-44B7-95B0-D7604D579B6D}"/>
              </a:ext>
            </a:extLst>
          </p:cNvPr>
          <p:cNvCxnSpPr>
            <a:endCxn id="94" idx="16"/>
          </p:cNvCxnSpPr>
          <p:nvPr/>
        </p:nvCxnSpPr>
        <p:spPr>
          <a:xfrm flipH="1">
            <a:off x="5741296" y="1791912"/>
            <a:ext cx="1825" cy="9020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277344E-A0C5-4080-B2A0-F8B926FED253}"/>
              </a:ext>
            </a:extLst>
          </p:cNvPr>
          <p:cNvSpPr/>
          <p:nvPr/>
        </p:nvSpPr>
        <p:spPr>
          <a:xfrm>
            <a:off x="6780893" y="1533555"/>
            <a:ext cx="1230757" cy="800688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PSTN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C080A16-44BF-4197-8B53-9CA4D44AC9C9}"/>
              </a:ext>
            </a:extLst>
          </p:cNvPr>
          <p:cNvCxnSpPr>
            <a:cxnSpLocks/>
          </p:cNvCxnSpPr>
          <p:nvPr/>
        </p:nvCxnSpPr>
        <p:spPr>
          <a:xfrm>
            <a:off x="5790167" y="1941997"/>
            <a:ext cx="990726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920E4E2-7B5A-49A7-9978-B261F6307A64}"/>
              </a:ext>
            </a:extLst>
          </p:cNvPr>
          <p:cNvCxnSpPr>
            <a:cxnSpLocks/>
          </p:cNvCxnSpPr>
          <p:nvPr/>
        </p:nvCxnSpPr>
        <p:spPr>
          <a:xfrm>
            <a:off x="3126125" y="1950021"/>
            <a:ext cx="990726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AD5D410-7FE4-4BEB-8D64-F47CE540D318}"/>
              </a:ext>
            </a:extLst>
          </p:cNvPr>
          <p:cNvGrpSpPr/>
          <p:nvPr/>
        </p:nvGrpSpPr>
        <p:grpSpPr>
          <a:xfrm>
            <a:off x="1431289" y="2746747"/>
            <a:ext cx="527051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09" name="Freeform 222">
              <a:extLst>
                <a:ext uri="{FF2B5EF4-FFF2-40B4-BE49-F238E27FC236}">
                  <a16:creationId xmlns:a16="http://schemas.microsoft.com/office/drawing/2014/main" id="{2083AE18-0DA6-4502-B8D4-306EA4936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4">
              <a:extLst>
                <a:ext uri="{FF2B5EF4-FFF2-40B4-BE49-F238E27FC236}">
                  <a16:creationId xmlns:a16="http://schemas.microsoft.com/office/drawing/2014/main" id="{B80DBABC-7BEB-4E4E-B5E2-60EDC0DE4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5">
              <a:extLst>
                <a:ext uri="{FF2B5EF4-FFF2-40B4-BE49-F238E27FC236}">
                  <a16:creationId xmlns:a16="http://schemas.microsoft.com/office/drawing/2014/main" id="{3229BC8C-4AD6-4450-AA63-3E058E721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6">
              <a:extLst>
                <a:ext uri="{FF2B5EF4-FFF2-40B4-BE49-F238E27FC236}">
                  <a16:creationId xmlns:a16="http://schemas.microsoft.com/office/drawing/2014/main" id="{1FD9A778-484F-407E-8C68-9A953EB2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7">
              <a:extLst>
                <a:ext uri="{FF2B5EF4-FFF2-40B4-BE49-F238E27FC236}">
                  <a16:creationId xmlns:a16="http://schemas.microsoft.com/office/drawing/2014/main" id="{844C2CCD-1E79-4AA8-A496-6679113D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8">
              <a:extLst>
                <a:ext uri="{FF2B5EF4-FFF2-40B4-BE49-F238E27FC236}">
                  <a16:creationId xmlns:a16="http://schemas.microsoft.com/office/drawing/2014/main" id="{A74BF1F8-A647-452C-843A-19DF99ADA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BB060F-356E-43A1-A10A-93CF1240F68F}"/>
              </a:ext>
            </a:extLst>
          </p:cNvPr>
          <p:cNvGrpSpPr/>
          <p:nvPr/>
        </p:nvGrpSpPr>
        <p:grpSpPr>
          <a:xfrm>
            <a:off x="2447917" y="2577117"/>
            <a:ext cx="897528" cy="1252332"/>
            <a:chOff x="1836895" y="1836970"/>
            <a:chExt cx="897528" cy="1252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0DB4BA4-9961-4A95-B64A-18467F66DB01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24" name="Freeform 62">
                <a:extLst>
                  <a:ext uri="{FF2B5EF4-FFF2-40B4-BE49-F238E27FC236}">
                    <a16:creationId xmlns:a16="http://schemas.microsoft.com/office/drawing/2014/main" id="{643A9C2A-A36D-4E0D-B2AE-CA31D700A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3">
                <a:extLst>
                  <a:ext uri="{FF2B5EF4-FFF2-40B4-BE49-F238E27FC236}">
                    <a16:creationId xmlns:a16="http://schemas.microsoft.com/office/drawing/2014/main" id="{3F3E1630-4024-4F30-8562-72DB83EE9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64">
                <a:extLst>
                  <a:ext uri="{FF2B5EF4-FFF2-40B4-BE49-F238E27FC236}">
                    <a16:creationId xmlns:a16="http://schemas.microsoft.com/office/drawing/2014/main" id="{958BDB98-C7DF-468C-A9BE-C1AF5D5A0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65">
                <a:extLst>
                  <a:ext uri="{FF2B5EF4-FFF2-40B4-BE49-F238E27FC236}">
                    <a16:creationId xmlns:a16="http://schemas.microsoft.com/office/drawing/2014/main" id="{8542A8A6-E625-4E3B-90B4-A5236BD3B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66">
                <a:extLst>
                  <a:ext uri="{FF2B5EF4-FFF2-40B4-BE49-F238E27FC236}">
                    <a16:creationId xmlns:a16="http://schemas.microsoft.com/office/drawing/2014/main" id="{415A11CD-AA6C-47D6-B61E-C3CDC7FF7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" name="Freeform 344">
              <a:extLst>
                <a:ext uri="{FF2B5EF4-FFF2-40B4-BE49-F238E27FC236}">
                  <a16:creationId xmlns:a16="http://schemas.microsoft.com/office/drawing/2014/main" id="{9C1B2565-93F1-40E6-B798-E5A083514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D21C7B-52EC-481D-A6D3-00351B156CB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19" name="Freeform 62">
                <a:extLst>
                  <a:ext uri="{FF2B5EF4-FFF2-40B4-BE49-F238E27FC236}">
                    <a16:creationId xmlns:a16="http://schemas.microsoft.com/office/drawing/2014/main" id="{DA1ABE07-84E8-4435-8833-9BB094DF29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3">
                <a:extLst>
                  <a:ext uri="{FF2B5EF4-FFF2-40B4-BE49-F238E27FC236}">
                    <a16:creationId xmlns:a16="http://schemas.microsoft.com/office/drawing/2014/main" id="{00CC75AE-C2C7-4885-98D1-7F5BCB56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4">
                <a:extLst>
                  <a:ext uri="{FF2B5EF4-FFF2-40B4-BE49-F238E27FC236}">
                    <a16:creationId xmlns:a16="http://schemas.microsoft.com/office/drawing/2014/main" id="{6903344A-B8BC-4261-93F6-52F893BE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65">
                <a:extLst>
                  <a:ext uri="{FF2B5EF4-FFF2-40B4-BE49-F238E27FC236}">
                    <a16:creationId xmlns:a16="http://schemas.microsoft.com/office/drawing/2014/main" id="{943E0BC7-1D5A-429C-BDEE-B52FDCA92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6">
                <a:extLst>
                  <a:ext uri="{FF2B5EF4-FFF2-40B4-BE49-F238E27FC236}">
                    <a16:creationId xmlns:a16="http://schemas.microsoft.com/office/drawing/2014/main" id="{B3BBE334-1BFD-4F15-BD44-87AD57A5E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47A2EDD-9E00-4B14-94D0-F89BFDFDD1FB}"/>
              </a:ext>
            </a:extLst>
          </p:cNvPr>
          <p:cNvCxnSpPr>
            <a:cxnSpLocks/>
          </p:cNvCxnSpPr>
          <p:nvPr/>
        </p:nvCxnSpPr>
        <p:spPr>
          <a:xfrm flipV="1">
            <a:off x="4603519" y="3354172"/>
            <a:ext cx="1137058" cy="164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5DF2BB7-2D7B-4CC0-B83D-815F24A9E765}"/>
              </a:ext>
            </a:extLst>
          </p:cNvPr>
          <p:cNvCxnSpPr>
            <a:cxnSpLocks/>
          </p:cNvCxnSpPr>
          <p:nvPr/>
        </p:nvCxnSpPr>
        <p:spPr>
          <a:xfrm flipV="1">
            <a:off x="5740577" y="1998842"/>
            <a:ext cx="0" cy="1367282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1159958" y="3960007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3278832" y="3877609"/>
            <a:ext cx="797013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3205FAC-2823-44B5-B07E-E1C461407325}"/>
              </a:ext>
            </a:extLst>
          </p:cNvPr>
          <p:cNvGrpSpPr/>
          <p:nvPr/>
        </p:nvGrpSpPr>
        <p:grpSpPr>
          <a:xfrm>
            <a:off x="4056127" y="2620728"/>
            <a:ext cx="750566" cy="800688"/>
            <a:chOff x="3512951" y="1415041"/>
            <a:chExt cx="750566" cy="800688"/>
          </a:xfrm>
        </p:grpSpPr>
        <p:sp>
          <p:nvSpPr>
            <p:cNvPr id="147" name="Freeform 239">
              <a:extLst>
                <a:ext uri="{FF2B5EF4-FFF2-40B4-BE49-F238E27FC236}">
                  <a16:creationId xmlns:a16="http://schemas.microsoft.com/office/drawing/2014/main" id="{A64F2712-C0F8-41BE-AE6B-C789E420C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497709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3 h 525"/>
                <a:gd name="T4" fmla="*/ 141 w 524"/>
                <a:gd name="T5" fmla="*/ 182 h 525"/>
                <a:gd name="T6" fmla="*/ 120 w 524"/>
                <a:gd name="T7" fmla="*/ 234 h 525"/>
                <a:gd name="T8" fmla="*/ 120 w 524"/>
                <a:gd name="T9" fmla="*/ 292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2 h 525"/>
                <a:gd name="T24" fmla="*/ 404 w 524"/>
                <a:gd name="T25" fmla="*/ 234 h 525"/>
                <a:gd name="T26" fmla="*/ 382 w 524"/>
                <a:gd name="T27" fmla="*/ 182 h 525"/>
                <a:gd name="T28" fmla="*/ 343 w 524"/>
                <a:gd name="T29" fmla="*/ 143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2 h 525"/>
                <a:gd name="T36" fmla="*/ 404 w 524"/>
                <a:gd name="T37" fmla="*/ 43 h 525"/>
                <a:gd name="T38" fmla="*/ 459 w 524"/>
                <a:gd name="T39" fmla="*/ 91 h 525"/>
                <a:gd name="T40" fmla="*/ 499 w 524"/>
                <a:gd name="T41" fmla="*/ 152 h 525"/>
                <a:gd name="T42" fmla="*/ 520 w 524"/>
                <a:gd name="T43" fmla="*/ 224 h 525"/>
                <a:gd name="T44" fmla="*/ 520 w 524"/>
                <a:gd name="T45" fmla="*/ 302 h 525"/>
                <a:gd name="T46" fmla="*/ 499 w 524"/>
                <a:gd name="T47" fmla="*/ 374 h 525"/>
                <a:gd name="T48" fmla="*/ 459 w 524"/>
                <a:gd name="T49" fmla="*/ 435 h 525"/>
                <a:gd name="T50" fmla="*/ 404 w 524"/>
                <a:gd name="T51" fmla="*/ 483 h 525"/>
                <a:gd name="T52" fmla="*/ 337 w 524"/>
                <a:gd name="T53" fmla="*/ 515 h 525"/>
                <a:gd name="T54" fmla="*/ 261 w 524"/>
                <a:gd name="T55" fmla="*/ 525 h 525"/>
                <a:gd name="T56" fmla="*/ 186 w 524"/>
                <a:gd name="T57" fmla="*/ 515 h 525"/>
                <a:gd name="T58" fmla="*/ 120 w 524"/>
                <a:gd name="T59" fmla="*/ 483 h 525"/>
                <a:gd name="T60" fmla="*/ 65 w 524"/>
                <a:gd name="T61" fmla="*/ 435 h 525"/>
                <a:gd name="T62" fmla="*/ 24 w 524"/>
                <a:gd name="T63" fmla="*/ 374 h 525"/>
                <a:gd name="T64" fmla="*/ 3 w 524"/>
                <a:gd name="T65" fmla="*/ 302 h 525"/>
                <a:gd name="T66" fmla="*/ 3 w 524"/>
                <a:gd name="T67" fmla="*/ 224 h 525"/>
                <a:gd name="T68" fmla="*/ 24 w 524"/>
                <a:gd name="T69" fmla="*/ 152 h 525"/>
                <a:gd name="T70" fmla="*/ 65 w 524"/>
                <a:gd name="T71" fmla="*/ 91 h 525"/>
                <a:gd name="T72" fmla="*/ 120 w 524"/>
                <a:gd name="T73" fmla="*/ 43 h 525"/>
                <a:gd name="T74" fmla="*/ 186 w 524"/>
                <a:gd name="T75" fmla="*/ 12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7"/>
                  </a:moveTo>
                  <a:lnTo>
                    <a:pt x="233" y="120"/>
                  </a:lnTo>
                  <a:lnTo>
                    <a:pt x="205" y="129"/>
                  </a:lnTo>
                  <a:lnTo>
                    <a:pt x="181" y="143"/>
                  </a:lnTo>
                  <a:lnTo>
                    <a:pt x="159" y="160"/>
                  </a:lnTo>
                  <a:lnTo>
                    <a:pt x="141" y="182"/>
                  </a:lnTo>
                  <a:lnTo>
                    <a:pt x="128" y="206"/>
                  </a:lnTo>
                  <a:lnTo>
                    <a:pt x="120" y="234"/>
                  </a:lnTo>
                  <a:lnTo>
                    <a:pt x="116" y="264"/>
                  </a:lnTo>
                  <a:lnTo>
                    <a:pt x="120" y="292"/>
                  </a:lnTo>
                  <a:lnTo>
                    <a:pt x="128" y="320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7"/>
                  </a:lnTo>
                  <a:lnTo>
                    <a:pt x="233" y="406"/>
                  </a:lnTo>
                  <a:lnTo>
                    <a:pt x="261" y="409"/>
                  </a:lnTo>
                  <a:lnTo>
                    <a:pt x="291" y="406"/>
                  </a:lnTo>
                  <a:lnTo>
                    <a:pt x="318" y="397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20"/>
                  </a:lnTo>
                  <a:lnTo>
                    <a:pt x="404" y="292"/>
                  </a:lnTo>
                  <a:lnTo>
                    <a:pt x="407" y="264"/>
                  </a:lnTo>
                  <a:lnTo>
                    <a:pt x="404" y="234"/>
                  </a:lnTo>
                  <a:lnTo>
                    <a:pt x="396" y="206"/>
                  </a:lnTo>
                  <a:lnTo>
                    <a:pt x="382" y="182"/>
                  </a:lnTo>
                  <a:lnTo>
                    <a:pt x="365" y="160"/>
                  </a:lnTo>
                  <a:lnTo>
                    <a:pt x="343" y="143"/>
                  </a:lnTo>
                  <a:lnTo>
                    <a:pt x="318" y="129"/>
                  </a:lnTo>
                  <a:lnTo>
                    <a:pt x="291" y="120"/>
                  </a:lnTo>
                  <a:lnTo>
                    <a:pt x="261" y="117"/>
                  </a:lnTo>
                  <a:close/>
                  <a:moveTo>
                    <a:pt x="261" y="0"/>
                  </a:moveTo>
                  <a:lnTo>
                    <a:pt x="300" y="4"/>
                  </a:lnTo>
                  <a:lnTo>
                    <a:pt x="337" y="12"/>
                  </a:lnTo>
                  <a:lnTo>
                    <a:pt x="372" y="25"/>
                  </a:lnTo>
                  <a:lnTo>
                    <a:pt x="404" y="43"/>
                  </a:lnTo>
                  <a:lnTo>
                    <a:pt x="434" y="65"/>
                  </a:lnTo>
                  <a:lnTo>
                    <a:pt x="459" y="91"/>
                  </a:lnTo>
                  <a:lnTo>
                    <a:pt x="481" y="120"/>
                  </a:lnTo>
                  <a:lnTo>
                    <a:pt x="499" y="152"/>
                  </a:lnTo>
                  <a:lnTo>
                    <a:pt x="513" y="187"/>
                  </a:lnTo>
                  <a:lnTo>
                    <a:pt x="520" y="224"/>
                  </a:lnTo>
                  <a:lnTo>
                    <a:pt x="524" y="264"/>
                  </a:lnTo>
                  <a:lnTo>
                    <a:pt x="520" y="302"/>
                  </a:lnTo>
                  <a:lnTo>
                    <a:pt x="513" y="339"/>
                  </a:lnTo>
                  <a:lnTo>
                    <a:pt x="499" y="374"/>
                  </a:lnTo>
                  <a:lnTo>
                    <a:pt x="481" y="406"/>
                  </a:lnTo>
                  <a:lnTo>
                    <a:pt x="459" y="435"/>
                  </a:lnTo>
                  <a:lnTo>
                    <a:pt x="434" y="462"/>
                  </a:lnTo>
                  <a:lnTo>
                    <a:pt x="404" y="483"/>
                  </a:lnTo>
                  <a:lnTo>
                    <a:pt x="372" y="501"/>
                  </a:lnTo>
                  <a:lnTo>
                    <a:pt x="337" y="515"/>
                  </a:lnTo>
                  <a:lnTo>
                    <a:pt x="300" y="523"/>
                  </a:lnTo>
                  <a:lnTo>
                    <a:pt x="261" y="525"/>
                  </a:lnTo>
                  <a:lnTo>
                    <a:pt x="223" y="523"/>
                  </a:lnTo>
                  <a:lnTo>
                    <a:pt x="186" y="515"/>
                  </a:lnTo>
                  <a:lnTo>
                    <a:pt x="151" y="501"/>
                  </a:lnTo>
                  <a:lnTo>
                    <a:pt x="120" y="483"/>
                  </a:lnTo>
                  <a:lnTo>
                    <a:pt x="90" y="462"/>
                  </a:lnTo>
                  <a:lnTo>
                    <a:pt x="65" y="435"/>
                  </a:lnTo>
                  <a:lnTo>
                    <a:pt x="42" y="406"/>
                  </a:lnTo>
                  <a:lnTo>
                    <a:pt x="24" y="374"/>
                  </a:lnTo>
                  <a:lnTo>
                    <a:pt x="12" y="339"/>
                  </a:lnTo>
                  <a:lnTo>
                    <a:pt x="3" y="302"/>
                  </a:lnTo>
                  <a:lnTo>
                    <a:pt x="0" y="264"/>
                  </a:lnTo>
                  <a:lnTo>
                    <a:pt x="3" y="224"/>
                  </a:lnTo>
                  <a:lnTo>
                    <a:pt x="12" y="187"/>
                  </a:lnTo>
                  <a:lnTo>
                    <a:pt x="24" y="152"/>
                  </a:lnTo>
                  <a:lnTo>
                    <a:pt x="42" y="120"/>
                  </a:lnTo>
                  <a:lnTo>
                    <a:pt x="65" y="91"/>
                  </a:lnTo>
                  <a:lnTo>
                    <a:pt x="90" y="65"/>
                  </a:lnTo>
                  <a:lnTo>
                    <a:pt x="120" y="43"/>
                  </a:lnTo>
                  <a:lnTo>
                    <a:pt x="151" y="25"/>
                  </a:lnTo>
                  <a:lnTo>
                    <a:pt x="186" y="12"/>
                  </a:lnTo>
                  <a:lnTo>
                    <a:pt x="223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40">
              <a:extLst>
                <a:ext uri="{FF2B5EF4-FFF2-40B4-BE49-F238E27FC236}">
                  <a16:creationId xmlns:a16="http://schemas.microsoft.com/office/drawing/2014/main" id="{AE6AF389-4D49-45A5-845D-A4A32BB65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41">
              <a:extLst>
                <a:ext uri="{FF2B5EF4-FFF2-40B4-BE49-F238E27FC236}">
                  <a16:creationId xmlns:a16="http://schemas.microsoft.com/office/drawing/2014/main" id="{CC7B9BFA-CD33-466F-8658-91661285D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526051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42">
              <a:extLst>
                <a:ext uri="{FF2B5EF4-FFF2-40B4-BE49-F238E27FC236}">
                  <a16:creationId xmlns:a16="http://schemas.microsoft.com/office/drawing/2014/main" id="{293627AC-EB43-4459-AF80-5B5ECB679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43">
              <a:extLst>
                <a:ext uri="{FF2B5EF4-FFF2-40B4-BE49-F238E27FC236}">
                  <a16:creationId xmlns:a16="http://schemas.microsoft.com/office/drawing/2014/main" id="{4186CC82-6C59-4E1C-9340-D018D51A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568566"/>
              <a:ext cx="25807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44">
              <a:extLst>
                <a:ext uri="{FF2B5EF4-FFF2-40B4-BE49-F238E27FC236}">
                  <a16:creationId xmlns:a16="http://schemas.microsoft.com/office/drawing/2014/main" id="{5B8C7CA2-C668-4238-A8AE-A30F14B2D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45">
              <a:extLst>
                <a:ext uri="{FF2B5EF4-FFF2-40B4-BE49-F238E27FC236}">
                  <a16:creationId xmlns:a16="http://schemas.microsoft.com/office/drawing/2014/main" id="{6F411746-C131-413E-87E6-1856F0739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568566"/>
              <a:ext cx="25807" cy="25982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3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46">
              <a:extLst>
                <a:ext uri="{FF2B5EF4-FFF2-40B4-BE49-F238E27FC236}">
                  <a16:creationId xmlns:a16="http://schemas.microsoft.com/office/drawing/2014/main" id="{D5914568-B5FD-4373-8EE0-3F181C778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47">
              <a:extLst>
                <a:ext uri="{FF2B5EF4-FFF2-40B4-BE49-F238E27FC236}">
                  <a16:creationId xmlns:a16="http://schemas.microsoft.com/office/drawing/2014/main" id="{AF201355-2BF2-4BB3-B533-7F43CF20B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48">
              <a:extLst>
                <a:ext uri="{FF2B5EF4-FFF2-40B4-BE49-F238E27FC236}">
                  <a16:creationId xmlns:a16="http://schemas.microsoft.com/office/drawing/2014/main" id="{12ACCF74-2368-4C24-BFDC-1420D774A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9">
              <a:extLst>
                <a:ext uri="{FF2B5EF4-FFF2-40B4-BE49-F238E27FC236}">
                  <a16:creationId xmlns:a16="http://schemas.microsoft.com/office/drawing/2014/main" id="{AFC0D9E5-763A-41E9-BE51-4D68E8BE6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0">
              <a:extLst>
                <a:ext uri="{FF2B5EF4-FFF2-40B4-BE49-F238E27FC236}">
                  <a16:creationId xmlns:a16="http://schemas.microsoft.com/office/drawing/2014/main" id="{110B8BD1-E188-40CA-A119-F235C0964E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2951" y="1415041"/>
              <a:ext cx="750566" cy="800688"/>
            </a:xfrm>
            <a:custGeom>
              <a:avLst/>
              <a:gdLst>
                <a:gd name="T0" fmla="*/ 1657 w 3490"/>
                <a:gd name="T1" fmla="*/ 2942 h 3384"/>
                <a:gd name="T2" fmla="*/ 1581 w 3490"/>
                <a:gd name="T3" fmla="*/ 3032 h 3384"/>
                <a:gd name="T4" fmla="*/ 1581 w 3490"/>
                <a:gd name="T5" fmla="*/ 3154 h 3384"/>
                <a:gd name="T6" fmla="*/ 1657 w 3490"/>
                <a:gd name="T7" fmla="*/ 3244 h 3384"/>
                <a:gd name="T8" fmla="*/ 1777 w 3490"/>
                <a:gd name="T9" fmla="*/ 3265 h 3384"/>
                <a:gd name="T10" fmla="*/ 1878 w 3490"/>
                <a:gd name="T11" fmla="*/ 3205 h 3384"/>
                <a:gd name="T12" fmla="*/ 1920 w 3490"/>
                <a:gd name="T13" fmla="*/ 3092 h 3384"/>
                <a:gd name="T14" fmla="*/ 1878 w 3490"/>
                <a:gd name="T15" fmla="*/ 2980 h 3384"/>
                <a:gd name="T16" fmla="*/ 1777 w 3490"/>
                <a:gd name="T17" fmla="*/ 2920 h 3384"/>
                <a:gd name="T18" fmla="*/ 209 w 3490"/>
                <a:gd name="T19" fmla="*/ 1238 h 3384"/>
                <a:gd name="T20" fmla="*/ 128 w 3490"/>
                <a:gd name="T21" fmla="*/ 1319 h 3384"/>
                <a:gd name="T22" fmla="*/ 120 w 3490"/>
                <a:gd name="T23" fmla="*/ 2096 h 3384"/>
                <a:gd name="T24" fmla="*/ 183 w 3490"/>
                <a:gd name="T25" fmla="*/ 2192 h 3384"/>
                <a:gd name="T26" fmla="*/ 3221 w 3490"/>
                <a:gd name="T27" fmla="*/ 2217 h 3384"/>
                <a:gd name="T28" fmla="*/ 3329 w 3490"/>
                <a:gd name="T29" fmla="*/ 2173 h 3384"/>
                <a:gd name="T30" fmla="*/ 3374 w 3490"/>
                <a:gd name="T31" fmla="*/ 2065 h 3384"/>
                <a:gd name="T32" fmla="*/ 3347 w 3490"/>
                <a:gd name="T33" fmla="*/ 1293 h 3384"/>
                <a:gd name="T34" fmla="*/ 3252 w 3490"/>
                <a:gd name="T35" fmla="*/ 1229 h 3384"/>
                <a:gd name="T36" fmla="*/ 238 w 3490"/>
                <a:gd name="T37" fmla="*/ 120 h 3384"/>
                <a:gd name="T38" fmla="*/ 143 w 3490"/>
                <a:gd name="T39" fmla="*/ 185 h 3384"/>
                <a:gd name="T40" fmla="*/ 116 w 3490"/>
                <a:gd name="T41" fmla="*/ 957 h 3384"/>
                <a:gd name="T42" fmla="*/ 161 w 3490"/>
                <a:gd name="T43" fmla="*/ 1064 h 3384"/>
                <a:gd name="T44" fmla="*/ 269 w 3490"/>
                <a:gd name="T45" fmla="*/ 1109 h 3384"/>
                <a:gd name="T46" fmla="*/ 3307 w 3490"/>
                <a:gd name="T47" fmla="*/ 1083 h 3384"/>
                <a:gd name="T48" fmla="*/ 3370 w 3490"/>
                <a:gd name="T49" fmla="*/ 988 h 3384"/>
                <a:gd name="T50" fmla="*/ 3362 w 3490"/>
                <a:gd name="T51" fmla="*/ 210 h 3384"/>
                <a:gd name="T52" fmla="*/ 3281 w 3490"/>
                <a:gd name="T53" fmla="*/ 130 h 3384"/>
                <a:gd name="T54" fmla="*/ 269 w 3490"/>
                <a:gd name="T55" fmla="*/ 0 h 3384"/>
                <a:gd name="T56" fmla="*/ 3335 w 3490"/>
                <a:gd name="T57" fmla="*/ 26 h 3384"/>
                <a:gd name="T58" fmla="*/ 3447 w 3490"/>
                <a:gd name="T59" fmla="*/ 124 h 3384"/>
                <a:gd name="T60" fmla="*/ 3490 w 3490"/>
                <a:gd name="T61" fmla="*/ 270 h 3384"/>
                <a:gd name="T62" fmla="*/ 3469 w 3490"/>
                <a:gd name="T63" fmla="*/ 1060 h 3384"/>
                <a:gd name="T64" fmla="*/ 3386 w 3490"/>
                <a:gd name="T65" fmla="*/ 1167 h 3384"/>
                <a:gd name="T66" fmla="*/ 3469 w 3490"/>
                <a:gd name="T67" fmla="*/ 1274 h 3384"/>
                <a:gd name="T68" fmla="*/ 3490 w 3490"/>
                <a:gd name="T69" fmla="*/ 2065 h 3384"/>
                <a:gd name="T70" fmla="*/ 3447 w 3490"/>
                <a:gd name="T71" fmla="*/ 2212 h 3384"/>
                <a:gd name="T72" fmla="*/ 3335 w 3490"/>
                <a:gd name="T73" fmla="*/ 2309 h 3384"/>
                <a:gd name="T74" fmla="*/ 1803 w 3490"/>
                <a:gd name="T75" fmla="*/ 2334 h 3384"/>
                <a:gd name="T76" fmla="*/ 1908 w 3490"/>
                <a:gd name="T77" fmla="*/ 2850 h 3384"/>
                <a:gd name="T78" fmla="*/ 2005 w 3490"/>
                <a:gd name="T79" fmla="*/ 2962 h 3384"/>
                <a:gd name="T80" fmla="*/ 3450 w 3490"/>
                <a:gd name="T81" fmla="*/ 3037 h 3384"/>
                <a:gd name="T82" fmla="*/ 3490 w 3490"/>
                <a:gd name="T83" fmla="*/ 3092 h 3384"/>
                <a:gd name="T84" fmla="*/ 3450 w 3490"/>
                <a:gd name="T85" fmla="*/ 3147 h 3384"/>
                <a:gd name="T86" fmla="*/ 2003 w 3490"/>
                <a:gd name="T87" fmla="*/ 3226 h 3384"/>
                <a:gd name="T88" fmla="*/ 1898 w 3490"/>
                <a:gd name="T89" fmla="*/ 3340 h 3384"/>
                <a:gd name="T90" fmla="*/ 1745 w 3490"/>
                <a:gd name="T91" fmla="*/ 3384 h 3384"/>
                <a:gd name="T92" fmla="*/ 1592 w 3490"/>
                <a:gd name="T93" fmla="*/ 3340 h 3384"/>
                <a:gd name="T94" fmla="*/ 1487 w 3490"/>
                <a:gd name="T95" fmla="*/ 3226 h 3384"/>
                <a:gd name="T96" fmla="*/ 40 w 3490"/>
                <a:gd name="T97" fmla="*/ 3147 h 3384"/>
                <a:gd name="T98" fmla="*/ 0 w 3490"/>
                <a:gd name="T99" fmla="*/ 3092 h 3384"/>
                <a:gd name="T100" fmla="*/ 40 w 3490"/>
                <a:gd name="T101" fmla="*/ 3037 h 3384"/>
                <a:gd name="T102" fmla="*/ 1485 w 3490"/>
                <a:gd name="T103" fmla="*/ 2962 h 3384"/>
                <a:gd name="T104" fmla="*/ 1582 w 3490"/>
                <a:gd name="T105" fmla="*/ 2850 h 3384"/>
                <a:gd name="T106" fmla="*/ 1687 w 3490"/>
                <a:gd name="T107" fmla="*/ 2334 h 3384"/>
                <a:gd name="T108" fmla="*/ 155 w 3490"/>
                <a:gd name="T109" fmla="*/ 2309 h 3384"/>
                <a:gd name="T110" fmla="*/ 43 w 3490"/>
                <a:gd name="T111" fmla="*/ 2212 h 3384"/>
                <a:gd name="T112" fmla="*/ 0 w 3490"/>
                <a:gd name="T113" fmla="*/ 2065 h 3384"/>
                <a:gd name="T114" fmla="*/ 21 w 3490"/>
                <a:gd name="T115" fmla="*/ 1274 h 3384"/>
                <a:gd name="T116" fmla="*/ 104 w 3490"/>
                <a:gd name="T117" fmla="*/ 1167 h 3384"/>
                <a:gd name="T118" fmla="*/ 21 w 3490"/>
                <a:gd name="T119" fmla="*/ 1060 h 3384"/>
                <a:gd name="T120" fmla="*/ 0 w 3490"/>
                <a:gd name="T121" fmla="*/ 270 h 3384"/>
                <a:gd name="T122" fmla="*/ 43 w 3490"/>
                <a:gd name="T123" fmla="*/ 124 h 3384"/>
                <a:gd name="T124" fmla="*/ 155 w 3490"/>
                <a:gd name="T125" fmla="*/ 26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90" h="3384">
                  <a:moveTo>
                    <a:pt x="1745" y="2917"/>
                  </a:moveTo>
                  <a:lnTo>
                    <a:pt x="1713" y="2920"/>
                  </a:lnTo>
                  <a:lnTo>
                    <a:pt x="1684" y="2929"/>
                  </a:lnTo>
                  <a:lnTo>
                    <a:pt x="1657" y="2942"/>
                  </a:lnTo>
                  <a:lnTo>
                    <a:pt x="1633" y="2959"/>
                  </a:lnTo>
                  <a:lnTo>
                    <a:pt x="1612" y="2980"/>
                  </a:lnTo>
                  <a:lnTo>
                    <a:pt x="1595" y="3004"/>
                  </a:lnTo>
                  <a:lnTo>
                    <a:pt x="1581" y="3032"/>
                  </a:lnTo>
                  <a:lnTo>
                    <a:pt x="1574" y="3061"/>
                  </a:lnTo>
                  <a:lnTo>
                    <a:pt x="1571" y="3092"/>
                  </a:lnTo>
                  <a:lnTo>
                    <a:pt x="1574" y="3124"/>
                  </a:lnTo>
                  <a:lnTo>
                    <a:pt x="1581" y="3154"/>
                  </a:lnTo>
                  <a:lnTo>
                    <a:pt x="1595" y="3180"/>
                  </a:lnTo>
                  <a:lnTo>
                    <a:pt x="1612" y="3205"/>
                  </a:lnTo>
                  <a:lnTo>
                    <a:pt x="1633" y="3226"/>
                  </a:lnTo>
                  <a:lnTo>
                    <a:pt x="1657" y="3244"/>
                  </a:lnTo>
                  <a:lnTo>
                    <a:pt x="1684" y="3257"/>
                  </a:lnTo>
                  <a:lnTo>
                    <a:pt x="1713" y="3265"/>
                  </a:lnTo>
                  <a:lnTo>
                    <a:pt x="1745" y="3267"/>
                  </a:lnTo>
                  <a:lnTo>
                    <a:pt x="1777" y="3265"/>
                  </a:lnTo>
                  <a:lnTo>
                    <a:pt x="1806" y="3257"/>
                  </a:lnTo>
                  <a:lnTo>
                    <a:pt x="1833" y="3244"/>
                  </a:lnTo>
                  <a:lnTo>
                    <a:pt x="1857" y="3226"/>
                  </a:lnTo>
                  <a:lnTo>
                    <a:pt x="1878" y="3205"/>
                  </a:lnTo>
                  <a:lnTo>
                    <a:pt x="1895" y="3180"/>
                  </a:lnTo>
                  <a:lnTo>
                    <a:pt x="1909" y="3154"/>
                  </a:lnTo>
                  <a:lnTo>
                    <a:pt x="1916" y="3124"/>
                  </a:lnTo>
                  <a:lnTo>
                    <a:pt x="1920" y="3092"/>
                  </a:lnTo>
                  <a:lnTo>
                    <a:pt x="1916" y="3061"/>
                  </a:lnTo>
                  <a:lnTo>
                    <a:pt x="1909" y="3032"/>
                  </a:lnTo>
                  <a:lnTo>
                    <a:pt x="1895" y="3004"/>
                  </a:lnTo>
                  <a:lnTo>
                    <a:pt x="1878" y="2980"/>
                  </a:lnTo>
                  <a:lnTo>
                    <a:pt x="1857" y="2959"/>
                  </a:lnTo>
                  <a:lnTo>
                    <a:pt x="1833" y="2942"/>
                  </a:lnTo>
                  <a:lnTo>
                    <a:pt x="1806" y="2929"/>
                  </a:lnTo>
                  <a:lnTo>
                    <a:pt x="1777" y="2920"/>
                  </a:lnTo>
                  <a:lnTo>
                    <a:pt x="1745" y="2917"/>
                  </a:lnTo>
                  <a:close/>
                  <a:moveTo>
                    <a:pt x="269" y="1225"/>
                  </a:moveTo>
                  <a:lnTo>
                    <a:pt x="238" y="1229"/>
                  </a:lnTo>
                  <a:lnTo>
                    <a:pt x="209" y="1238"/>
                  </a:lnTo>
                  <a:lnTo>
                    <a:pt x="183" y="1252"/>
                  </a:lnTo>
                  <a:lnTo>
                    <a:pt x="161" y="1270"/>
                  </a:lnTo>
                  <a:lnTo>
                    <a:pt x="143" y="1293"/>
                  </a:lnTo>
                  <a:lnTo>
                    <a:pt x="128" y="1319"/>
                  </a:lnTo>
                  <a:lnTo>
                    <a:pt x="120" y="1347"/>
                  </a:lnTo>
                  <a:lnTo>
                    <a:pt x="116" y="1378"/>
                  </a:lnTo>
                  <a:lnTo>
                    <a:pt x="116" y="2065"/>
                  </a:lnTo>
                  <a:lnTo>
                    <a:pt x="120" y="2096"/>
                  </a:lnTo>
                  <a:lnTo>
                    <a:pt x="128" y="2125"/>
                  </a:lnTo>
                  <a:lnTo>
                    <a:pt x="143" y="2150"/>
                  </a:lnTo>
                  <a:lnTo>
                    <a:pt x="161" y="2173"/>
                  </a:lnTo>
                  <a:lnTo>
                    <a:pt x="183" y="2192"/>
                  </a:lnTo>
                  <a:lnTo>
                    <a:pt x="209" y="2205"/>
                  </a:lnTo>
                  <a:lnTo>
                    <a:pt x="238" y="2214"/>
                  </a:lnTo>
                  <a:lnTo>
                    <a:pt x="269" y="2217"/>
                  </a:lnTo>
                  <a:lnTo>
                    <a:pt x="3221" y="2217"/>
                  </a:lnTo>
                  <a:lnTo>
                    <a:pt x="3252" y="2214"/>
                  </a:lnTo>
                  <a:lnTo>
                    <a:pt x="3281" y="2205"/>
                  </a:lnTo>
                  <a:lnTo>
                    <a:pt x="3307" y="2192"/>
                  </a:lnTo>
                  <a:lnTo>
                    <a:pt x="3329" y="2173"/>
                  </a:lnTo>
                  <a:lnTo>
                    <a:pt x="3347" y="2150"/>
                  </a:lnTo>
                  <a:lnTo>
                    <a:pt x="3362" y="2125"/>
                  </a:lnTo>
                  <a:lnTo>
                    <a:pt x="3370" y="2096"/>
                  </a:lnTo>
                  <a:lnTo>
                    <a:pt x="3374" y="2065"/>
                  </a:lnTo>
                  <a:lnTo>
                    <a:pt x="3374" y="1378"/>
                  </a:lnTo>
                  <a:lnTo>
                    <a:pt x="3370" y="1347"/>
                  </a:lnTo>
                  <a:lnTo>
                    <a:pt x="3362" y="1319"/>
                  </a:lnTo>
                  <a:lnTo>
                    <a:pt x="3347" y="1293"/>
                  </a:lnTo>
                  <a:lnTo>
                    <a:pt x="3329" y="1270"/>
                  </a:lnTo>
                  <a:lnTo>
                    <a:pt x="3307" y="1252"/>
                  </a:lnTo>
                  <a:lnTo>
                    <a:pt x="3281" y="1238"/>
                  </a:lnTo>
                  <a:lnTo>
                    <a:pt x="3252" y="1229"/>
                  </a:lnTo>
                  <a:lnTo>
                    <a:pt x="3221" y="1225"/>
                  </a:lnTo>
                  <a:lnTo>
                    <a:pt x="269" y="1225"/>
                  </a:lnTo>
                  <a:close/>
                  <a:moveTo>
                    <a:pt x="269" y="117"/>
                  </a:moveTo>
                  <a:lnTo>
                    <a:pt x="238" y="120"/>
                  </a:lnTo>
                  <a:lnTo>
                    <a:pt x="209" y="130"/>
                  </a:lnTo>
                  <a:lnTo>
                    <a:pt x="183" y="144"/>
                  </a:lnTo>
                  <a:lnTo>
                    <a:pt x="161" y="162"/>
                  </a:lnTo>
                  <a:lnTo>
                    <a:pt x="143" y="185"/>
                  </a:lnTo>
                  <a:lnTo>
                    <a:pt x="128" y="210"/>
                  </a:lnTo>
                  <a:lnTo>
                    <a:pt x="120" y="239"/>
                  </a:lnTo>
                  <a:lnTo>
                    <a:pt x="116" y="270"/>
                  </a:lnTo>
                  <a:lnTo>
                    <a:pt x="116" y="957"/>
                  </a:lnTo>
                  <a:lnTo>
                    <a:pt x="120" y="988"/>
                  </a:lnTo>
                  <a:lnTo>
                    <a:pt x="128" y="1017"/>
                  </a:lnTo>
                  <a:lnTo>
                    <a:pt x="143" y="1042"/>
                  </a:lnTo>
                  <a:lnTo>
                    <a:pt x="161" y="1064"/>
                  </a:lnTo>
                  <a:lnTo>
                    <a:pt x="183" y="1083"/>
                  </a:lnTo>
                  <a:lnTo>
                    <a:pt x="209" y="1097"/>
                  </a:lnTo>
                  <a:lnTo>
                    <a:pt x="238" y="1106"/>
                  </a:lnTo>
                  <a:lnTo>
                    <a:pt x="269" y="1109"/>
                  </a:lnTo>
                  <a:lnTo>
                    <a:pt x="3221" y="1109"/>
                  </a:lnTo>
                  <a:lnTo>
                    <a:pt x="3252" y="1106"/>
                  </a:lnTo>
                  <a:lnTo>
                    <a:pt x="3281" y="1097"/>
                  </a:lnTo>
                  <a:lnTo>
                    <a:pt x="3307" y="1083"/>
                  </a:lnTo>
                  <a:lnTo>
                    <a:pt x="3329" y="1064"/>
                  </a:lnTo>
                  <a:lnTo>
                    <a:pt x="3347" y="1042"/>
                  </a:lnTo>
                  <a:lnTo>
                    <a:pt x="3362" y="1017"/>
                  </a:lnTo>
                  <a:lnTo>
                    <a:pt x="3370" y="988"/>
                  </a:lnTo>
                  <a:lnTo>
                    <a:pt x="3374" y="957"/>
                  </a:lnTo>
                  <a:lnTo>
                    <a:pt x="3374" y="270"/>
                  </a:lnTo>
                  <a:lnTo>
                    <a:pt x="3370" y="239"/>
                  </a:lnTo>
                  <a:lnTo>
                    <a:pt x="3362" y="210"/>
                  </a:lnTo>
                  <a:lnTo>
                    <a:pt x="3347" y="185"/>
                  </a:lnTo>
                  <a:lnTo>
                    <a:pt x="3329" y="162"/>
                  </a:lnTo>
                  <a:lnTo>
                    <a:pt x="3307" y="144"/>
                  </a:lnTo>
                  <a:lnTo>
                    <a:pt x="3281" y="130"/>
                  </a:lnTo>
                  <a:lnTo>
                    <a:pt x="3252" y="120"/>
                  </a:lnTo>
                  <a:lnTo>
                    <a:pt x="3221" y="117"/>
                  </a:lnTo>
                  <a:lnTo>
                    <a:pt x="269" y="117"/>
                  </a:lnTo>
                  <a:close/>
                  <a:moveTo>
                    <a:pt x="269" y="0"/>
                  </a:moveTo>
                  <a:lnTo>
                    <a:pt x="3221" y="0"/>
                  </a:lnTo>
                  <a:lnTo>
                    <a:pt x="3262" y="4"/>
                  </a:lnTo>
                  <a:lnTo>
                    <a:pt x="3300" y="12"/>
                  </a:lnTo>
                  <a:lnTo>
                    <a:pt x="3335" y="26"/>
                  </a:lnTo>
                  <a:lnTo>
                    <a:pt x="3367" y="44"/>
                  </a:lnTo>
                  <a:lnTo>
                    <a:pt x="3398" y="66"/>
                  </a:lnTo>
                  <a:lnTo>
                    <a:pt x="3424" y="93"/>
                  </a:lnTo>
                  <a:lnTo>
                    <a:pt x="3447" y="124"/>
                  </a:lnTo>
                  <a:lnTo>
                    <a:pt x="3465" y="156"/>
                  </a:lnTo>
                  <a:lnTo>
                    <a:pt x="3478" y="192"/>
                  </a:lnTo>
                  <a:lnTo>
                    <a:pt x="3487" y="230"/>
                  </a:lnTo>
                  <a:lnTo>
                    <a:pt x="3490" y="270"/>
                  </a:lnTo>
                  <a:lnTo>
                    <a:pt x="3490" y="957"/>
                  </a:lnTo>
                  <a:lnTo>
                    <a:pt x="3488" y="993"/>
                  </a:lnTo>
                  <a:lnTo>
                    <a:pt x="3480" y="1027"/>
                  </a:lnTo>
                  <a:lnTo>
                    <a:pt x="3469" y="1060"/>
                  </a:lnTo>
                  <a:lnTo>
                    <a:pt x="3454" y="1091"/>
                  </a:lnTo>
                  <a:lnTo>
                    <a:pt x="3434" y="1119"/>
                  </a:lnTo>
                  <a:lnTo>
                    <a:pt x="3412" y="1145"/>
                  </a:lnTo>
                  <a:lnTo>
                    <a:pt x="3386" y="1167"/>
                  </a:lnTo>
                  <a:lnTo>
                    <a:pt x="3412" y="1190"/>
                  </a:lnTo>
                  <a:lnTo>
                    <a:pt x="3434" y="1216"/>
                  </a:lnTo>
                  <a:lnTo>
                    <a:pt x="3454" y="1244"/>
                  </a:lnTo>
                  <a:lnTo>
                    <a:pt x="3469" y="1274"/>
                  </a:lnTo>
                  <a:lnTo>
                    <a:pt x="3480" y="1307"/>
                  </a:lnTo>
                  <a:lnTo>
                    <a:pt x="3488" y="1342"/>
                  </a:lnTo>
                  <a:lnTo>
                    <a:pt x="3490" y="1378"/>
                  </a:lnTo>
                  <a:lnTo>
                    <a:pt x="3490" y="2065"/>
                  </a:lnTo>
                  <a:lnTo>
                    <a:pt x="3487" y="2105"/>
                  </a:lnTo>
                  <a:lnTo>
                    <a:pt x="3478" y="2143"/>
                  </a:lnTo>
                  <a:lnTo>
                    <a:pt x="3465" y="2179"/>
                  </a:lnTo>
                  <a:lnTo>
                    <a:pt x="3447" y="2212"/>
                  </a:lnTo>
                  <a:lnTo>
                    <a:pt x="3424" y="2242"/>
                  </a:lnTo>
                  <a:lnTo>
                    <a:pt x="3398" y="2268"/>
                  </a:lnTo>
                  <a:lnTo>
                    <a:pt x="3367" y="2290"/>
                  </a:lnTo>
                  <a:lnTo>
                    <a:pt x="3335" y="2309"/>
                  </a:lnTo>
                  <a:lnTo>
                    <a:pt x="3300" y="2323"/>
                  </a:lnTo>
                  <a:lnTo>
                    <a:pt x="3262" y="2331"/>
                  </a:lnTo>
                  <a:lnTo>
                    <a:pt x="3221" y="2334"/>
                  </a:lnTo>
                  <a:lnTo>
                    <a:pt x="1803" y="2334"/>
                  </a:lnTo>
                  <a:lnTo>
                    <a:pt x="1803" y="2807"/>
                  </a:lnTo>
                  <a:lnTo>
                    <a:pt x="1840" y="2816"/>
                  </a:lnTo>
                  <a:lnTo>
                    <a:pt x="1875" y="2831"/>
                  </a:lnTo>
                  <a:lnTo>
                    <a:pt x="1908" y="2850"/>
                  </a:lnTo>
                  <a:lnTo>
                    <a:pt x="1936" y="2874"/>
                  </a:lnTo>
                  <a:lnTo>
                    <a:pt x="1963" y="2900"/>
                  </a:lnTo>
                  <a:lnTo>
                    <a:pt x="1986" y="2930"/>
                  </a:lnTo>
                  <a:lnTo>
                    <a:pt x="2005" y="2962"/>
                  </a:lnTo>
                  <a:lnTo>
                    <a:pt x="2020" y="2997"/>
                  </a:lnTo>
                  <a:lnTo>
                    <a:pt x="2029" y="3034"/>
                  </a:lnTo>
                  <a:lnTo>
                    <a:pt x="3432" y="3034"/>
                  </a:lnTo>
                  <a:lnTo>
                    <a:pt x="3450" y="3037"/>
                  </a:lnTo>
                  <a:lnTo>
                    <a:pt x="3466" y="3045"/>
                  </a:lnTo>
                  <a:lnTo>
                    <a:pt x="3478" y="3058"/>
                  </a:lnTo>
                  <a:lnTo>
                    <a:pt x="3487" y="3074"/>
                  </a:lnTo>
                  <a:lnTo>
                    <a:pt x="3490" y="3092"/>
                  </a:lnTo>
                  <a:lnTo>
                    <a:pt x="3487" y="3111"/>
                  </a:lnTo>
                  <a:lnTo>
                    <a:pt x="3478" y="3127"/>
                  </a:lnTo>
                  <a:lnTo>
                    <a:pt x="3466" y="3140"/>
                  </a:lnTo>
                  <a:lnTo>
                    <a:pt x="3450" y="3147"/>
                  </a:lnTo>
                  <a:lnTo>
                    <a:pt x="3432" y="3150"/>
                  </a:lnTo>
                  <a:lnTo>
                    <a:pt x="2029" y="3150"/>
                  </a:lnTo>
                  <a:lnTo>
                    <a:pt x="2019" y="3190"/>
                  </a:lnTo>
                  <a:lnTo>
                    <a:pt x="2003" y="3226"/>
                  </a:lnTo>
                  <a:lnTo>
                    <a:pt x="1983" y="3260"/>
                  </a:lnTo>
                  <a:lnTo>
                    <a:pt x="1959" y="3290"/>
                  </a:lnTo>
                  <a:lnTo>
                    <a:pt x="1930" y="3317"/>
                  </a:lnTo>
                  <a:lnTo>
                    <a:pt x="1898" y="3340"/>
                  </a:lnTo>
                  <a:lnTo>
                    <a:pt x="1863" y="3358"/>
                  </a:lnTo>
                  <a:lnTo>
                    <a:pt x="1826" y="3372"/>
                  </a:lnTo>
                  <a:lnTo>
                    <a:pt x="1786" y="3381"/>
                  </a:lnTo>
                  <a:lnTo>
                    <a:pt x="1745" y="3384"/>
                  </a:lnTo>
                  <a:lnTo>
                    <a:pt x="1704" y="3381"/>
                  </a:lnTo>
                  <a:lnTo>
                    <a:pt x="1664" y="3372"/>
                  </a:lnTo>
                  <a:lnTo>
                    <a:pt x="1627" y="3358"/>
                  </a:lnTo>
                  <a:lnTo>
                    <a:pt x="1592" y="3340"/>
                  </a:lnTo>
                  <a:lnTo>
                    <a:pt x="1560" y="3317"/>
                  </a:lnTo>
                  <a:lnTo>
                    <a:pt x="1531" y="3290"/>
                  </a:lnTo>
                  <a:lnTo>
                    <a:pt x="1507" y="3260"/>
                  </a:lnTo>
                  <a:lnTo>
                    <a:pt x="1487" y="3226"/>
                  </a:lnTo>
                  <a:lnTo>
                    <a:pt x="1471" y="3190"/>
                  </a:lnTo>
                  <a:lnTo>
                    <a:pt x="1461" y="3150"/>
                  </a:lnTo>
                  <a:lnTo>
                    <a:pt x="58" y="3150"/>
                  </a:lnTo>
                  <a:lnTo>
                    <a:pt x="40" y="3147"/>
                  </a:lnTo>
                  <a:lnTo>
                    <a:pt x="24" y="3140"/>
                  </a:lnTo>
                  <a:lnTo>
                    <a:pt x="12" y="3127"/>
                  </a:lnTo>
                  <a:lnTo>
                    <a:pt x="3" y="3111"/>
                  </a:lnTo>
                  <a:lnTo>
                    <a:pt x="0" y="3092"/>
                  </a:lnTo>
                  <a:lnTo>
                    <a:pt x="3" y="3074"/>
                  </a:lnTo>
                  <a:lnTo>
                    <a:pt x="12" y="3058"/>
                  </a:lnTo>
                  <a:lnTo>
                    <a:pt x="24" y="3045"/>
                  </a:lnTo>
                  <a:lnTo>
                    <a:pt x="40" y="3037"/>
                  </a:lnTo>
                  <a:lnTo>
                    <a:pt x="58" y="3034"/>
                  </a:lnTo>
                  <a:lnTo>
                    <a:pt x="1461" y="3034"/>
                  </a:lnTo>
                  <a:lnTo>
                    <a:pt x="1470" y="2997"/>
                  </a:lnTo>
                  <a:lnTo>
                    <a:pt x="1485" y="2962"/>
                  </a:lnTo>
                  <a:lnTo>
                    <a:pt x="1504" y="2930"/>
                  </a:lnTo>
                  <a:lnTo>
                    <a:pt x="1527" y="2900"/>
                  </a:lnTo>
                  <a:lnTo>
                    <a:pt x="1554" y="2874"/>
                  </a:lnTo>
                  <a:lnTo>
                    <a:pt x="1582" y="2850"/>
                  </a:lnTo>
                  <a:lnTo>
                    <a:pt x="1615" y="2831"/>
                  </a:lnTo>
                  <a:lnTo>
                    <a:pt x="1650" y="2816"/>
                  </a:lnTo>
                  <a:lnTo>
                    <a:pt x="1687" y="2807"/>
                  </a:lnTo>
                  <a:lnTo>
                    <a:pt x="1687" y="2334"/>
                  </a:lnTo>
                  <a:lnTo>
                    <a:pt x="269" y="2334"/>
                  </a:lnTo>
                  <a:lnTo>
                    <a:pt x="228" y="2331"/>
                  </a:lnTo>
                  <a:lnTo>
                    <a:pt x="190" y="2323"/>
                  </a:lnTo>
                  <a:lnTo>
                    <a:pt x="155" y="2309"/>
                  </a:lnTo>
                  <a:lnTo>
                    <a:pt x="123" y="2290"/>
                  </a:lnTo>
                  <a:lnTo>
                    <a:pt x="92" y="2268"/>
                  </a:lnTo>
                  <a:lnTo>
                    <a:pt x="66" y="2242"/>
                  </a:lnTo>
                  <a:lnTo>
                    <a:pt x="43" y="2212"/>
                  </a:lnTo>
                  <a:lnTo>
                    <a:pt x="25" y="2179"/>
                  </a:lnTo>
                  <a:lnTo>
                    <a:pt x="12" y="2143"/>
                  </a:lnTo>
                  <a:lnTo>
                    <a:pt x="3" y="2105"/>
                  </a:lnTo>
                  <a:lnTo>
                    <a:pt x="0" y="2065"/>
                  </a:lnTo>
                  <a:lnTo>
                    <a:pt x="0" y="1378"/>
                  </a:lnTo>
                  <a:lnTo>
                    <a:pt x="2" y="1342"/>
                  </a:lnTo>
                  <a:lnTo>
                    <a:pt x="10" y="1307"/>
                  </a:lnTo>
                  <a:lnTo>
                    <a:pt x="21" y="1274"/>
                  </a:lnTo>
                  <a:lnTo>
                    <a:pt x="36" y="1244"/>
                  </a:lnTo>
                  <a:lnTo>
                    <a:pt x="56" y="1216"/>
                  </a:lnTo>
                  <a:lnTo>
                    <a:pt x="78" y="1190"/>
                  </a:lnTo>
                  <a:lnTo>
                    <a:pt x="104" y="1167"/>
                  </a:lnTo>
                  <a:lnTo>
                    <a:pt x="78" y="1145"/>
                  </a:lnTo>
                  <a:lnTo>
                    <a:pt x="56" y="1119"/>
                  </a:lnTo>
                  <a:lnTo>
                    <a:pt x="36" y="1091"/>
                  </a:lnTo>
                  <a:lnTo>
                    <a:pt x="21" y="1060"/>
                  </a:lnTo>
                  <a:lnTo>
                    <a:pt x="10" y="1027"/>
                  </a:lnTo>
                  <a:lnTo>
                    <a:pt x="2" y="993"/>
                  </a:lnTo>
                  <a:lnTo>
                    <a:pt x="0" y="957"/>
                  </a:lnTo>
                  <a:lnTo>
                    <a:pt x="0" y="270"/>
                  </a:lnTo>
                  <a:lnTo>
                    <a:pt x="3" y="230"/>
                  </a:lnTo>
                  <a:lnTo>
                    <a:pt x="12" y="192"/>
                  </a:lnTo>
                  <a:lnTo>
                    <a:pt x="25" y="156"/>
                  </a:lnTo>
                  <a:lnTo>
                    <a:pt x="43" y="124"/>
                  </a:lnTo>
                  <a:lnTo>
                    <a:pt x="66" y="93"/>
                  </a:lnTo>
                  <a:lnTo>
                    <a:pt x="92" y="66"/>
                  </a:lnTo>
                  <a:lnTo>
                    <a:pt x="123" y="44"/>
                  </a:lnTo>
                  <a:lnTo>
                    <a:pt x="155" y="26"/>
                  </a:lnTo>
                  <a:lnTo>
                    <a:pt x="190" y="12"/>
                  </a:lnTo>
                  <a:lnTo>
                    <a:pt x="228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251">
              <a:extLst>
                <a:ext uri="{FF2B5EF4-FFF2-40B4-BE49-F238E27FC236}">
                  <a16:creationId xmlns:a16="http://schemas.microsoft.com/office/drawing/2014/main" id="{E6972788-DE53-4C02-9E7B-7A7315740C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759880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2 h 525"/>
                <a:gd name="T4" fmla="*/ 141 w 524"/>
                <a:gd name="T5" fmla="*/ 181 h 525"/>
                <a:gd name="T6" fmla="*/ 120 w 524"/>
                <a:gd name="T7" fmla="*/ 233 h 525"/>
                <a:gd name="T8" fmla="*/ 120 w 524"/>
                <a:gd name="T9" fmla="*/ 293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3 h 525"/>
                <a:gd name="T24" fmla="*/ 404 w 524"/>
                <a:gd name="T25" fmla="*/ 233 h 525"/>
                <a:gd name="T26" fmla="*/ 382 w 524"/>
                <a:gd name="T27" fmla="*/ 181 h 525"/>
                <a:gd name="T28" fmla="*/ 343 w 524"/>
                <a:gd name="T29" fmla="*/ 142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1 h 525"/>
                <a:gd name="T36" fmla="*/ 404 w 524"/>
                <a:gd name="T37" fmla="*/ 42 h 525"/>
                <a:gd name="T38" fmla="*/ 459 w 524"/>
                <a:gd name="T39" fmla="*/ 90 h 525"/>
                <a:gd name="T40" fmla="*/ 499 w 524"/>
                <a:gd name="T41" fmla="*/ 151 h 525"/>
                <a:gd name="T42" fmla="*/ 520 w 524"/>
                <a:gd name="T43" fmla="*/ 224 h 525"/>
                <a:gd name="T44" fmla="*/ 520 w 524"/>
                <a:gd name="T45" fmla="*/ 301 h 525"/>
                <a:gd name="T46" fmla="*/ 499 w 524"/>
                <a:gd name="T47" fmla="*/ 373 h 525"/>
                <a:gd name="T48" fmla="*/ 459 w 524"/>
                <a:gd name="T49" fmla="*/ 435 h 525"/>
                <a:gd name="T50" fmla="*/ 404 w 524"/>
                <a:gd name="T51" fmla="*/ 482 h 525"/>
                <a:gd name="T52" fmla="*/ 337 w 524"/>
                <a:gd name="T53" fmla="*/ 514 h 525"/>
                <a:gd name="T54" fmla="*/ 261 w 524"/>
                <a:gd name="T55" fmla="*/ 525 h 525"/>
                <a:gd name="T56" fmla="*/ 186 w 524"/>
                <a:gd name="T57" fmla="*/ 514 h 525"/>
                <a:gd name="T58" fmla="*/ 120 w 524"/>
                <a:gd name="T59" fmla="*/ 482 h 525"/>
                <a:gd name="T60" fmla="*/ 65 w 524"/>
                <a:gd name="T61" fmla="*/ 435 h 525"/>
                <a:gd name="T62" fmla="*/ 24 w 524"/>
                <a:gd name="T63" fmla="*/ 373 h 525"/>
                <a:gd name="T64" fmla="*/ 3 w 524"/>
                <a:gd name="T65" fmla="*/ 301 h 525"/>
                <a:gd name="T66" fmla="*/ 3 w 524"/>
                <a:gd name="T67" fmla="*/ 224 h 525"/>
                <a:gd name="T68" fmla="*/ 24 w 524"/>
                <a:gd name="T69" fmla="*/ 151 h 525"/>
                <a:gd name="T70" fmla="*/ 65 w 524"/>
                <a:gd name="T71" fmla="*/ 90 h 525"/>
                <a:gd name="T72" fmla="*/ 120 w 524"/>
                <a:gd name="T73" fmla="*/ 42 h 525"/>
                <a:gd name="T74" fmla="*/ 186 w 524"/>
                <a:gd name="T75" fmla="*/ 11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6"/>
                  </a:moveTo>
                  <a:lnTo>
                    <a:pt x="233" y="120"/>
                  </a:lnTo>
                  <a:lnTo>
                    <a:pt x="205" y="128"/>
                  </a:lnTo>
                  <a:lnTo>
                    <a:pt x="181" y="142"/>
                  </a:lnTo>
                  <a:lnTo>
                    <a:pt x="159" y="160"/>
                  </a:lnTo>
                  <a:lnTo>
                    <a:pt x="141" y="181"/>
                  </a:lnTo>
                  <a:lnTo>
                    <a:pt x="128" y="206"/>
                  </a:lnTo>
                  <a:lnTo>
                    <a:pt x="120" y="233"/>
                  </a:lnTo>
                  <a:lnTo>
                    <a:pt x="116" y="263"/>
                  </a:lnTo>
                  <a:lnTo>
                    <a:pt x="120" y="293"/>
                  </a:lnTo>
                  <a:lnTo>
                    <a:pt x="128" y="319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8"/>
                  </a:lnTo>
                  <a:lnTo>
                    <a:pt x="233" y="406"/>
                  </a:lnTo>
                  <a:lnTo>
                    <a:pt x="261" y="408"/>
                  </a:lnTo>
                  <a:lnTo>
                    <a:pt x="291" y="406"/>
                  </a:lnTo>
                  <a:lnTo>
                    <a:pt x="318" y="398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19"/>
                  </a:lnTo>
                  <a:lnTo>
                    <a:pt x="404" y="293"/>
                  </a:lnTo>
                  <a:lnTo>
                    <a:pt x="407" y="263"/>
                  </a:lnTo>
                  <a:lnTo>
                    <a:pt x="404" y="233"/>
                  </a:lnTo>
                  <a:lnTo>
                    <a:pt x="396" y="206"/>
                  </a:lnTo>
                  <a:lnTo>
                    <a:pt x="382" y="181"/>
                  </a:lnTo>
                  <a:lnTo>
                    <a:pt x="365" y="160"/>
                  </a:lnTo>
                  <a:lnTo>
                    <a:pt x="343" y="142"/>
                  </a:lnTo>
                  <a:lnTo>
                    <a:pt x="318" y="128"/>
                  </a:lnTo>
                  <a:lnTo>
                    <a:pt x="291" y="120"/>
                  </a:lnTo>
                  <a:lnTo>
                    <a:pt x="261" y="116"/>
                  </a:lnTo>
                  <a:close/>
                  <a:moveTo>
                    <a:pt x="261" y="0"/>
                  </a:moveTo>
                  <a:lnTo>
                    <a:pt x="300" y="3"/>
                  </a:lnTo>
                  <a:lnTo>
                    <a:pt x="337" y="11"/>
                  </a:lnTo>
                  <a:lnTo>
                    <a:pt x="372" y="24"/>
                  </a:lnTo>
                  <a:lnTo>
                    <a:pt x="404" y="42"/>
                  </a:lnTo>
                  <a:lnTo>
                    <a:pt x="434" y="65"/>
                  </a:lnTo>
                  <a:lnTo>
                    <a:pt x="459" y="90"/>
                  </a:lnTo>
                  <a:lnTo>
                    <a:pt x="481" y="120"/>
                  </a:lnTo>
                  <a:lnTo>
                    <a:pt x="499" y="151"/>
                  </a:lnTo>
                  <a:lnTo>
                    <a:pt x="513" y="186"/>
                  </a:lnTo>
                  <a:lnTo>
                    <a:pt x="520" y="224"/>
                  </a:lnTo>
                  <a:lnTo>
                    <a:pt x="524" y="263"/>
                  </a:lnTo>
                  <a:lnTo>
                    <a:pt x="520" y="301"/>
                  </a:lnTo>
                  <a:lnTo>
                    <a:pt x="513" y="338"/>
                  </a:lnTo>
                  <a:lnTo>
                    <a:pt x="499" y="373"/>
                  </a:lnTo>
                  <a:lnTo>
                    <a:pt x="481" y="405"/>
                  </a:lnTo>
                  <a:lnTo>
                    <a:pt x="459" y="435"/>
                  </a:lnTo>
                  <a:lnTo>
                    <a:pt x="434" y="460"/>
                  </a:lnTo>
                  <a:lnTo>
                    <a:pt x="404" y="482"/>
                  </a:lnTo>
                  <a:lnTo>
                    <a:pt x="372" y="500"/>
                  </a:lnTo>
                  <a:lnTo>
                    <a:pt x="337" y="514"/>
                  </a:lnTo>
                  <a:lnTo>
                    <a:pt x="300" y="522"/>
                  </a:lnTo>
                  <a:lnTo>
                    <a:pt x="261" y="525"/>
                  </a:lnTo>
                  <a:lnTo>
                    <a:pt x="223" y="522"/>
                  </a:lnTo>
                  <a:lnTo>
                    <a:pt x="186" y="514"/>
                  </a:lnTo>
                  <a:lnTo>
                    <a:pt x="151" y="500"/>
                  </a:lnTo>
                  <a:lnTo>
                    <a:pt x="120" y="482"/>
                  </a:lnTo>
                  <a:lnTo>
                    <a:pt x="90" y="460"/>
                  </a:lnTo>
                  <a:lnTo>
                    <a:pt x="65" y="435"/>
                  </a:lnTo>
                  <a:lnTo>
                    <a:pt x="42" y="405"/>
                  </a:lnTo>
                  <a:lnTo>
                    <a:pt x="24" y="373"/>
                  </a:lnTo>
                  <a:lnTo>
                    <a:pt x="12" y="338"/>
                  </a:lnTo>
                  <a:lnTo>
                    <a:pt x="3" y="301"/>
                  </a:lnTo>
                  <a:lnTo>
                    <a:pt x="0" y="263"/>
                  </a:lnTo>
                  <a:lnTo>
                    <a:pt x="3" y="224"/>
                  </a:lnTo>
                  <a:lnTo>
                    <a:pt x="12" y="186"/>
                  </a:lnTo>
                  <a:lnTo>
                    <a:pt x="24" y="151"/>
                  </a:lnTo>
                  <a:lnTo>
                    <a:pt x="42" y="120"/>
                  </a:lnTo>
                  <a:lnTo>
                    <a:pt x="65" y="90"/>
                  </a:lnTo>
                  <a:lnTo>
                    <a:pt x="90" y="65"/>
                  </a:lnTo>
                  <a:lnTo>
                    <a:pt x="120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2">
              <a:extLst>
                <a:ext uri="{FF2B5EF4-FFF2-40B4-BE49-F238E27FC236}">
                  <a16:creationId xmlns:a16="http://schemas.microsoft.com/office/drawing/2014/main" id="{A8BB7601-4CFE-4841-95C2-E502E551A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53">
              <a:extLst>
                <a:ext uri="{FF2B5EF4-FFF2-40B4-BE49-F238E27FC236}">
                  <a16:creationId xmlns:a16="http://schemas.microsoft.com/office/drawing/2014/main" id="{C891DBBE-8817-4E86-A732-56A32551A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788223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3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3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54">
              <a:extLst>
                <a:ext uri="{FF2B5EF4-FFF2-40B4-BE49-F238E27FC236}">
                  <a16:creationId xmlns:a16="http://schemas.microsoft.com/office/drawing/2014/main" id="{8531A343-B694-45AB-986E-324D4C5AF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55">
              <a:extLst>
                <a:ext uri="{FF2B5EF4-FFF2-40B4-BE49-F238E27FC236}">
                  <a16:creationId xmlns:a16="http://schemas.microsoft.com/office/drawing/2014/main" id="{7EF39FC9-0D69-43F4-A95D-0835F736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828376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56">
              <a:extLst>
                <a:ext uri="{FF2B5EF4-FFF2-40B4-BE49-F238E27FC236}">
                  <a16:creationId xmlns:a16="http://schemas.microsoft.com/office/drawing/2014/main" id="{0155B1C5-52DE-4E2F-826B-7FA257077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57">
              <a:extLst>
                <a:ext uri="{FF2B5EF4-FFF2-40B4-BE49-F238E27FC236}">
                  <a16:creationId xmlns:a16="http://schemas.microsoft.com/office/drawing/2014/main" id="{5D410B8E-422B-459C-9591-37F853322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828376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5 h 117"/>
                <a:gd name="T20" fmla="*/ 58 w 117"/>
                <a:gd name="T21" fmla="*/ 117 h 117"/>
                <a:gd name="T22" fmla="*/ 40 w 117"/>
                <a:gd name="T23" fmla="*/ 115 h 117"/>
                <a:gd name="T24" fmla="*/ 23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3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58">
              <a:extLst>
                <a:ext uri="{FF2B5EF4-FFF2-40B4-BE49-F238E27FC236}">
                  <a16:creationId xmlns:a16="http://schemas.microsoft.com/office/drawing/2014/main" id="{E147874E-2341-4A49-AEC1-D0E344AA0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9">
              <a:extLst>
                <a:ext uri="{FF2B5EF4-FFF2-40B4-BE49-F238E27FC236}">
                  <a16:creationId xmlns:a16="http://schemas.microsoft.com/office/drawing/2014/main" id="{63EC76B9-F419-4D64-B296-9712B5B72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60">
              <a:extLst>
                <a:ext uri="{FF2B5EF4-FFF2-40B4-BE49-F238E27FC236}">
                  <a16:creationId xmlns:a16="http://schemas.microsoft.com/office/drawing/2014/main" id="{23639D14-3531-4EE9-806B-249542F83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61">
              <a:extLst>
                <a:ext uri="{FF2B5EF4-FFF2-40B4-BE49-F238E27FC236}">
                  <a16:creationId xmlns:a16="http://schemas.microsoft.com/office/drawing/2014/main" id="{9298AEED-F357-40ED-8B13-694B3F728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3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3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971CA1E-52A0-4A42-9C4D-DED05191C01C}"/>
              </a:ext>
            </a:extLst>
          </p:cNvPr>
          <p:cNvCxnSpPr>
            <a:cxnSpLocks/>
          </p:cNvCxnSpPr>
          <p:nvPr/>
        </p:nvCxnSpPr>
        <p:spPr>
          <a:xfrm>
            <a:off x="3128981" y="3354172"/>
            <a:ext cx="990726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142575B-6831-430D-8D3F-C07CB34C17EA}"/>
              </a:ext>
            </a:extLst>
          </p:cNvPr>
          <p:cNvSpPr txBox="1"/>
          <p:nvPr/>
        </p:nvSpPr>
        <p:spPr>
          <a:xfrm>
            <a:off x="6121017" y="2418504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Public Switched Telephone Network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208746" y="3829449"/>
            <a:ext cx="7970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</p:spTree>
    <p:extLst>
      <p:ext uri="{BB962C8B-B14F-4D97-AF65-F5344CB8AC3E}">
        <p14:creationId xmlns:p14="http://schemas.microsoft.com/office/powerpoint/2010/main" val="184745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2G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461265" y="858639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27846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11A91A2-052E-4239-9AC3-17C93F2DE08F}"/>
              </a:ext>
            </a:extLst>
          </p:cNvPr>
          <p:cNvGrpSpPr/>
          <p:nvPr/>
        </p:nvGrpSpPr>
        <p:grpSpPr>
          <a:xfrm>
            <a:off x="2611964" y="1529812"/>
            <a:ext cx="750566" cy="800688"/>
            <a:chOff x="3512951" y="1415041"/>
            <a:chExt cx="750566" cy="800688"/>
          </a:xfrm>
        </p:grpSpPr>
        <p:sp>
          <p:nvSpPr>
            <p:cNvPr id="36" name="Freeform 239">
              <a:extLst>
                <a:ext uri="{FF2B5EF4-FFF2-40B4-BE49-F238E27FC236}">
                  <a16:creationId xmlns:a16="http://schemas.microsoft.com/office/drawing/2014/main" id="{A82087AC-41FE-4021-A8D4-726B3B259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497709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3 h 525"/>
                <a:gd name="T4" fmla="*/ 141 w 524"/>
                <a:gd name="T5" fmla="*/ 182 h 525"/>
                <a:gd name="T6" fmla="*/ 120 w 524"/>
                <a:gd name="T7" fmla="*/ 234 h 525"/>
                <a:gd name="T8" fmla="*/ 120 w 524"/>
                <a:gd name="T9" fmla="*/ 292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2 h 525"/>
                <a:gd name="T24" fmla="*/ 404 w 524"/>
                <a:gd name="T25" fmla="*/ 234 h 525"/>
                <a:gd name="T26" fmla="*/ 382 w 524"/>
                <a:gd name="T27" fmla="*/ 182 h 525"/>
                <a:gd name="T28" fmla="*/ 343 w 524"/>
                <a:gd name="T29" fmla="*/ 143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2 h 525"/>
                <a:gd name="T36" fmla="*/ 404 w 524"/>
                <a:gd name="T37" fmla="*/ 43 h 525"/>
                <a:gd name="T38" fmla="*/ 459 w 524"/>
                <a:gd name="T39" fmla="*/ 91 h 525"/>
                <a:gd name="T40" fmla="*/ 499 w 524"/>
                <a:gd name="T41" fmla="*/ 152 h 525"/>
                <a:gd name="T42" fmla="*/ 520 w 524"/>
                <a:gd name="T43" fmla="*/ 224 h 525"/>
                <a:gd name="T44" fmla="*/ 520 w 524"/>
                <a:gd name="T45" fmla="*/ 302 h 525"/>
                <a:gd name="T46" fmla="*/ 499 w 524"/>
                <a:gd name="T47" fmla="*/ 374 h 525"/>
                <a:gd name="T48" fmla="*/ 459 w 524"/>
                <a:gd name="T49" fmla="*/ 435 h 525"/>
                <a:gd name="T50" fmla="*/ 404 w 524"/>
                <a:gd name="T51" fmla="*/ 483 h 525"/>
                <a:gd name="T52" fmla="*/ 337 w 524"/>
                <a:gd name="T53" fmla="*/ 515 h 525"/>
                <a:gd name="T54" fmla="*/ 261 w 524"/>
                <a:gd name="T55" fmla="*/ 525 h 525"/>
                <a:gd name="T56" fmla="*/ 186 w 524"/>
                <a:gd name="T57" fmla="*/ 515 h 525"/>
                <a:gd name="T58" fmla="*/ 120 w 524"/>
                <a:gd name="T59" fmla="*/ 483 h 525"/>
                <a:gd name="T60" fmla="*/ 65 w 524"/>
                <a:gd name="T61" fmla="*/ 435 h 525"/>
                <a:gd name="T62" fmla="*/ 24 w 524"/>
                <a:gd name="T63" fmla="*/ 374 h 525"/>
                <a:gd name="T64" fmla="*/ 3 w 524"/>
                <a:gd name="T65" fmla="*/ 302 h 525"/>
                <a:gd name="T66" fmla="*/ 3 w 524"/>
                <a:gd name="T67" fmla="*/ 224 h 525"/>
                <a:gd name="T68" fmla="*/ 24 w 524"/>
                <a:gd name="T69" fmla="*/ 152 h 525"/>
                <a:gd name="T70" fmla="*/ 65 w 524"/>
                <a:gd name="T71" fmla="*/ 91 h 525"/>
                <a:gd name="T72" fmla="*/ 120 w 524"/>
                <a:gd name="T73" fmla="*/ 43 h 525"/>
                <a:gd name="T74" fmla="*/ 186 w 524"/>
                <a:gd name="T75" fmla="*/ 12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7"/>
                  </a:moveTo>
                  <a:lnTo>
                    <a:pt x="233" y="120"/>
                  </a:lnTo>
                  <a:lnTo>
                    <a:pt x="205" y="129"/>
                  </a:lnTo>
                  <a:lnTo>
                    <a:pt x="181" y="143"/>
                  </a:lnTo>
                  <a:lnTo>
                    <a:pt x="159" y="160"/>
                  </a:lnTo>
                  <a:lnTo>
                    <a:pt x="141" y="182"/>
                  </a:lnTo>
                  <a:lnTo>
                    <a:pt x="128" y="206"/>
                  </a:lnTo>
                  <a:lnTo>
                    <a:pt x="120" y="234"/>
                  </a:lnTo>
                  <a:lnTo>
                    <a:pt x="116" y="264"/>
                  </a:lnTo>
                  <a:lnTo>
                    <a:pt x="120" y="292"/>
                  </a:lnTo>
                  <a:lnTo>
                    <a:pt x="128" y="320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7"/>
                  </a:lnTo>
                  <a:lnTo>
                    <a:pt x="233" y="406"/>
                  </a:lnTo>
                  <a:lnTo>
                    <a:pt x="261" y="409"/>
                  </a:lnTo>
                  <a:lnTo>
                    <a:pt x="291" y="406"/>
                  </a:lnTo>
                  <a:lnTo>
                    <a:pt x="318" y="397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20"/>
                  </a:lnTo>
                  <a:lnTo>
                    <a:pt x="404" y="292"/>
                  </a:lnTo>
                  <a:lnTo>
                    <a:pt x="407" y="264"/>
                  </a:lnTo>
                  <a:lnTo>
                    <a:pt x="404" y="234"/>
                  </a:lnTo>
                  <a:lnTo>
                    <a:pt x="396" y="206"/>
                  </a:lnTo>
                  <a:lnTo>
                    <a:pt x="382" y="182"/>
                  </a:lnTo>
                  <a:lnTo>
                    <a:pt x="365" y="160"/>
                  </a:lnTo>
                  <a:lnTo>
                    <a:pt x="343" y="143"/>
                  </a:lnTo>
                  <a:lnTo>
                    <a:pt x="318" y="129"/>
                  </a:lnTo>
                  <a:lnTo>
                    <a:pt x="291" y="120"/>
                  </a:lnTo>
                  <a:lnTo>
                    <a:pt x="261" y="117"/>
                  </a:lnTo>
                  <a:close/>
                  <a:moveTo>
                    <a:pt x="261" y="0"/>
                  </a:moveTo>
                  <a:lnTo>
                    <a:pt x="300" y="4"/>
                  </a:lnTo>
                  <a:lnTo>
                    <a:pt x="337" y="12"/>
                  </a:lnTo>
                  <a:lnTo>
                    <a:pt x="372" y="25"/>
                  </a:lnTo>
                  <a:lnTo>
                    <a:pt x="404" y="43"/>
                  </a:lnTo>
                  <a:lnTo>
                    <a:pt x="434" y="65"/>
                  </a:lnTo>
                  <a:lnTo>
                    <a:pt x="459" y="91"/>
                  </a:lnTo>
                  <a:lnTo>
                    <a:pt x="481" y="120"/>
                  </a:lnTo>
                  <a:lnTo>
                    <a:pt x="499" y="152"/>
                  </a:lnTo>
                  <a:lnTo>
                    <a:pt x="513" y="187"/>
                  </a:lnTo>
                  <a:lnTo>
                    <a:pt x="520" y="224"/>
                  </a:lnTo>
                  <a:lnTo>
                    <a:pt x="524" y="264"/>
                  </a:lnTo>
                  <a:lnTo>
                    <a:pt x="520" y="302"/>
                  </a:lnTo>
                  <a:lnTo>
                    <a:pt x="513" y="339"/>
                  </a:lnTo>
                  <a:lnTo>
                    <a:pt x="499" y="374"/>
                  </a:lnTo>
                  <a:lnTo>
                    <a:pt x="481" y="406"/>
                  </a:lnTo>
                  <a:lnTo>
                    <a:pt x="459" y="435"/>
                  </a:lnTo>
                  <a:lnTo>
                    <a:pt x="434" y="462"/>
                  </a:lnTo>
                  <a:lnTo>
                    <a:pt x="404" y="483"/>
                  </a:lnTo>
                  <a:lnTo>
                    <a:pt x="372" y="501"/>
                  </a:lnTo>
                  <a:lnTo>
                    <a:pt x="337" y="515"/>
                  </a:lnTo>
                  <a:lnTo>
                    <a:pt x="300" y="523"/>
                  </a:lnTo>
                  <a:lnTo>
                    <a:pt x="261" y="525"/>
                  </a:lnTo>
                  <a:lnTo>
                    <a:pt x="223" y="523"/>
                  </a:lnTo>
                  <a:lnTo>
                    <a:pt x="186" y="515"/>
                  </a:lnTo>
                  <a:lnTo>
                    <a:pt x="151" y="501"/>
                  </a:lnTo>
                  <a:lnTo>
                    <a:pt x="120" y="483"/>
                  </a:lnTo>
                  <a:lnTo>
                    <a:pt x="90" y="462"/>
                  </a:lnTo>
                  <a:lnTo>
                    <a:pt x="65" y="435"/>
                  </a:lnTo>
                  <a:lnTo>
                    <a:pt x="42" y="406"/>
                  </a:lnTo>
                  <a:lnTo>
                    <a:pt x="24" y="374"/>
                  </a:lnTo>
                  <a:lnTo>
                    <a:pt x="12" y="339"/>
                  </a:lnTo>
                  <a:lnTo>
                    <a:pt x="3" y="302"/>
                  </a:lnTo>
                  <a:lnTo>
                    <a:pt x="0" y="264"/>
                  </a:lnTo>
                  <a:lnTo>
                    <a:pt x="3" y="224"/>
                  </a:lnTo>
                  <a:lnTo>
                    <a:pt x="12" y="187"/>
                  </a:lnTo>
                  <a:lnTo>
                    <a:pt x="24" y="152"/>
                  </a:lnTo>
                  <a:lnTo>
                    <a:pt x="42" y="120"/>
                  </a:lnTo>
                  <a:lnTo>
                    <a:pt x="65" y="91"/>
                  </a:lnTo>
                  <a:lnTo>
                    <a:pt x="90" y="65"/>
                  </a:lnTo>
                  <a:lnTo>
                    <a:pt x="120" y="43"/>
                  </a:lnTo>
                  <a:lnTo>
                    <a:pt x="151" y="25"/>
                  </a:lnTo>
                  <a:lnTo>
                    <a:pt x="186" y="12"/>
                  </a:lnTo>
                  <a:lnTo>
                    <a:pt x="223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0">
              <a:extLst>
                <a:ext uri="{FF2B5EF4-FFF2-40B4-BE49-F238E27FC236}">
                  <a16:creationId xmlns:a16="http://schemas.microsoft.com/office/drawing/2014/main" id="{64719104-7271-4641-9C6D-099E53197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1">
              <a:extLst>
                <a:ext uri="{FF2B5EF4-FFF2-40B4-BE49-F238E27FC236}">
                  <a16:creationId xmlns:a16="http://schemas.microsoft.com/office/drawing/2014/main" id="{8DF03FC0-7408-4584-B576-FC343FA19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526051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2">
              <a:extLst>
                <a:ext uri="{FF2B5EF4-FFF2-40B4-BE49-F238E27FC236}">
                  <a16:creationId xmlns:a16="http://schemas.microsoft.com/office/drawing/2014/main" id="{DC70D2FE-6E4E-49A5-9566-1BEB9D20E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3">
              <a:extLst>
                <a:ext uri="{FF2B5EF4-FFF2-40B4-BE49-F238E27FC236}">
                  <a16:creationId xmlns:a16="http://schemas.microsoft.com/office/drawing/2014/main" id="{FA970B85-FAC7-4F72-8629-1C4C76A49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568566"/>
              <a:ext cx="25807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4">
              <a:extLst>
                <a:ext uri="{FF2B5EF4-FFF2-40B4-BE49-F238E27FC236}">
                  <a16:creationId xmlns:a16="http://schemas.microsoft.com/office/drawing/2014/main" id="{F7E5A649-9842-48BF-9FDA-59789F348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5">
              <a:extLst>
                <a:ext uri="{FF2B5EF4-FFF2-40B4-BE49-F238E27FC236}">
                  <a16:creationId xmlns:a16="http://schemas.microsoft.com/office/drawing/2014/main" id="{98853E36-240F-47A0-8581-771B48349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568566"/>
              <a:ext cx="25807" cy="25982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3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6">
              <a:extLst>
                <a:ext uri="{FF2B5EF4-FFF2-40B4-BE49-F238E27FC236}">
                  <a16:creationId xmlns:a16="http://schemas.microsoft.com/office/drawing/2014/main" id="{AB78E524-53E8-4AF0-9AAF-A5D30F9B0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7">
              <a:extLst>
                <a:ext uri="{FF2B5EF4-FFF2-40B4-BE49-F238E27FC236}">
                  <a16:creationId xmlns:a16="http://schemas.microsoft.com/office/drawing/2014/main" id="{FD196E3C-1423-480D-A01A-B95C43677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8">
              <a:extLst>
                <a:ext uri="{FF2B5EF4-FFF2-40B4-BE49-F238E27FC236}">
                  <a16:creationId xmlns:a16="http://schemas.microsoft.com/office/drawing/2014/main" id="{ECF3097A-5DBF-4AF2-9181-E77B359D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9">
              <a:extLst>
                <a:ext uri="{FF2B5EF4-FFF2-40B4-BE49-F238E27FC236}">
                  <a16:creationId xmlns:a16="http://schemas.microsoft.com/office/drawing/2014/main" id="{767E85B0-B3E3-4BEF-9F4A-1BB452C81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0">
              <a:extLst>
                <a:ext uri="{FF2B5EF4-FFF2-40B4-BE49-F238E27FC236}">
                  <a16:creationId xmlns:a16="http://schemas.microsoft.com/office/drawing/2014/main" id="{55075FD2-E417-40EB-B1EA-D7318870F1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2951" y="1415041"/>
              <a:ext cx="750566" cy="800688"/>
            </a:xfrm>
            <a:custGeom>
              <a:avLst/>
              <a:gdLst>
                <a:gd name="T0" fmla="*/ 1657 w 3490"/>
                <a:gd name="T1" fmla="*/ 2942 h 3384"/>
                <a:gd name="T2" fmla="*/ 1581 w 3490"/>
                <a:gd name="T3" fmla="*/ 3032 h 3384"/>
                <a:gd name="T4" fmla="*/ 1581 w 3490"/>
                <a:gd name="T5" fmla="*/ 3154 h 3384"/>
                <a:gd name="T6" fmla="*/ 1657 w 3490"/>
                <a:gd name="T7" fmla="*/ 3244 h 3384"/>
                <a:gd name="T8" fmla="*/ 1777 w 3490"/>
                <a:gd name="T9" fmla="*/ 3265 h 3384"/>
                <a:gd name="T10" fmla="*/ 1878 w 3490"/>
                <a:gd name="T11" fmla="*/ 3205 h 3384"/>
                <a:gd name="T12" fmla="*/ 1920 w 3490"/>
                <a:gd name="T13" fmla="*/ 3092 h 3384"/>
                <a:gd name="T14" fmla="*/ 1878 w 3490"/>
                <a:gd name="T15" fmla="*/ 2980 h 3384"/>
                <a:gd name="T16" fmla="*/ 1777 w 3490"/>
                <a:gd name="T17" fmla="*/ 2920 h 3384"/>
                <a:gd name="T18" fmla="*/ 209 w 3490"/>
                <a:gd name="T19" fmla="*/ 1238 h 3384"/>
                <a:gd name="T20" fmla="*/ 128 w 3490"/>
                <a:gd name="T21" fmla="*/ 1319 h 3384"/>
                <a:gd name="T22" fmla="*/ 120 w 3490"/>
                <a:gd name="T23" fmla="*/ 2096 h 3384"/>
                <a:gd name="T24" fmla="*/ 183 w 3490"/>
                <a:gd name="T25" fmla="*/ 2192 h 3384"/>
                <a:gd name="T26" fmla="*/ 3221 w 3490"/>
                <a:gd name="T27" fmla="*/ 2217 h 3384"/>
                <a:gd name="T28" fmla="*/ 3329 w 3490"/>
                <a:gd name="T29" fmla="*/ 2173 h 3384"/>
                <a:gd name="T30" fmla="*/ 3374 w 3490"/>
                <a:gd name="T31" fmla="*/ 2065 h 3384"/>
                <a:gd name="T32" fmla="*/ 3347 w 3490"/>
                <a:gd name="T33" fmla="*/ 1293 h 3384"/>
                <a:gd name="T34" fmla="*/ 3252 w 3490"/>
                <a:gd name="T35" fmla="*/ 1229 h 3384"/>
                <a:gd name="T36" fmla="*/ 238 w 3490"/>
                <a:gd name="T37" fmla="*/ 120 h 3384"/>
                <a:gd name="T38" fmla="*/ 143 w 3490"/>
                <a:gd name="T39" fmla="*/ 185 h 3384"/>
                <a:gd name="T40" fmla="*/ 116 w 3490"/>
                <a:gd name="T41" fmla="*/ 957 h 3384"/>
                <a:gd name="T42" fmla="*/ 161 w 3490"/>
                <a:gd name="T43" fmla="*/ 1064 h 3384"/>
                <a:gd name="T44" fmla="*/ 269 w 3490"/>
                <a:gd name="T45" fmla="*/ 1109 h 3384"/>
                <a:gd name="T46" fmla="*/ 3307 w 3490"/>
                <a:gd name="T47" fmla="*/ 1083 h 3384"/>
                <a:gd name="T48" fmla="*/ 3370 w 3490"/>
                <a:gd name="T49" fmla="*/ 988 h 3384"/>
                <a:gd name="T50" fmla="*/ 3362 w 3490"/>
                <a:gd name="T51" fmla="*/ 210 h 3384"/>
                <a:gd name="T52" fmla="*/ 3281 w 3490"/>
                <a:gd name="T53" fmla="*/ 130 h 3384"/>
                <a:gd name="T54" fmla="*/ 269 w 3490"/>
                <a:gd name="T55" fmla="*/ 0 h 3384"/>
                <a:gd name="T56" fmla="*/ 3335 w 3490"/>
                <a:gd name="T57" fmla="*/ 26 h 3384"/>
                <a:gd name="T58" fmla="*/ 3447 w 3490"/>
                <a:gd name="T59" fmla="*/ 124 h 3384"/>
                <a:gd name="T60" fmla="*/ 3490 w 3490"/>
                <a:gd name="T61" fmla="*/ 270 h 3384"/>
                <a:gd name="T62" fmla="*/ 3469 w 3490"/>
                <a:gd name="T63" fmla="*/ 1060 h 3384"/>
                <a:gd name="T64" fmla="*/ 3386 w 3490"/>
                <a:gd name="T65" fmla="*/ 1167 h 3384"/>
                <a:gd name="T66" fmla="*/ 3469 w 3490"/>
                <a:gd name="T67" fmla="*/ 1274 h 3384"/>
                <a:gd name="T68" fmla="*/ 3490 w 3490"/>
                <a:gd name="T69" fmla="*/ 2065 h 3384"/>
                <a:gd name="T70" fmla="*/ 3447 w 3490"/>
                <a:gd name="T71" fmla="*/ 2212 h 3384"/>
                <a:gd name="T72" fmla="*/ 3335 w 3490"/>
                <a:gd name="T73" fmla="*/ 2309 h 3384"/>
                <a:gd name="T74" fmla="*/ 1803 w 3490"/>
                <a:gd name="T75" fmla="*/ 2334 h 3384"/>
                <a:gd name="T76" fmla="*/ 1908 w 3490"/>
                <a:gd name="T77" fmla="*/ 2850 h 3384"/>
                <a:gd name="T78" fmla="*/ 2005 w 3490"/>
                <a:gd name="T79" fmla="*/ 2962 h 3384"/>
                <a:gd name="T80" fmla="*/ 3450 w 3490"/>
                <a:gd name="T81" fmla="*/ 3037 h 3384"/>
                <a:gd name="T82" fmla="*/ 3490 w 3490"/>
                <a:gd name="T83" fmla="*/ 3092 h 3384"/>
                <a:gd name="T84" fmla="*/ 3450 w 3490"/>
                <a:gd name="T85" fmla="*/ 3147 h 3384"/>
                <a:gd name="T86" fmla="*/ 2003 w 3490"/>
                <a:gd name="T87" fmla="*/ 3226 h 3384"/>
                <a:gd name="T88" fmla="*/ 1898 w 3490"/>
                <a:gd name="T89" fmla="*/ 3340 h 3384"/>
                <a:gd name="T90" fmla="*/ 1745 w 3490"/>
                <a:gd name="T91" fmla="*/ 3384 h 3384"/>
                <a:gd name="T92" fmla="*/ 1592 w 3490"/>
                <a:gd name="T93" fmla="*/ 3340 h 3384"/>
                <a:gd name="T94" fmla="*/ 1487 w 3490"/>
                <a:gd name="T95" fmla="*/ 3226 h 3384"/>
                <a:gd name="T96" fmla="*/ 40 w 3490"/>
                <a:gd name="T97" fmla="*/ 3147 h 3384"/>
                <a:gd name="T98" fmla="*/ 0 w 3490"/>
                <a:gd name="T99" fmla="*/ 3092 h 3384"/>
                <a:gd name="T100" fmla="*/ 40 w 3490"/>
                <a:gd name="T101" fmla="*/ 3037 h 3384"/>
                <a:gd name="T102" fmla="*/ 1485 w 3490"/>
                <a:gd name="T103" fmla="*/ 2962 h 3384"/>
                <a:gd name="T104" fmla="*/ 1582 w 3490"/>
                <a:gd name="T105" fmla="*/ 2850 h 3384"/>
                <a:gd name="T106" fmla="*/ 1687 w 3490"/>
                <a:gd name="T107" fmla="*/ 2334 h 3384"/>
                <a:gd name="T108" fmla="*/ 155 w 3490"/>
                <a:gd name="T109" fmla="*/ 2309 h 3384"/>
                <a:gd name="T110" fmla="*/ 43 w 3490"/>
                <a:gd name="T111" fmla="*/ 2212 h 3384"/>
                <a:gd name="T112" fmla="*/ 0 w 3490"/>
                <a:gd name="T113" fmla="*/ 2065 h 3384"/>
                <a:gd name="T114" fmla="*/ 21 w 3490"/>
                <a:gd name="T115" fmla="*/ 1274 h 3384"/>
                <a:gd name="T116" fmla="*/ 104 w 3490"/>
                <a:gd name="T117" fmla="*/ 1167 h 3384"/>
                <a:gd name="T118" fmla="*/ 21 w 3490"/>
                <a:gd name="T119" fmla="*/ 1060 h 3384"/>
                <a:gd name="T120" fmla="*/ 0 w 3490"/>
                <a:gd name="T121" fmla="*/ 270 h 3384"/>
                <a:gd name="T122" fmla="*/ 43 w 3490"/>
                <a:gd name="T123" fmla="*/ 124 h 3384"/>
                <a:gd name="T124" fmla="*/ 155 w 3490"/>
                <a:gd name="T125" fmla="*/ 26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90" h="3384">
                  <a:moveTo>
                    <a:pt x="1745" y="2917"/>
                  </a:moveTo>
                  <a:lnTo>
                    <a:pt x="1713" y="2920"/>
                  </a:lnTo>
                  <a:lnTo>
                    <a:pt x="1684" y="2929"/>
                  </a:lnTo>
                  <a:lnTo>
                    <a:pt x="1657" y="2942"/>
                  </a:lnTo>
                  <a:lnTo>
                    <a:pt x="1633" y="2959"/>
                  </a:lnTo>
                  <a:lnTo>
                    <a:pt x="1612" y="2980"/>
                  </a:lnTo>
                  <a:lnTo>
                    <a:pt x="1595" y="3004"/>
                  </a:lnTo>
                  <a:lnTo>
                    <a:pt x="1581" y="3032"/>
                  </a:lnTo>
                  <a:lnTo>
                    <a:pt x="1574" y="3061"/>
                  </a:lnTo>
                  <a:lnTo>
                    <a:pt x="1571" y="3092"/>
                  </a:lnTo>
                  <a:lnTo>
                    <a:pt x="1574" y="3124"/>
                  </a:lnTo>
                  <a:lnTo>
                    <a:pt x="1581" y="3154"/>
                  </a:lnTo>
                  <a:lnTo>
                    <a:pt x="1595" y="3180"/>
                  </a:lnTo>
                  <a:lnTo>
                    <a:pt x="1612" y="3205"/>
                  </a:lnTo>
                  <a:lnTo>
                    <a:pt x="1633" y="3226"/>
                  </a:lnTo>
                  <a:lnTo>
                    <a:pt x="1657" y="3244"/>
                  </a:lnTo>
                  <a:lnTo>
                    <a:pt x="1684" y="3257"/>
                  </a:lnTo>
                  <a:lnTo>
                    <a:pt x="1713" y="3265"/>
                  </a:lnTo>
                  <a:lnTo>
                    <a:pt x="1745" y="3267"/>
                  </a:lnTo>
                  <a:lnTo>
                    <a:pt x="1777" y="3265"/>
                  </a:lnTo>
                  <a:lnTo>
                    <a:pt x="1806" y="3257"/>
                  </a:lnTo>
                  <a:lnTo>
                    <a:pt x="1833" y="3244"/>
                  </a:lnTo>
                  <a:lnTo>
                    <a:pt x="1857" y="3226"/>
                  </a:lnTo>
                  <a:lnTo>
                    <a:pt x="1878" y="3205"/>
                  </a:lnTo>
                  <a:lnTo>
                    <a:pt x="1895" y="3180"/>
                  </a:lnTo>
                  <a:lnTo>
                    <a:pt x="1909" y="3154"/>
                  </a:lnTo>
                  <a:lnTo>
                    <a:pt x="1916" y="3124"/>
                  </a:lnTo>
                  <a:lnTo>
                    <a:pt x="1920" y="3092"/>
                  </a:lnTo>
                  <a:lnTo>
                    <a:pt x="1916" y="3061"/>
                  </a:lnTo>
                  <a:lnTo>
                    <a:pt x="1909" y="3032"/>
                  </a:lnTo>
                  <a:lnTo>
                    <a:pt x="1895" y="3004"/>
                  </a:lnTo>
                  <a:lnTo>
                    <a:pt x="1878" y="2980"/>
                  </a:lnTo>
                  <a:lnTo>
                    <a:pt x="1857" y="2959"/>
                  </a:lnTo>
                  <a:lnTo>
                    <a:pt x="1833" y="2942"/>
                  </a:lnTo>
                  <a:lnTo>
                    <a:pt x="1806" y="2929"/>
                  </a:lnTo>
                  <a:lnTo>
                    <a:pt x="1777" y="2920"/>
                  </a:lnTo>
                  <a:lnTo>
                    <a:pt x="1745" y="2917"/>
                  </a:lnTo>
                  <a:close/>
                  <a:moveTo>
                    <a:pt x="269" y="1225"/>
                  </a:moveTo>
                  <a:lnTo>
                    <a:pt x="238" y="1229"/>
                  </a:lnTo>
                  <a:lnTo>
                    <a:pt x="209" y="1238"/>
                  </a:lnTo>
                  <a:lnTo>
                    <a:pt x="183" y="1252"/>
                  </a:lnTo>
                  <a:lnTo>
                    <a:pt x="161" y="1270"/>
                  </a:lnTo>
                  <a:lnTo>
                    <a:pt x="143" y="1293"/>
                  </a:lnTo>
                  <a:lnTo>
                    <a:pt x="128" y="1319"/>
                  </a:lnTo>
                  <a:lnTo>
                    <a:pt x="120" y="1347"/>
                  </a:lnTo>
                  <a:lnTo>
                    <a:pt x="116" y="1378"/>
                  </a:lnTo>
                  <a:lnTo>
                    <a:pt x="116" y="2065"/>
                  </a:lnTo>
                  <a:lnTo>
                    <a:pt x="120" y="2096"/>
                  </a:lnTo>
                  <a:lnTo>
                    <a:pt x="128" y="2125"/>
                  </a:lnTo>
                  <a:lnTo>
                    <a:pt x="143" y="2150"/>
                  </a:lnTo>
                  <a:lnTo>
                    <a:pt x="161" y="2173"/>
                  </a:lnTo>
                  <a:lnTo>
                    <a:pt x="183" y="2192"/>
                  </a:lnTo>
                  <a:lnTo>
                    <a:pt x="209" y="2205"/>
                  </a:lnTo>
                  <a:lnTo>
                    <a:pt x="238" y="2214"/>
                  </a:lnTo>
                  <a:lnTo>
                    <a:pt x="269" y="2217"/>
                  </a:lnTo>
                  <a:lnTo>
                    <a:pt x="3221" y="2217"/>
                  </a:lnTo>
                  <a:lnTo>
                    <a:pt x="3252" y="2214"/>
                  </a:lnTo>
                  <a:lnTo>
                    <a:pt x="3281" y="2205"/>
                  </a:lnTo>
                  <a:lnTo>
                    <a:pt x="3307" y="2192"/>
                  </a:lnTo>
                  <a:lnTo>
                    <a:pt x="3329" y="2173"/>
                  </a:lnTo>
                  <a:lnTo>
                    <a:pt x="3347" y="2150"/>
                  </a:lnTo>
                  <a:lnTo>
                    <a:pt x="3362" y="2125"/>
                  </a:lnTo>
                  <a:lnTo>
                    <a:pt x="3370" y="2096"/>
                  </a:lnTo>
                  <a:lnTo>
                    <a:pt x="3374" y="2065"/>
                  </a:lnTo>
                  <a:lnTo>
                    <a:pt x="3374" y="1378"/>
                  </a:lnTo>
                  <a:lnTo>
                    <a:pt x="3370" y="1347"/>
                  </a:lnTo>
                  <a:lnTo>
                    <a:pt x="3362" y="1319"/>
                  </a:lnTo>
                  <a:lnTo>
                    <a:pt x="3347" y="1293"/>
                  </a:lnTo>
                  <a:lnTo>
                    <a:pt x="3329" y="1270"/>
                  </a:lnTo>
                  <a:lnTo>
                    <a:pt x="3307" y="1252"/>
                  </a:lnTo>
                  <a:lnTo>
                    <a:pt x="3281" y="1238"/>
                  </a:lnTo>
                  <a:lnTo>
                    <a:pt x="3252" y="1229"/>
                  </a:lnTo>
                  <a:lnTo>
                    <a:pt x="3221" y="1225"/>
                  </a:lnTo>
                  <a:lnTo>
                    <a:pt x="269" y="1225"/>
                  </a:lnTo>
                  <a:close/>
                  <a:moveTo>
                    <a:pt x="269" y="117"/>
                  </a:moveTo>
                  <a:lnTo>
                    <a:pt x="238" y="120"/>
                  </a:lnTo>
                  <a:lnTo>
                    <a:pt x="209" y="130"/>
                  </a:lnTo>
                  <a:lnTo>
                    <a:pt x="183" y="144"/>
                  </a:lnTo>
                  <a:lnTo>
                    <a:pt x="161" y="162"/>
                  </a:lnTo>
                  <a:lnTo>
                    <a:pt x="143" y="185"/>
                  </a:lnTo>
                  <a:lnTo>
                    <a:pt x="128" y="210"/>
                  </a:lnTo>
                  <a:lnTo>
                    <a:pt x="120" y="239"/>
                  </a:lnTo>
                  <a:lnTo>
                    <a:pt x="116" y="270"/>
                  </a:lnTo>
                  <a:lnTo>
                    <a:pt x="116" y="957"/>
                  </a:lnTo>
                  <a:lnTo>
                    <a:pt x="120" y="988"/>
                  </a:lnTo>
                  <a:lnTo>
                    <a:pt x="128" y="1017"/>
                  </a:lnTo>
                  <a:lnTo>
                    <a:pt x="143" y="1042"/>
                  </a:lnTo>
                  <a:lnTo>
                    <a:pt x="161" y="1064"/>
                  </a:lnTo>
                  <a:lnTo>
                    <a:pt x="183" y="1083"/>
                  </a:lnTo>
                  <a:lnTo>
                    <a:pt x="209" y="1097"/>
                  </a:lnTo>
                  <a:lnTo>
                    <a:pt x="238" y="1106"/>
                  </a:lnTo>
                  <a:lnTo>
                    <a:pt x="269" y="1109"/>
                  </a:lnTo>
                  <a:lnTo>
                    <a:pt x="3221" y="1109"/>
                  </a:lnTo>
                  <a:lnTo>
                    <a:pt x="3252" y="1106"/>
                  </a:lnTo>
                  <a:lnTo>
                    <a:pt x="3281" y="1097"/>
                  </a:lnTo>
                  <a:lnTo>
                    <a:pt x="3307" y="1083"/>
                  </a:lnTo>
                  <a:lnTo>
                    <a:pt x="3329" y="1064"/>
                  </a:lnTo>
                  <a:lnTo>
                    <a:pt x="3347" y="1042"/>
                  </a:lnTo>
                  <a:lnTo>
                    <a:pt x="3362" y="1017"/>
                  </a:lnTo>
                  <a:lnTo>
                    <a:pt x="3370" y="988"/>
                  </a:lnTo>
                  <a:lnTo>
                    <a:pt x="3374" y="957"/>
                  </a:lnTo>
                  <a:lnTo>
                    <a:pt x="3374" y="270"/>
                  </a:lnTo>
                  <a:lnTo>
                    <a:pt x="3370" y="239"/>
                  </a:lnTo>
                  <a:lnTo>
                    <a:pt x="3362" y="210"/>
                  </a:lnTo>
                  <a:lnTo>
                    <a:pt x="3347" y="185"/>
                  </a:lnTo>
                  <a:lnTo>
                    <a:pt x="3329" y="162"/>
                  </a:lnTo>
                  <a:lnTo>
                    <a:pt x="3307" y="144"/>
                  </a:lnTo>
                  <a:lnTo>
                    <a:pt x="3281" y="130"/>
                  </a:lnTo>
                  <a:lnTo>
                    <a:pt x="3252" y="120"/>
                  </a:lnTo>
                  <a:lnTo>
                    <a:pt x="3221" y="117"/>
                  </a:lnTo>
                  <a:lnTo>
                    <a:pt x="269" y="117"/>
                  </a:lnTo>
                  <a:close/>
                  <a:moveTo>
                    <a:pt x="269" y="0"/>
                  </a:moveTo>
                  <a:lnTo>
                    <a:pt x="3221" y="0"/>
                  </a:lnTo>
                  <a:lnTo>
                    <a:pt x="3262" y="4"/>
                  </a:lnTo>
                  <a:lnTo>
                    <a:pt x="3300" y="12"/>
                  </a:lnTo>
                  <a:lnTo>
                    <a:pt x="3335" y="26"/>
                  </a:lnTo>
                  <a:lnTo>
                    <a:pt x="3367" y="44"/>
                  </a:lnTo>
                  <a:lnTo>
                    <a:pt x="3398" y="66"/>
                  </a:lnTo>
                  <a:lnTo>
                    <a:pt x="3424" y="93"/>
                  </a:lnTo>
                  <a:lnTo>
                    <a:pt x="3447" y="124"/>
                  </a:lnTo>
                  <a:lnTo>
                    <a:pt x="3465" y="156"/>
                  </a:lnTo>
                  <a:lnTo>
                    <a:pt x="3478" y="192"/>
                  </a:lnTo>
                  <a:lnTo>
                    <a:pt x="3487" y="230"/>
                  </a:lnTo>
                  <a:lnTo>
                    <a:pt x="3490" y="270"/>
                  </a:lnTo>
                  <a:lnTo>
                    <a:pt x="3490" y="957"/>
                  </a:lnTo>
                  <a:lnTo>
                    <a:pt x="3488" y="993"/>
                  </a:lnTo>
                  <a:lnTo>
                    <a:pt x="3480" y="1027"/>
                  </a:lnTo>
                  <a:lnTo>
                    <a:pt x="3469" y="1060"/>
                  </a:lnTo>
                  <a:lnTo>
                    <a:pt x="3454" y="1091"/>
                  </a:lnTo>
                  <a:lnTo>
                    <a:pt x="3434" y="1119"/>
                  </a:lnTo>
                  <a:lnTo>
                    <a:pt x="3412" y="1145"/>
                  </a:lnTo>
                  <a:lnTo>
                    <a:pt x="3386" y="1167"/>
                  </a:lnTo>
                  <a:lnTo>
                    <a:pt x="3412" y="1190"/>
                  </a:lnTo>
                  <a:lnTo>
                    <a:pt x="3434" y="1216"/>
                  </a:lnTo>
                  <a:lnTo>
                    <a:pt x="3454" y="1244"/>
                  </a:lnTo>
                  <a:lnTo>
                    <a:pt x="3469" y="1274"/>
                  </a:lnTo>
                  <a:lnTo>
                    <a:pt x="3480" y="1307"/>
                  </a:lnTo>
                  <a:lnTo>
                    <a:pt x="3488" y="1342"/>
                  </a:lnTo>
                  <a:lnTo>
                    <a:pt x="3490" y="1378"/>
                  </a:lnTo>
                  <a:lnTo>
                    <a:pt x="3490" y="2065"/>
                  </a:lnTo>
                  <a:lnTo>
                    <a:pt x="3487" y="2105"/>
                  </a:lnTo>
                  <a:lnTo>
                    <a:pt x="3478" y="2143"/>
                  </a:lnTo>
                  <a:lnTo>
                    <a:pt x="3465" y="2179"/>
                  </a:lnTo>
                  <a:lnTo>
                    <a:pt x="3447" y="2212"/>
                  </a:lnTo>
                  <a:lnTo>
                    <a:pt x="3424" y="2242"/>
                  </a:lnTo>
                  <a:lnTo>
                    <a:pt x="3398" y="2268"/>
                  </a:lnTo>
                  <a:lnTo>
                    <a:pt x="3367" y="2290"/>
                  </a:lnTo>
                  <a:lnTo>
                    <a:pt x="3335" y="2309"/>
                  </a:lnTo>
                  <a:lnTo>
                    <a:pt x="3300" y="2323"/>
                  </a:lnTo>
                  <a:lnTo>
                    <a:pt x="3262" y="2331"/>
                  </a:lnTo>
                  <a:lnTo>
                    <a:pt x="3221" y="2334"/>
                  </a:lnTo>
                  <a:lnTo>
                    <a:pt x="1803" y="2334"/>
                  </a:lnTo>
                  <a:lnTo>
                    <a:pt x="1803" y="2807"/>
                  </a:lnTo>
                  <a:lnTo>
                    <a:pt x="1840" y="2816"/>
                  </a:lnTo>
                  <a:lnTo>
                    <a:pt x="1875" y="2831"/>
                  </a:lnTo>
                  <a:lnTo>
                    <a:pt x="1908" y="2850"/>
                  </a:lnTo>
                  <a:lnTo>
                    <a:pt x="1936" y="2874"/>
                  </a:lnTo>
                  <a:lnTo>
                    <a:pt x="1963" y="2900"/>
                  </a:lnTo>
                  <a:lnTo>
                    <a:pt x="1986" y="2930"/>
                  </a:lnTo>
                  <a:lnTo>
                    <a:pt x="2005" y="2962"/>
                  </a:lnTo>
                  <a:lnTo>
                    <a:pt x="2020" y="2997"/>
                  </a:lnTo>
                  <a:lnTo>
                    <a:pt x="2029" y="3034"/>
                  </a:lnTo>
                  <a:lnTo>
                    <a:pt x="3432" y="3034"/>
                  </a:lnTo>
                  <a:lnTo>
                    <a:pt x="3450" y="3037"/>
                  </a:lnTo>
                  <a:lnTo>
                    <a:pt x="3466" y="3045"/>
                  </a:lnTo>
                  <a:lnTo>
                    <a:pt x="3478" y="3058"/>
                  </a:lnTo>
                  <a:lnTo>
                    <a:pt x="3487" y="3074"/>
                  </a:lnTo>
                  <a:lnTo>
                    <a:pt x="3490" y="3092"/>
                  </a:lnTo>
                  <a:lnTo>
                    <a:pt x="3487" y="3111"/>
                  </a:lnTo>
                  <a:lnTo>
                    <a:pt x="3478" y="3127"/>
                  </a:lnTo>
                  <a:lnTo>
                    <a:pt x="3466" y="3140"/>
                  </a:lnTo>
                  <a:lnTo>
                    <a:pt x="3450" y="3147"/>
                  </a:lnTo>
                  <a:lnTo>
                    <a:pt x="3432" y="3150"/>
                  </a:lnTo>
                  <a:lnTo>
                    <a:pt x="2029" y="3150"/>
                  </a:lnTo>
                  <a:lnTo>
                    <a:pt x="2019" y="3190"/>
                  </a:lnTo>
                  <a:lnTo>
                    <a:pt x="2003" y="3226"/>
                  </a:lnTo>
                  <a:lnTo>
                    <a:pt x="1983" y="3260"/>
                  </a:lnTo>
                  <a:lnTo>
                    <a:pt x="1959" y="3290"/>
                  </a:lnTo>
                  <a:lnTo>
                    <a:pt x="1930" y="3317"/>
                  </a:lnTo>
                  <a:lnTo>
                    <a:pt x="1898" y="3340"/>
                  </a:lnTo>
                  <a:lnTo>
                    <a:pt x="1863" y="3358"/>
                  </a:lnTo>
                  <a:lnTo>
                    <a:pt x="1826" y="3372"/>
                  </a:lnTo>
                  <a:lnTo>
                    <a:pt x="1786" y="3381"/>
                  </a:lnTo>
                  <a:lnTo>
                    <a:pt x="1745" y="3384"/>
                  </a:lnTo>
                  <a:lnTo>
                    <a:pt x="1704" y="3381"/>
                  </a:lnTo>
                  <a:lnTo>
                    <a:pt x="1664" y="3372"/>
                  </a:lnTo>
                  <a:lnTo>
                    <a:pt x="1627" y="3358"/>
                  </a:lnTo>
                  <a:lnTo>
                    <a:pt x="1592" y="3340"/>
                  </a:lnTo>
                  <a:lnTo>
                    <a:pt x="1560" y="3317"/>
                  </a:lnTo>
                  <a:lnTo>
                    <a:pt x="1531" y="3290"/>
                  </a:lnTo>
                  <a:lnTo>
                    <a:pt x="1507" y="3260"/>
                  </a:lnTo>
                  <a:lnTo>
                    <a:pt x="1487" y="3226"/>
                  </a:lnTo>
                  <a:lnTo>
                    <a:pt x="1471" y="3190"/>
                  </a:lnTo>
                  <a:lnTo>
                    <a:pt x="1461" y="3150"/>
                  </a:lnTo>
                  <a:lnTo>
                    <a:pt x="58" y="3150"/>
                  </a:lnTo>
                  <a:lnTo>
                    <a:pt x="40" y="3147"/>
                  </a:lnTo>
                  <a:lnTo>
                    <a:pt x="24" y="3140"/>
                  </a:lnTo>
                  <a:lnTo>
                    <a:pt x="12" y="3127"/>
                  </a:lnTo>
                  <a:lnTo>
                    <a:pt x="3" y="3111"/>
                  </a:lnTo>
                  <a:lnTo>
                    <a:pt x="0" y="3092"/>
                  </a:lnTo>
                  <a:lnTo>
                    <a:pt x="3" y="3074"/>
                  </a:lnTo>
                  <a:lnTo>
                    <a:pt x="12" y="3058"/>
                  </a:lnTo>
                  <a:lnTo>
                    <a:pt x="24" y="3045"/>
                  </a:lnTo>
                  <a:lnTo>
                    <a:pt x="40" y="3037"/>
                  </a:lnTo>
                  <a:lnTo>
                    <a:pt x="58" y="3034"/>
                  </a:lnTo>
                  <a:lnTo>
                    <a:pt x="1461" y="3034"/>
                  </a:lnTo>
                  <a:lnTo>
                    <a:pt x="1470" y="2997"/>
                  </a:lnTo>
                  <a:lnTo>
                    <a:pt x="1485" y="2962"/>
                  </a:lnTo>
                  <a:lnTo>
                    <a:pt x="1504" y="2930"/>
                  </a:lnTo>
                  <a:lnTo>
                    <a:pt x="1527" y="2900"/>
                  </a:lnTo>
                  <a:lnTo>
                    <a:pt x="1554" y="2874"/>
                  </a:lnTo>
                  <a:lnTo>
                    <a:pt x="1582" y="2850"/>
                  </a:lnTo>
                  <a:lnTo>
                    <a:pt x="1615" y="2831"/>
                  </a:lnTo>
                  <a:lnTo>
                    <a:pt x="1650" y="2816"/>
                  </a:lnTo>
                  <a:lnTo>
                    <a:pt x="1687" y="2807"/>
                  </a:lnTo>
                  <a:lnTo>
                    <a:pt x="1687" y="2334"/>
                  </a:lnTo>
                  <a:lnTo>
                    <a:pt x="269" y="2334"/>
                  </a:lnTo>
                  <a:lnTo>
                    <a:pt x="228" y="2331"/>
                  </a:lnTo>
                  <a:lnTo>
                    <a:pt x="190" y="2323"/>
                  </a:lnTo>
                  <a:lnTo>
                    <a:pt x="155" y="2309"/>
                  </a:lnTo>
                  <a:lnTo>
                    <a:pt x="123" y="2290"/>
                  </a:lnTo>
                  <a:lnTo>
                    <a:pt x="92" y="2268"/>
                  </a:lnTo>
                  <a:lnTo>
                    <a:pt x="66" y="2242"/>
                  </a:lnTo>
                  <a:lnTo>
                    <a:pt x="43" y="2212"/>
                  </a:lnTo>
                  <a:lnTo>
                    <a:pt x="25" y="2179"/>
                  </a:lnTo>
                  <a:lnTo>
                    <a:pt x="12" y="2143"/>
                  </a:lnTo>
                  <a:lnTo>
                    <a:pt x="3" y="2105"/>
                  </a:lnTo>
                  <a:lnTo>
                    <a:pt x="0" y="2065"/>
                  </a:lnTo>
                  <a:lnTo>
                    <a:pt x="0" y="1378"/>
                  </a:lnTo>
                  <a:lnTo>
                    <a:pt x="2" y="1342"/>
                  </a:lnTo>
                  <a:lnTo>
                    <a:pt x="10" y="1307"/>
                  </a:lnTo>
                  <a:lnTo>
                    <a:pt x="21" y="1274"/>
                  </a:lnTo>
                  <a:lnTo>
                    <a:pt x="36" y="1244"/>
                  </a:lnTo>
                  <a:lnTo>
                    <a:pt x="56" y="1216"/>
                  </a:lnTo>
                  <a:lnTo>
                    <a:pt x="78" y="1190"/>
                  </a:lnTo>
                  <a:lnTo>
                    <a:pt x="104" y="1167"/>
                  </a:lnTo>
                  <a:lnTo>
                    <a:pt x="78" y="1145"/>
                  </a:lnTo>
                  <a:lnTo>
                    <a:pt x="56" y="1119"/>
                  </a:lnTo>
                  <a:lnTo>
                    <a:pt x="36" y="1091"/>
                  </a:lnTo>
                  <a:lnTo>
                    <a:pt x="21" y="1060"/>
                  </a:lnTo>
                  <a:lnTo>
                    <a:pt x="10" y="1027"/>
                  </a:lnTo>
                  <a:lnTo>
                    <a:pt x="2" y="993"/>
                  </a:lnTo>
                  <a:lnTo>
                    <a:pt x="0" y="957"/>
                  </a:lnTo>
                  <a:lnTo>
                    <a:pt x="0" y="270"/>
                  </a:lnTo>
                  <a:lnTo>
                    <a:pt x="3" y="230"/>
                  </a:lnTo>
                  <a:lnTo>
                    <a:pt x="12" y="192"/>
                  </a:lnTo>
                  <a:lnTo>
                    <a:pt x="25" y="156"/>
                  </a:lnTo>
                  <a:lnTo>
                    <a:pt x="43" y="124"/>
                  </a:lnTo>
                  <a:lnTo>
                    <a:pt x="66" y="93"/>
                  </a:lnTo>
                  <a:lnTo>
                    <a:pt x="92" y="66"/>
                  </a:lnTo>
                  <a:lnTo>
                    <a:pt x="123" y="44"/>
                  </a:lnTo>
                  <a:lnTo>
                    <a:pt x="155" y="26"/>
                  </a:lnTo>
                  <a:lnTo>
                    <a:pt x="190" y="12"/>
                  </a:lnTo>
                  <a:lnTo>
                    <a:pt x="228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1">
              <a:extLst>
                <a:ext uri="{FF2B5EF4-FFF2-40B4-BE49-F238E27FC236}">
                  <a16:creationId xmlns:a16="http://schemas.microsoft.com/office/drawing/2014/main" id="{D03BB955-FCF0-4E85-8D19-B6121E84A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759880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2 h 525"/>
                <a:gd name="T4" fmla="*/ 141 w 524"/>
                <a:gd name="T5" fmla="*/ 181 h 525"/>
                <a:gd name="T6" fmla="*/ 120 w 524"/>
                <a:gd name="T7" fmla="*/ 233 h 525"/>
                <a:gd name="T8" fmla="*/ 120 w 524"/>
                <a:gd name="T9" fmla="*/ 293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3 h 525"/>
                <a:gd name="T24" fmla="*/ 404 w 524"/>
                <a:gd name="T25" fmla="*/ 233 h 525"/>
                <a:gd name="T26" fmla="*/ 382 w 524"/>
                <a:gd name="T27" fmla="*/ 181 h 525"/>
                <a:gd name="T28" fmla="*/ 343 w 524"/>
                <a:gd name="T29" fmla="*/ 142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1 h 525"/>
                <a:gd name="T36" fmla="*/ 404 w 524"/>
                <a:gd name="T37" fmla="*/ 42 h 525"/>
                <a:gd name="T38" fmla="*/ 459 w 524"/>
                <a:gd name="T39" fmla="*/ 90 h 525"/>
                <a:gd name="T40" fmla="*/ 499 w 524"/>
                <a:gd name="T41" fmla="*/ 151 h 525"/>
                <a:gd name="T42" fmla="*/ 520 w 524"/>
                <a:gd name="T43" fmla="*/ 224 h 525"/>
                <a:gd name="T44" fmla="*/ 520 w 524"/>
                <a:gd name="T45" fmla="*/ 301 h 525"/>
                <a:gd name="T46" fmla="*/ 499 w 524"/>
                <a:gd name="T47" fmla="*/ 373 h 525"/>
                <a:gd name="T48" fmla="*/ 459 w 524"/>
                <a:gd name="T49" fmla="*/ 435 h 525"/>
                <a:gd name="T50" fmla="*/ 404 w 524"/>
                <a:gd name="T51" fmla="*/ 482 h 525"/>
                <a:gd name="T52" fmla="*/ 337 w 524"/>
                <a:gd name="T53" fmla="*/ 514 h 525"/>
                <a:gd name="T54" fmla="*/ 261 w 524"/>
                <a:gd name="T55" fmla="*/ 525 h 525"/>
                <a:gd name="T56" fmla="*/ 186 w 524"/>
                <a:gd name="T57" fmla="*/ 514 h 525"/>
                <a:gd name="T58" fmla="*/ 120 w 524"/>
                <a:gd name="T59" fmla="*/ 482 h 525"/>
                <a:gd name="T60" fmla="*/ 65 w 524"/>
                <a:gd name="T61" fmla="*/ 435 h 525"/>
                <a:gd name="T62" fmla="*/ 24 w 524"/>
                <a:gd name="T63" fmla="*/ 373 h 525"/>
                <a:gd name="T64" fmla="*/ 3 w 524"/>
                <a:gd name="T65" fmla="*/ 301 h 525"/>
                <a:gd name="T66" fmla="*/ 3 w 524"/>
                <a:gd name="T67" fmla="*/ 224 h 525"/>
                <a:gd name="T68" fmla="*/ 24 w 524"/>
                <a:gd name="T69" fmla="*/ 151 h 525"/>
                <a:gd name="T70" fmla="*/ 65 w 524"/>
                <a:gd name="T71" fmla="*/ 90 h 525"/>
                <a:gd name="T72" fmla="*/ 120 w 524"/>
                <a:gd name="T73" fmla="*/ 42 h 525"/>
                <a:gd name="T74" fmla="*/ 186 w 524"/>
                <a:gd name="T75" fmla="*/ 11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6"/>
                  </a:moveTo>
                  <a:lnTo>
                    <a:pt x="233" y="120"/>
                  </a:lnTo>
                  <a:lnTo>
                    <a:pt x="205" y="128"/>
                  </a:lnTo>
                  <a:lnTo>
                    <a:pt x="181" y="142"/>
                  </a:lnTo>
                  <a:lnTo>
                    <a:pt x="159" y="160"/>
                  </a:lnTo>
                  <a:lnTo>
                    <a:pt x="141" y="181"/>
                  </a:lnTo>
                  <a:lnTo>
                    <a:pt x="128" y="206"/>
                  </a:lnTo>
                  <a:lnTo>
                    <a:pt x="120" y="233"/>
                  </a:lnTo>
                  <a:lnTo>
                    <a:pt x="116" y="263"/>
                  </a:lnTo>
                  <a:lnTo>
                    <a:pt x="120" y="293"/>
                  </a:lnTo>
                  <a:lnTo>
                    <a:pt x="128" y="319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8"/>
                  </a:lnTo>
                  <a:lnTo>
                    <a:pt x="233" y="406"/>
                  </a:lnTo>
                  <a:lnTo>
                    <a:pt x="261" y="408"/>
                  </a:lnTo>
                  <a:lnTo>
                    <a:pt x="291" y="406"/>
                  </a:lnTo>
                  <a:lnTo>
                    <a:pt x="318" y="398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19"/>
                  </a:lnTo>
                  <a:lnTo>
                    <a:pt x="404" y="293"/>
                  </a:lnTo>
                  <a:lnTo>
                    <a:pt x="407" y="263"/>
                  </a:lnTo>
                  <a:lnTo>
                    <a:pt x="404" y="233"/>
                  </a:lnTo>
                  <a:lnTo>
                    <a:pt x="396" y="206"/>
                  </a:lnTo>
                  <a:lnTo>
                    <a:pt x="382" y="181"/>
                  </a:lnTo>
                  <a:lnTo>
                    <a:pt x="365" y="160"/>
                  </a:lnTo>
                  <a:lnTo>
                    <a:pt x="343" y="142"/>
                  </a:lnTo>
                  <a:lnTo>
                    <a:pt x="318" y="128"/>
                  </a:lnTo>
                  <a:lnTo>
                    <a:pt x="291" y="120"/>
                  </a:lnTo>
                  <a:lnTo>
                    <a:pt x="261" y="116"/>
                  </a:lnTo>
                  <a:close/>
                  <a:moveTo>
                    <a:pt x="261" y="0"/>
                  </a:moveTo>
                  <a:lnTo>
                    <a:pt x="300" y="3"/>
                  </a:lnTo>
                  <a:lnTo>
                    <a:pt x="337" y="11"/>
                  </a:lnTo>
                  <a:lnTo>
                    <a:pt x="372" y="24"/>
                  </a:lnTo>
                  <a:lnTo>
                    <a:pt x="404" y="42"/>
                  </a:lnTo>
                  <a:lnTo>
                    <a:pt x="434" y="65"/>
                  </a:lnTo>
                  <a:lnTo>
                    <a:pt x="459" y="90"/>
                  </a:lnTo>
                  <a:lnTo>
                    <a:pt x="481" y="120"/>
                  </a:lnTo>
                  <a:lnTo>
                    <a:pt x="499" y="151"/>
                  </a:lnTo>
                  <a:lnTo>
                    <a:pt x="513" y="186"/>
                  </a:lnTo>
                  <a:lnTo>
                    <a:pt x="520" y="224"/>
                  </a:lnTo>
                  <a:lnTo>
                    <a:pt x="524" y="263"/>
                  </a:lnTo>
                  <a:lnTo>
                    <a:pt x="520" y="301"/>
                  </a:lnTo>
                  <a:lnTo>
                    <a:pt x="513" y="338"/>
                  </a:lnTo>
                  <a:lnTo>
                    <a:pt x="499" y="373"/>
                  </a:lnTo>
                  <a:lnTo>
                    <a:pt x="481" y="405"/>
                  </a:lnTo>
                  <a:lnTo>
                    <a:pt x="459" y="435"/>
                  </a:lnTo>
                  <a:lnTo>
                    <a:pt x="434" y="460"/>
                  </a:lnTo>
                  <a:lnTo>
                    <a:pt x="404" y="482"/>
                  </a:lnTo>
                  <a:lnTo>
                    <a:pt x="372" y="500"/>
                  </a:lnTo>
                  <a:lnTo>
                    <a:pt x="337" y="514"/>
                  </a:lnTo>
                  <a:lnTo>
                    <a:pt x="300" y="522"/>
                  </a:lnTo>
                  <a:lnTo>
                    <a:pt x="261" y="525"/>
                  </a:lnTo>
                  <a:lnTo>
                    <a:pt x="223" y="522"/>
                  </a:lnTo>
                  <a:lnTo>
                    <a:pt x="186" y="514"/>
                  </a:lnTo>
                  <a:lnTo>
                    <a:pt x="151" y="500"/>
                  </a:lnTo>
                  <a:lnTo>
                    <a:pt x="120" y="482"/>
                  </a:lnTo>
                  <a:lnTo>
                    <a:pt x="90" y="460"/>
                  </a:lnTo>
                  <a:lnTo>
                    <a:pt x="65" y="435"/>
                  </a:lnTo>
                  <a:lnTo>
                    <a:pt x="42" y="405"/>
                  </a:lnTo>
                  <a:lnTo>
                    <a:pt x="24" y="373"/>
                  </a:lnTo>
                  <a:lnTo>
                    <a:pt x="12" y="338"/>
                  </a:lnTo>
                  <a:lnTo>
                    <a:pt x="3" y="301"/>
                  </a:lnTo>
                  <a:lnTo>
                    <a:pt x="0" y="263"/>
                  </a:lnTo>
                  <a:lnTo>
                    <a:pt x="3" y="224"/>
                  </a:lnTo>
                  <a:lnTo>
                    <a:pt x="12" y="186"/>
                  </a:lnTo>
                  <a:lnTo>
                    <a:pt x="24" y="151"/>
                  </a:lnTo>
                  <a:lnTo>
                    <a:pt x="42" y="120"/>
                  </a:lnTo>
                  <a:lnTo>
                    <a:pt x="65" y="90"/>
                  </a:lnTo>
                  <a:lnTo>
                    <a:pt x="90" y="65"/>
                  </a:lnTo>
                  <a:lnTo>
                    <a:pt x="120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2">
              <a:extLst>
                <a:ext uri="{FF2B5EF4-FFF2-40B4-BE49-F238E27FC236}">
                  <a16:creationId xmlns:a16="http://schemas.microsoft.com/office/drawing/2014/main" id="{6E67FC9A-1012-4915-8A0B-3A24ED3F0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3">
              <a:extLst>
                <a:ext uri="{FF2B5EF4-FFF2-40B4-BE49-F238E27FC236}">
                  <a16:creationId xmlns:a16="http://schemas.microsoft.com/office/drawing/2014/main" id="{C5CF0674-A677-4D52-8953-BBA7A6FEB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788223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3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3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4">
              <a:extLst>
                <a:ext uri="{FF2B5EF4-FFF2-40B4-BE49-F238E27FC236}">
                  <a16:creationId xmlns:a16="http://schemas.microsoft.com/office/drawing/2014/main" id="{44745319-288D-44DF-8A18-8DB031459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5">
              <a:extLst>
                <a:ext uri="{FF2B5EF4-FFF2-40B4-BE49-F238E27FC236}">
                  <a16:creationId xmlns:a16="http://schemas.microsoft.com/office/drawing/2014/main" id="{73B4419C-E52A-4497-940B-BB02C7E2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828376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6">
              <a:extLst>
                <a:ext uri="{FF2B5EF4-FFF2-40B4-BE49-F238E27FC236}">
                  <a16:creationId xmlns:a16="http://schemas.microsoft.com/office/drawing/2014/main" id="{F79566D6-07F7-40B5-AEFA-11DCEEE8F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7">
              <a:extLst>
                <a:ext uri="{FF2B5EF4-FFF2-40B4-BE49-F238E27FC236}">
                  <a16:creationId xmlns:a16="http://schemas.microsoft.com/office/drawing/2014/main" id="{50D0286B-EC4C-40C2-889D-D422FD9A0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828376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5 h 117"/>
                <a:gd name="T20" fmla="*/ 58 w 117"/>
                <a:gd name="T21" fmla="*/ 117 h 117"/>
                <a:gd name="T22" fmla="*/ 40 w 117"/>
                <a:gd name="T23" fmla="*/ 115 h 117"/>
                <a:gd name="T24" fmla="*/ 23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3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8">
              <a:extLst>
                <a:ext uri="{FF2B5EF4-FFF2-40B4-BE49-F238E27FC236}">
                  <a16:creationId xmlns:a16="http://schemas.microsoft.com/office/drawing/2014/main" id="{937493FA-792D-4B05-AFB5-59B81D6DB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9">
              <a:extLst>
                <a:ext uri="{FF2B5EF4-FFF2-40B4-BE49-F238E27FC236}">
                  <a16:creationId xmlns:a16="http://schemas.microsoft.com/office/drawing/2014/main" id="{A5842A77-DB11-4C7B-BD83-7A24262ED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0">
              <a:extLst>
                <a:ext uri="{FF2B5EF4-FFF2-40B4-BE49-F238E27FC236}">
                  <a16:creationId xmlns:a16="http://schemas.microsoft.com/office/drawing/2014/main" id="{7C3A2BFE-62C9-4AB0-AA2B-1B8D98B36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1">
              <a:extLst>
                <a:ext uri="{FF2B5EF4-FFF2-40B4-BE49-F238E27FC236}">
                  <a16:creationId xmlns:a16="http://schemas.microsoft.com/office/drawing/2014/main" id="{BC4B75DB-EC6C-4815-BA3E-7F9999F6C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3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3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Freeform 475">
            <a:extLst>
              <a:ext uri="{FF2B5EF4-FFF2-40B4-BE49-F238E27FC236}">
                <a16:creationId xmlns:a16="http://schemas.microsoft.com/office/drawing/2014/main" id="{212EA96A-CBF5-48D4-987B-FC095C665491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396723"/>
            <a:ext cx="125475" cy="121742"/>
          </a:xfrm>
          <a:custGeom>
            <a:avLst/>
            <a:gdLst>
              <a:gd name="T0" fmla="*/ 233 w 525"/>
              <a:gd name="T1" fmla="*/ 119 h 521"/>
              <a:gd name="T2" fmla="*/ 181 w 525"/>
              <a:gd name="T3" fmla="*/ 140 h 521"/>
              <a:gd name="T4" fmla="*/ 142 w 525"/>
              <a:gd name="T5" fmla="*/ 179 h 521"/>
              <a:gd name="T6" fmla="*/ 119 w 525"/>
              <a:gd name="T7" fmla="*/ 231 h 521"/>
              <a:gd name="T8" fmla="*/ 119 w 525"/>
              <a:gd name="T9" fmla="*/ 290 h 521"/>
              <a:gd name="T10" fmla="*/ 142 w 525"/>
              <a:gd name="T11" fmla="*/ 342 h 521"/>
              <a:gd name="T12" fmla="*/ 181 w 525"/>
              <a:gd name="T13" fmla="*/ 380 h 521"/>
              <a:gd name="T14" fmla="*/ 233 w 525"/>
              <a:gd name="T15" fmla="*/ 402 h 521"/>
              <a:gd name="T16" fmla="*/ 291 w 525"/>
              <a:gd name="T17" fmla="*/ 402 h 521"/>
              <a:gd name="T18" fmla="*/ 344 w 525"/>
              <a:gd name="T19" fmla="*/ 380 h 521"/>
              <a:gd name="T20" fmla="*/ 383 w 525"/>
              <a:gd name="T21" fmla="*/ 342 h 521"/>
              <a:gd name="T22" fmla="*/ 405 w 525"/>
              <a:gd name="T23" fmla="*/ 290 h 521"/>
              <a:gd name="T24" fmla="*/ 405 w 525"/>
              <a:gd name="T25" fmla="*/ 231 h 521"/>
              <a:gd name="T26" fmla="*/ 383 w 525"/>
              <a:gd name="T27" fmla="*/ 179 h 521"/>
              <a:gd name="T28" fmla="*/ 344 w 525"/>
              <a:gd name="T29" fmla="*/ 140 h 521"/>
              <a:gd name="T30" fmla="*/ 291 w 525"/>
              <a:gd name="T31" fmla="*/ 119 h 521"/>
              <a:gd name="T32" fmla="*/ 262 w 525"/>
              <a:gd name="T33" fmla="*/ 0 h 521"/>
              <a:gd name="T34" fmla="*/ 338 w 525"/>
              <a:gd name="T35" fmla="*/ 10 h 521"/>
              <a:gd name="T36" fmla="*/ 405 w 525"/>
              <a:gd name="T37" fmla="*/ 42 h 521"/>
              <a:gd name="T38" fmla="*/ 460 w 525"/>
              <a:gd name="T39" fmla="*/ 90 h 521"/>
              <a:gd name="T40" fmla="*/ 500 w 525"/>
              <a:gd name="T41" fmla="*/ 150 h 521"/>
              <a:gd name="T42" fmla="*/ 522 w 525"/>
              <a:gd name="T43" fmla="*/ 222 h 521"/>
              <a:gd name="T44" fmla="*/ 522 w 525"/>
              <a:gd name="T45" fmla="*/ 299 h 521"/>
              <a:gd name="T46" fmla="*/ 500 w 525"/>
              <a:gd name="T47" fmla="*/ 371 h 521"/>
              <a:gd name="T48" fmla="*/ 460 w 525"/>
              <a:gd name="T49" fmla="*/ 432 h 521"/>
              <a:gd name="T50" fmla="*/ 405 w 525"/>
              <a:gd name="T51" fmla="*/ 479 h 521"/>
              <a:gd name="T52" fmla="*/ 338 w 525"/>
              <a:gd name="T53" fmla="*/ 511 h 521"/>
              <a:gd name="T54" fmla="*/ 262 w 525"/>
              <a:gd name="T55" fmla="*/ 521 h 521"/>
              <a:gd name="T56" fmla="*/ 186 w 525"/>
              <a:gd name="T57" fmla="*/ 511 h 521"/>
              <a:gd name="T58" fmla="*/ 119 w 525"/>
              <a:gd name="T59" fmla="*/ 479 h 521"/>
              <a:gd name="T60" fmla="*/ 64 w 525"/>
              <a:gd name="T61" fmla="*/ 432 h 521"/>
              <a:gd name="T62" fmla="*/ 25 w 525"/>
              <a:gd name="T63" fmla="*/ 371 h 521"/>
              <a:gd name="T64" fmla="*/ 3 w 525"/>
              <a:gd name="T65" fmla="*/ 299 h 521"/>
              <a:gd name="T66" fmla="*/ 3 w 525"/>
              <a:gd name="T67" fmla="*/ 222 h 521"/>
              <a:gd name="T68" fmla="*/ 25 w 525"/>
              <a:gd name="T69" fmla="*/ 150 h 521"/>
              <a:gd name="T70" fmla="*/ 64 w 525"/>
              <a:gd name="T71" fmla="*/ 90 h 521"/>
              <a:gd name="T72" fmla="*/ 119 w 525"/>
              <a:gd name="T73" fmla="*/ 42 h 521"/>
              <a:gd name="T74" fmla="*/ 186 w 525"/>
              <a:gd name="T75" fmla="*/ 10 h 521"/>
              <a:gd name="T76" fmla="*/ 262 w 525"/>
              <a:gd name="T77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1">
                <a:moveTo>
                  <a:pt x="262" y="116"/>
                </a:moveTo>
                <a:lnTo>
                  <a:pt x="233" y="119"/>
                </a:lnTo>
                <a:lnTo>
                  <a:pt x="206" y="127"/>
                </a:lnTo>
                <a:lnTo>
                  <a:pt x="181" y="140"/>
                </a:lnTo>
                <a:lnTo>
                  <a:pt x="159" y="158"/>
                </a:lnTo>
                <a:lnTo>
                  <a:pt x="142" y="179"/>
                </a:lnTo>
                <a:lnTo>
                  <a:pt x="128" y="204"/>
                </a:lnTo>
                <a:lnTo>
                  <a:pt x="119" y="231"/>
                </a:lnTo>
                <a:lnTo>
                  <a:pt x="117" y="260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3"/>
                </a:lnTo>
                <a:lnTo>
                  <a:pt x="181" y="380"/>
                </a:lnTo>
                <a:lnTo>
                  <a:pt x="206" y="394"/>
                </a:lnTo>
                <a:lnTo>
                  <a:pt x="233" y="402"/>
                </a:lnTo>
                <a:lnTo>
                  <a:pt x="262" y="405"/>
                </a:lnTo>
                <a:lnTo>
                  <a:pt x="291" y="402"/>
                </a:lnTo>
                <a:lnTo>
                  <a:pt x="319" y="394"/>
                </a:lnTo>
                <a:lnTo>
                  <a:pt x="344" y="380"/>
                </a:lnTo>
                <a:lnTo>
                  <a:pt x="366" y="363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0"/>
                </a:lnTo>
                <a:lnTo>
                  <a:pt x="405" y="231"/>
                </a:lnTo>
                <a:lnTo>
                  <a:pt x="396" y="204"/>
                </a:lnTo>
                <a:lnTo>
                  <a:pt x="383" y="179"/>
                </a:lnTo>
                <a:lnTo>
                  <a:pt x="366" y="158"/>
                </a:lnTo>
                <a:lnTo>
                  <a:pt x="344" y="140"/>
                </a:lnTo>
                <a:lnTo>
                  <a:pt x="319" y="127"/>
                </a:lnTo>
                <a:lnTo>
                  <a:pt x="291" y="119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3"/>
                </a:lnTo>
                <a:lnTo>
                  <a:pt x="338" y="10"/>
                </a:lnTo>
                <a:lnTo>
                  <a:pt x="373" y="24"/>
                </a:lnTo>
                <a:lnTo>
                  <a:pt x="405" y="42"/>
                </a:lnTo>
                <a:lnTo>
                  <a:pt x="434" y="64"/>
                </a:lnTo>
                <a:lnTo>
                  <a:pt x="460" y="90"/>
                </a:lnTo>
                <a:lnTo>
                  <a:pt x="483" y="119"/>
                </a:lnTo>
                <a:lnTo>
                  <a:pt x="500" y="150"/>
                </a:lnTo>
                <a:lnTo>
                  <a:pt x="514" y="186"/>
                </a:lnTo>
                <a:lnTo>
                  <a:pt x="522" y="222"/>
                </a:lnTo>
                <a:lnTo>
                  <a:pt x="525" y="260"/>
                </a:lnTo>
                <a:lnTo>
                  <a:pt x="522" y="299"/>
                </a:lnTo>
                <a:lnTo>
                  <a:pt x="514" y="336"/>
                </a:lnTo>
                <a:lnTo>
                  <a:pt x="500" y="371"/>
                </a:lnTo>
                <a:lnTo>
                  <a:pt x="483" y="403"/>
                </a:lnTo>
                <a:lnTo>
                  <a:pt x="460" y="432"/>
                </a:lnTo>
                <a:lnTo>
                  <a:pt x="434" y="458"/>
                </a:lnTo>
                <a:lnTo>
                  <a:pt x="405" y="479"/>
                </a:lnTo>
                <a:lnTo>
                  <a:pt x="373" y="497"/>
                </a:lnTo>
                <a:lnTo>
                  <a:pt x="338" y="511"/>
                </a:lnTo>
                <a:lnTo>
                  <a:pt x="301" y="518"/>
                </a:lnTo>
                <a:lnTo>
                  <a:pt x="262" y="521"/>
                </a:lnTo>
                <a:lnTo>
                  <a:pt x="223" y="518"/>
                </a:lnTo>
                <a:lnTo>
                  <a:pt x="186" y="511"/>
                </a:lnTo>
                <a:lnTo>
                  <a:pt x="151" y="497"/>
                </a:lnTo>
                <a:lnTo>
                  <a:pt x="119" y="479"/>
                </a:lnTo>
                <a:lnTo>
                  <a:pt x="90" y="458"/>
                </a:lnTo>
                <a:lnTo>
                  <a:pt x="64" y="432"/>
                </a:lnTo>
                <a:lnTo>
                  <a:pt x="42" y="403"/>
                </a:lnTo>
                <a:lnTo>
                  <a:pt x="25" y="371"/>
                </a:lnTo>
                <a:lnTo>
                  <a:pt x="11" y="336"/>
                </a:lnTo>
                <a:lnTo>
                  <a:pt x="3" y="299"/>
                </a:lnTo>
                <a:lnTo>
                  <a:pt x="0" y="260"/>
                </a:lnTo>
                <a:lnTo>
                  <a:pt x="3" y="222"/>
                </a:lnTo>
                <a:lnTo>
                  <a:pt x="11" y="186"/>
                </a:lnTo>
                <a:lnTo>
                  <a:pt x="25" y="150"/>
                </a:lnTo>
                <a:lnTo>
                  <a:pt x="42" y="119"/>
                </a:lnTo>
                <a:lnTo>
                  <a:pt x="64" y="90"/>
                </a:lnTo>
                <a:lnTo>
                  <a:pt x="90" y="64"/>
                </a:lnTo>
                <a:lnTo>
                  <a:pt x="119" y="42"/>
                </a:lnTo>
                <a:lnTo>
                  <a:pt x="151" y="24"/>
                </a:lnTo>
                <a:lnTo>
                  <a:pt x="186" y="10"/>
                </a:lnTo>
                <a:lnTo>
                  <a:pt x="223" y="3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76">
            <a:extLst>
              <a:ext uri="{FF2B5EF4-FFF2-40B4-BE49-F238E27FC236}">
                <a16:creationId xmlns:a16="http://schemas.microsoft.com/office/drawing/2014/main" id="{8F52655D-A87D-4C50-AAA9-53FB0EB25056}"/>
              </a:ext>
            </a:extLst>
          </p:cNvPr>
          <p:cNvSpPr>
            <a:spLocks/>
          </p:cNvSpPr>
          <p:nvPr/>
        </p:nvSpPr>
        <p:spPr bwMode="auto">
          <a:xfrm>
            <a:off x="5204042" y="1422476"/>
            <a:ext cx="26043" cy="28094"/>
          </a:xfrm>
          <a:custGeom>
            <a:avLst/>
            <a:gdLst>
              <a:gd name="T0" fmla="*/ 58 w 116"/>
              <a:gd name="T1" fmla="*/ 0 h 116"/>
              <a:gd name="T2" fmla="*/ 77 w 116"/>
              <a:gd name="T3" fmla="*/ 3 h 116"/>
              <a:gd name="T4" fmla="*/ 92 w 116"/>
              <a:gd name="T5" fmla="*/ 11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4 h 116"/>
              <a:gd name="T18" fmla="*/ 77 w 116"/>
              <a:gd name="T19" fmla="*/ 113 h 116"/>
              <a:gd name="T20" fmla="*/ 58 w 116"/>
              <a:gd name="T21" fmla="*/ 116 h 116"/>
              <a:gd name="T22" fmla="*/ 40 w 116"/>
              <a:gd name="T23" fmla="*/ 113 h 116"/>
              <a:gd name="T24" fmla="*/ 24 w 116"/>
              <a:gd name="T25" fmla="*/ 104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1 h 116"/>
              <a:gd name="T38" fmla="*/ 40 w 116"/>
              <a:gd name="T39" fmla="*/ 3 h 116"/>
              <a:gd name="T40" fmla="*/ 58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77" y="3"/>
                </a:lnTo>
                <a:lnTo>
                  <a:pt x="92" y="11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77">
            <a:extLst>
              <a:ext uri="{FF2B5EF4-FFF2-40B4-BE49-F238E27FC236}">
                <a16:creationId xmlns:a16="http://schemas.microsoft.com/office/drawing/2014/main" id="{9436B7BD-9711-409B-8C8C-FD0C336D19D0}"/>
              </a:ext>
            </a:extLst>
          </p:cNvPr>
          <p:cNvSpPr>
            <a:spLocks/>
          </p:cNvSpPr>
          <p:nvPr/>
        </p:nvSpPr>
        <p:spPr bwMode="auto">
          <a:xfrm>
            <a:off x="5149592" y="1422476"/>
            <a:ext cx="26043" cy="2809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478">
            <a:extLst>
              <a:ext uri="{FF2B5EF4-FFF2-40B4-BE49-F238E27FC236}">
                <a16:creationId xmlns:a16="http://schemas.microsoft.com/office/drawing/2014/main" id="{A5CFE820-60DC-4FF3-91A5-DAD48748788D}"/>
              </a:ext>
            </a:extLst>
          </p:cNvPr>
          <p:cNvSpPr>
            <a:spLocks/>
          </p:cNvSpPr>
          <p:nvPr/>
        </p:nvSpPr>
        <p:spPr bwMode="auto">
          <a:xfrm>
            <a:off x="5230085" y="1464617"/>
            <a:ext cx="28409" cy="2575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3 w 117"/>
              <a:gd name="T9" fmla="*/ 39 h 115"/>
              <a:gd name="T10" fmla="*/ 117 w 117"/>
              <a:gd name="T11" fmla="*/ 58 h 115"/>
              <a:gd name="T12" fmla="*/ 113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8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3" y="39"/>
                </a:lnTo>
                <a:lnTo>
                  <a:pt x="117" y="58"/>
                </a:lnTo>
                <a:lnTo>
                  <a:pt x="113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8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479">
            <a:extLst>
              <a:ext uri="{FF2B5EF4-FFF2-40B4-BE49-F238E27FC236}">
                <a16:creationId xmlns:a16="http://schemas.microsoft.com/office/drawing/2014/main" id="{67B8F2FC-B375-4325-B7BA-FC3BADEFE641}"/>
              </a:ext>
            </a:extLst>
          </p:cNvPr>
          <p:cNvSpPr>
            <a:spLocks/>
          </p:cNvSpPr>
          <p:nvPr/>
        </p:nvSpPr>
        <p:spPr bwMode="auto">
          <a:xfrm>
            <a:off x="5175633" y="1464617"/>
            <a:ext cx="28409" cy="2575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5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8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1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1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1"/>
                </a:lnTo>
                <a:lnTo>
                  <a:pt x="93" y="104"/>
                </a:lnTo>
                <a:lnTo>
                  <a:pt x="77" y="112"/>
                </a:lnTo>
                <a:lnTo>
                  <a:pt x="58" y="115"/>
                </a:lnTo>
                <a:lnTo>
                  <a:pt x="40" y="112"/>
                </a:lnTo>
                <a:lnTo>
                  <a:pt x="24" y="104"/>
                </a:lnTo>
                <a:lnTo>
                  <a:pt x="11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480">
            <a:extLst>
              <a:ext uri="{FF2B5EF4-FFF2-40B4-BE49-F238E27FC236}">
                <a16:creationId xmlns:a16="http://schemas.microsoft.com/office/drawing/2014/main" id="{7D529908-3FB3-47C1-9817-10A30BAC7037}"/>
              </a:ext>
            </a:extLst>
          </p:cNvPr>
          <p:cNvSpPr>
            <a:spLocks/>
          </p:cNvSpPr>
          <p:nvPr/>
        </p:nvSpPr>
        <p:spPr bwMode="auto">
          <a:xfrm>
            <a:off x="5092774" y="1422476"/>
            <a:ext cx="28409" cy="28094"/>
          </a:xfrm>
          <a:custGeom>
            <a:avLst/>
            <a:gdLst>
              <a:gd name="T0" fmla="*/ 59 w 116"/>
              <a:gd name="T1" fmla="*/ 0 h 116"/>
              <a:gd name="T2" fmla="*/ 77 w 116"/>
              <a:gd name="T3" fmla="*/ 3 h 116"/>
              <a:gd name="T4" fmla="*/ 92 w 116"/>
              <a:gd name="T5" fmla="*/ 11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4 h 116"/>
              <a:gd name="T18" fmla="*/ 77 w 116"/>
              <a:gd name="T19" fmla="*/ 113 h 116"/>
              <a:gd name="T20" fmla="*/ 59 w 116"/>
              <a:gd name="T21" fmla="*/ 116 h 116"/>
              <a:gd name="T22" fmla="*/ 40 w 116"/>
              <a:gd name="T23" fmla="*/ 113 h 116"/>
              <a:gd name="T24" fmla="*/ 24 w 116"/>
              <a:gd name="T25" fmla="*/ 104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1 h 116"/>
              <a:gd name="T38" fmla="*/ 40 w 116"/>
              <a:gd name="T39" fmla="*/ 3 h 116"/>
              <a:gd name="T40" fmla="*/ 59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9" y="0"/>
                </a:moveTo>
                <a:lnTo>
                  <a:pt x="77" y="3"/>
                </a:lnTo>
                <a:lnTo>
                  <a:pt x="92" y="11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81">
            <a:extLst>
              <a:ext uri="{FF2B5EF4-FFF2-40B4-BE49-F238E27FC236}">
                <a16:creationId xmlns:a16="http://schemas.microsoft.com/office/drawing/2014/main" id="{08649671-CFA7-4DFD-8493-F02DB4CBECFB}"/>
              </a:ext>
            </a:extLst>
          </p:cNvPr>
          <p:cNvSpPr>
            <a:spLocks/>
          </p:cNvSpPr>
          <p:nvPr/>
        </p:nvSpPr>
        <p:spPr bwMode="auto">
          <a:xfrm>
            <a:off x="5121183" y="1464617"/>
            <a:ext cx="28409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82">
            <a:extLst>
              <a:ext uri="{FF2B5EF4-FFF2-40B4-BE49-F238E27FC236}">
                <a16:creationId xmlns:a16="http://schemas.microsoft.com/office/drawing/2014/main" id="{BF13F8DD-2372-4AC7-B30A-08126D7E32D7}"/>
              </a:ext>
            </a:extLst>
          </p:cNvPr>
          <p:cNvSpPr>
            <a:spLocks/>
          </p:cNvSpPr>
          <p:nvPr/>
        </p:nvSpPr>
        <p:spPr bwMode="auto">
          <a:xfrm>
            <a:off x="5038322" y="1422476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3">
            <a:extLst>
              <a:ext uri="{FF2B5EF4-FFF2-40B4-BE49-F238E27FC236}">
                <a16:creationId xmlns:a16="http://schemas.microsoft.com/office/drawing/2014/main" id="{9AF42E23-7129-4676-A2CF-80CCD54C4F02}"/>
              </a:ext>
            </a:extLst>
          </p:cNvPr>
          <p:cNvSpPr>
            <a:spLocks/>
          </p:cNvSpPr>
          <p:nvPr/>
        </p:nvSpPr>
        <p:spPr bwMode="auto">
          <a:xfrm>
            <a:off x="5066731" y="1464617"/>
            <a:ext cx="26043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5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1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1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1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484">
            <a:extLst>
              <a:ext uri="{FF2B5EF4-FFF2-40B4-BE49-F238E27FC236}">
                <a16:creationId xmlns:a16="http://schemas.microsoft.com/office/drawing/2014/main" id="{D02A3380-7316-4D96-9E04-FB63364B5F72}"/>
              </a:ext>
            </a:extLst>
          </p:cNvPr>
          <p:cNvSpPr>
            <a:spLocks/>
          </p:cNvSpPr>
          <p:nvPr/>
        </p:nvSpPr>
        <p:spPr bwMode="auto">
          <a:xfrm>
            <a:off x="4981503" y="1422476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5 w 117"/>
              <a:gd name="T25" fmla="*/ 104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5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5" y="104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5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485">
            <a:extLst>
              <a:ext uri="{FF2B5EF4-FFF2-40B4-BE49-F238E27FC236}">
                <a16:creationId xmlns:a16="http://schemas.microsoft.com/office/drawing/2014/main" id="{483E5A16-D700-450A-8687-6505E18A79AF}"/>
              </a:ext>
            </a:extLst>
          </p:cNvPr>
          <p:cNvSpPr>
            <a:spLocks/>
          </p:cNvSpPr>
          <p:nvPr/>
        </p:nvSpPr>
        <p:spPr bwMode="auto">
          <a:xfrm>
            <a:off x="5009913" y="1464617"/>
            <a:ext cx="28409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5 w 117"/>
              <a:gd name="T9" fmla="*/ 39 h 115"/>
              <a:gd name="T10" fmla="*/ 117 w 117"/>
              <a:gd name="T11" fmla="*/ 58 h 115"/>
              <a:gd name="T12" fmla="*/ 115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4 w 117"/>
              <a:gd name="T29" fmla="*/ 76 h 115"/>
              <a:gd name="T30" fmla="*/ 0 w 117"/>
              <a:gd name="T31" fmla="*/ 58 h 115"/>
              <a:gd name="T32" fmla="*/ 4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5" y="39"/>
                </a:lnTo>
                <a:lnTo>
                  <a:pt x="117" y="58"/>
                </a:lnTo>
                <a:lnTo>
                  <a:pt x="115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4" y="76"/>
                </a:lnTo>
                <a:lnTo>
                  <a:pt x="0" y="58"/>
                </a:lnTo>
                <a:lnTo>
                  <a:pt x="4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486">
            <a:extLst>
              <a:ext uri="{FF2B5EF4-FFF2-40B4-BE49-F238E27FC236}">
                <a16:creationId xmlns:a16="http://schemas.microsoft.com/office/drawing/2014/main" id="{1E245202-72D9-411F-AD3D-27B3486D146B}"/>
              </a:ext>
            </a:extLst>
          </p:cNvPr>
          <p:cNvSpPr>
            <a:spLocks noEditPoints="1"/>
          </p:cNvSpPr>
          <p:nvPr/>
        </p:nvSpPr>
        <p:spPr bwMode="auto">
          <a:xfrm>
            <a:off x="4526956" y="1314781"/>
            <a:ext cx="828602" cy="800688"/>
          </a:xfrm>
          <a:custGeom>
            <a:avLst/>
            <a:gdLst>
              <a:gd name="T0" fmla="*/ 183 w 3500"/>
              <a:gd name="T1" fmla="*/ 2344 h 3420"/>
              <a:gd name="T2" fmla="*/ 119 w 3500"/>
              <a:gd name="T3" fmla="*/ 2439 h 3420"/>
              <a:gd name="T4" fmla="*/ 129 w 3500"/>
              <a:gd name="T5" fmla="*/ 3211 h 3420"/>
              <a:gd name="T6" fmla="*/ 209 w 3500"/>
              <a:gd name="T7" fmla="*/ 3292 h 3420"/>
              <a:gd name="T8" fmla="*/ 3262 w 3500"/>
              <a:gd name="T9" fmla="*/ 3301 h 3420"/>
              <a:gd name="T10" fmla="*/ 3357 w 3500"/>
              <a:gd name="T11" fmla="*/ 3237 h 3420"/>
              <a:gd name="T12" fmla="*/ 3383 w 3500"/>
              <a:gd name="T13" fmla="*/ 2469 h 3420"/>
              <a:gd name="T14" fmla="*/ 3339 w 3500"/>
              <a:gd name="T15" fmla="*/ 2362 h 3420"/>
              <a:gd name="T16" fmla="*/ 3231 w 3500"/>
              <a:gd name="T17" fmla="*/ 2318 h 3420"/>
              <a:gd name="T18" fmla="*/ 209 w 3500"/>
              <a:gd name="T19" fmla="*/ 1229 h 3420"/>
              <a:gd name="T20" fmla="*/ 129 w 3500"/>
              <a:gd name="T21" fmla="*/ 1309 h 3420"/>
              <a:gd name="T22" fmla="*/ 119 w 3500"/>
              <a:gd name="T23" fmla="*/ 2082 h 3420"/>
              <a:gd name="T24" fmla="*/ 183 w 3500"/>
              <a:gd name="T25" fmla="*/ 2176 h 3420"/>
              <a:gd name="T26" fmla="*/ 3231 w 3500"/>
              <a:gd name="T27" fmla="*/ 2202 h 3420"/>
              <a:gd name="T28" fmla="*/ 3339 w 3500"/>
              <a:gd name="T29" fmla="*/ 2158 h 3420"/>
              <a:gd name="T30" fmla="*/ 3383 w 3500"/>
              <a:gd name="T31" fmla="*/ 2052 h 3420"/>
              <a:gd name="T32" fmla="*/ 3357 w 3500"/>
              <a:gd name="T33" fmla="*/ 1283 h 3420"/>
              <a:gd name="T34" fmla="*/ 3262 w 3500"/>
              <a:gd name="T35" fmla="*/ 1220 h 3420"/>
              <a:gd name="T36" fmla="*/ 238 w 3500"/>
              <a:gd name="T37" fmla="*/ 120 h 3420"/>
              <a:gd name="T38" fmla="*/ 143 w 3500"/>
              <a:gd name="T39" fmla="*/ 183 h 3420"/>
              <a:gd name="T40" fmla="*/ 117 w 3500"/>
              <a:gd name="T41" fmla="*/ 950 h 3420"/>
              <a:gd name="T42" fmla="*/ 161 w 3500"/>
              <a:gd name="T43" fmla="*/ 1056 h 3420"/>
              <a:gd name="T44" fmla="*/ 269 w 3500"/>
              <a:gd name="T45" fmla="*/ 1101 h 3420"/>
              <a:gd name="T46" fmla="*/ 3317 w 3500"/>
              <a:gd name="T47" fmla="*/ 1075 h 3420"/>
              <a:gd name="T48" fmla="*/ 3381 w 3500"/>
              <a:gd name="T49" fmla="*/ 980 h 3420"/>
              <a:gd name="T50" fmla="*/ 3371 w 3500"/>
              <a:gd name="T51" fmla="*/ 209 h 3420"/>
              <a:gd name="T52" fmla="*/ 3291 w 3500"/>
              <a:gd name="T53" fmla="*/ 128 h 3420"/>
              <a:gd name="T54" fmla="*/ 269 w 3500"/>
              <a:gd name="T55" fmla="*/ 0 h 3420"/>
              <a:gd name="T56" fmla="*/ 3345 w 3500"/>
              <a:gd name="T57" fmla="*/ 25 h 3420"/>
              <a:gd name="T58" fmla="*/ 3457 w 3500"/>
              <a:gd name="T59" fmla="*/ 122 h 3420"/>
              <a:gd name="T60" fmla="*/ 3500 w 3500"/>
              <a:gd name="T61" fmla="*/ 267 h 3420"/>
              <a:gd name="T62" fmla="*/ 3472 w 3500"/>
              <a:gd name="T63" fmla="*/ 1068 h 3420"/>
              <a:gd name="T64" fmla="*/ 3426 w 3500"/>
              <a:gd name="T65" fmla="*/ 1186 h 3420"/>
              <a:gd name="T66" fmla="*/ 3497 w 3500"/>
              <a:gd name="T67" fmla="*/ 1327 h 3420"/>
              <a:gd name="T68" fmla="*/ 3487 w 3500"/>
              <a:gd name="T69" fmla="*/ 2132 h 3420"/>
              <a:gd name="T70" fmla="*/ 3397 w 3500"/>
              <a:gd name="T71" fmla="*/ 2260 h 3420"/>
              <a:gd name="T72" fmla="*/ 3487 w 3500"/>
              <a:gd name="T73" fmla="*/ 2388 h 3420"/>
              <a:gd name="T74" fmla="*/ 3498 w 3500"/>
              <a:gd name="T75" fmla="*/ 3192 h 3420"/>
              <a:gd name="T76" fmla="*/ 3434 w 3500"/>
              <a:gd name="T77" fmla="*/ 3327 h 3420"/>
              <a:gd name="T78" fmla="*/ 3309 w 3500"/>
              <a:gd name="T79" fmla="*/ 3408 h 3420"/>
              <a:gd name="T80" fmla="*/ 228 w 3500"/>
              <a:gd name="T81" fmla="*/ 3417 h 3420"/>
              <a:gd name="T82" fmla="*/ 92 w 3500"/>
              <a:gd name="T83" fmla="*/ 3354 h 3420"/>
              <a:gd name="T84" fmla="*/ 11 w 3500"/>
              <a:gd name="T85" fmla="*/ 3230 h 3420"/>
              <a:gd name="T86" fmla="*/ 3 w 3500"/>
              <a:gd name="T87" fmla="*/ 2428 h 3420"/>
              <a:gd name="T88" fmla="*/ 74 w 3500"/>
              <a:gd name="T89" fmla="*/ 2287 h 3420"/>
              <a:gd name="T90" fmla="*/ 28 w 3500"/>
              <a:gd name="T91" fmla="*/ 2169 h 3420"/>
              <a:gd name="T92" fmla="*/ 0 w 3500"/>
              <a:gd name="T93" fmla="*/ 1368 h 3420"/>
              <a:gd name="T94" fmla="*/ 49 w 3500"/>
              <a:gd name="T95" fmla="*/ 1216 h 3420"/>
              <a:gd name="T96" fmla="*/ 49 w 3500"/>
              <a:gd name="T97" fmla="*/ 1102 h 3420"/>
              <a:gd name="T98" fmla="*/ 0 w 3500"/>
              <a:gd name="T99" fmla="*/ 950 h 3420"/>
              <a:gd name="T100" fmla="*/ 25 w 3500"/>
              <a:gd name="T101" fmla="*/ 155 h 3420"/>
              <a:gd name="T102" fmla="*/ 122 w 3500"/>
              <a:gd name="T103" fmla="*/ 43 h 3420"/>
              <a:gd name="T104" fmla="*/ 269 w 3500"/>
              <a:gd name="T105" fmla="*/ 0 h 3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00" h="3420">
                <a:moveTo>
                  <a:pt x="269" y="2318"/>
                </a:moveTo>
                <a:lnTo>
                  <a:pt x="238" y="2322"/>
                </a:lnTo>
                <a:lnTo>
                  <a:pt x="209" y="2330"/>
                </a:lnTo>
                <a:lnTo>
                  <a:pt x="183" y="2344"/>
                </a:lnTo>
                <a:lnTo>
                  <a:pt x="161" y="2362"/>
                </a:lnTo>
                <a:lnTo>
                  <a:pt x="143" y="2385"/>
                </a:lnTo>
                <a:lnTo>
                  <a:pt x="129" y="2411"/>
                </a:lnTo>
                <a:lnTo>
                  <a:pt x="119" y="2439"/>
                </a:lnTo>
                <a:lnTo>
                  <a:pt x="117" y="2469"/>
                </a:lnTo>
                <a:lnTo>
                  <a:pt x="117" y="3152"/>
                </a:lnTo>
                <a:lnTo>
                  <a:pt x="119" y="3183"/>
                </a:lnTo>
                <a:lnTo>
                  <a:pt x="129" y="3211"/>
                </a:lnTo>
                <a:lnTo>
                  <a:pt x="143" y="3237"/>
                </a:lnTo>
                <a:lnTo>
                  <a:pt x="161" y="3260"/>
                </a:lnTo>
                <a:lnTo>
                  <a:pt x="183" y="3278"/>
                </a:lnTo>
                <a:lnTo>
                  <a:pt x="209" y="3292"/>
                </a:lnTo>
                <a:lnTo>
                  <a:pt x="238" y="3301"/>
                </a:lnTo>
                <a:lnTo>
                  <a:pt x="269" y="3304"/>
                </a:lnTo>
                <a:lnTo>
                  <a:pt x="3231" y="3304"/>
                </a:lnTo>
                <a:lnTo>
                  <a:pt x="3262" y="3301"/>
                </a:lnTo>
                <a:lnTo>
                  <a:pt x="3291" y="3292"/>
                </a:lnTo>
                <a:lnTo>
                  <a:pt x="3317" y="3278"/>
                </a:lnTo>
                <a:lnTo>
                  <a:pt x="3339" y="3260"/>
                </a:lnTo>
                <a:lnTo>
                  <a:pt x="3357" y="3237"/>
                </a:lnTo>
                <a:lnTo>
                  <a:pt x="3371" y="3211"/>
                </a:lnTo>
                <a:lnTo>
                  <a:pt x="3381" y="3183"/>
                </a:lnTo>
                <a:lnTo>
                  <a:pt x="3383" y="3152"/>
                </a:lnTo>
                <a:lnTo>
                  <a:pt x="3383" y="2469"/>
                </a:lnTo>
                <a:lnTo>
                  <a:pt x="3381" y="2439"/>
                </a:lnTo>
                <a:lnTo>
                  <a:pt x="3371" y="2411"/>
                </a:lnTo>
                <a:lnTo>
                  <a:pt x="3357" y="2385"/>
                </a:lnTo>
                <a:lnTo>
                  <a:pt x="3339" y="2362"/>
                </a:lnTo>
                <a:lnTo>
                  <a:pt x="3317" y="2344"/>
                </a:lnTo>
                <a:lnTo>
                  <a:pt x="3291" y="2330"/>
                </a:lnTo>
                <a:lnTo>
                  <a:pt x="3262" y="2322"/>
                </a:lnTo>
                <a:lnTo>
                  <a:pt x="3231" y="2318"/>
                </a:lnTo>
                <a:lnTo>
                  <a:pt x="269" y="2318"/>
                </a:lnTo>
                <a:close/>
                <a:moveTo>
                  <a:pt x="269" y="1217"/>
                </a:moveTo>
                <a:lnTo>
                  <a:pt x="238" y="1220"/>
                </a:lnTo>
                <a:lnTo>
                  <a:pt x="209" y="1229"/>
                </a:lnTo>
                <a:lnTo>
                  <a:pt x="183" y="1243"/>
                </a:lnTo>
                <a:lnTo>
                  <a:pt x="161" y="1261"/>
                </a:lnTo>
                <a:lnTo>
                  <a:pt x="143" y="1283"/>
                </a:lnTo>
                <a:lnTo>
                  <a:pt x="129" y="1309"/>
                </a:lnTo>
                <a:lnTo>
                  <a:pt x="119" y="1338"/>
                </a:lnTo>
                <a:lnTo>
                  <a:pt x="117" y="1368"/>
                </a:lnTo>
                <a:lnTo>
                  <a:pt x="117" y="2052"/>
                </a:lnTo>
                <a:lnTo>
                  <a:pt x="119" y="2082"/>
                </a:lnTo>
                <a:lnTo>
                  <a:pt x="129" y="2110"/>
                </a:lnTo>
                <a:lnTo>
                  <a:pt x="143" y="2135"/>
                </a:lnTo>
                <a:lnTo>
                  <a:pt x="161" y="2158"/>
                </a:lnTo>
                <a:lnTo>
                  <a:pt x="183" y="2176"/>
                </a:lnTo>
                <a:lnTo>
                  <a:pt x="209" y="2190"/>
                </a:lnTo>
                <a:lnTo>
                  <a:pt x="238" y="2199"/>
                </a:lnTo>
                <a:lnTo>
                  <a:pt x="269" y="2202"/>
                </a:lnTo>
                <a:lnTo>
                  <a:pt x="3231" y="2202"/>
                </a:lnTo>
                <a:lnTo>
                  <a:pt x="3262" y="2199"/>
                </a:lnTo>
                <a:lnTo>
                  <a:pt x="3291" y="2190"/>
                </a:lnTo>
                <a:lnTo>
                  <a:pt x="3317" y="2176"/>
                </a:lnTo>
                <a:lnTo>
                  <a:pt x="3339" y="2158"/>
                </a:lnTo>
                <a:lnTo>
                  <a:pt x="3357" y="2135"/>
                </a:lnTo>
                <a:lnTo>
                  <a:pt x="3371" y="2110"/>
                </a:lnTo>
                <a:lnTo>
                  <a:pt x="3381" y="2082"/>
                </a:lnTo>
                <a:lnTo>
                  <a:pt x="3383" y="2052"/>
                </a:lnTo>
                <a:lnTo>
                  <a:pt x="3383" y="1368"/>
                </a:lnTo>
                <a:lnTo>
                  <a:pt x="3381" y="1338"/>
                </a:lnTo>
                <a:lnTo>
                  <a:pt x="3371" y="1309"/>
                </a:lnTo>
                <a:lnTo>
                  <a:pt x="3357" y="1283"/>
                </a:lnTo>
                <a:lnTo>
                  <a:pt x="3339" y="1261"/>
                </a:lnTo>
                <a:lnTo>
                  <a:pt x="3317" y="1243"/>
                </a:lnTo>
                <a:lnTo>
                  <a:pt x="3291" y="1229"/>
                </a:lnTo>
                <a:lnTo>
                  <a:pt x="3262" y="1220"/>
                </a:lnTo>
                <a:lnTo>
                  <a:pt x="3231" y="1217"/>
                </a:lnTo>
                <a:lnTo>
                  <a:pt x="269" y="1217"/>
                </a:lnTo>
                <a:close/>
                <a:moveTo>
                  <a:pt x="269" y="116"/>
                </a:moveTo>
                <a:lnTo>
                  <a:pt x="238" y="120"/>
                </a:lnTo>
                <a:lnTo>
                  <a:pt x="209" y="128"/>
                </a:lnTo>
                <a:lnTo>
                  <a:pt x="183" y="142"/>
                </a:lnTo>
                <a:lnTo>
                  <a:pt x="161" y="160"/>
                </a:lnTo>
                <a:lnTo>
                  <a:pt x="143" y="183"/>
                </a:lnTo>
                <a:lnTo>
                  <a:pt x="129" y="209"/>
                </a:lnTo>
                <a:lnTo>
                  <a:pt x="119" y="237"/>
                </a:lnTo>
                <a:lnTo>
                  <a:pt x="117" y="267"/>
                </a:lnTo>
                <a:lnTo>
                  <a:pt x="117" y="950"/>
                </a:lnTo>
                <a:lnTo>
                  <a:pt x="119" y="980"/>
                </a:lnTo>
                <a:lnTo>
                  <a:pt x="129" y="1009"/>
                </a:lnTo>
                <a:lnTo>
                  <a:pt x="143" y="1035"/>
                </a:lnTo>
                <a:lnTo>
                  <a:pt x="161" y="1056"/>
                </a:lnTo>
                <a:lnTo>
                  <a:pt x="183" y="1076"/>
                </a:lnTo>
                <a:lnTo>
                  <a:pt x="209" y="1089"/>
                </a:lnTo>
                <a:lnTo>
                  <a:pt x="238" y="1098"/>
                </a:lnTo>
                <a:lnTo>
                  <a:pt x="269" y="1101"/>
                </a:lnTo>
                <a:lnTo>
                  <a:pt x="3231" y="1101"/>
                </a:lnTo>
                <a:lnTo>
                  <a:pt x="3262" y="1098"/>
                </a:lnTo>
                <a:lnTo>
                  <a:pt x="3291" y="1089"/>
                </a:lnTo>
                <a:lnTo>
                  <a:pt x="3317" y="1075"/>
                </a:lnTo>
                <a:lnTo>
                  <a:pt x="3339" y="1056"/>
                </a:lnTo>
                <a:lnTo>
                  <a:pt x="3357" y="1034"/>
                </a:lnTo>
                <a:lnTo>
                  <a:pt x="3371" y="1009"/>
                </a:lnTo>
                <a:lnTo>
                  <a:pt x="3381" y="980"/>
                </a:lnTo>
                <a:lnTo>
                  <a:pt x="3383" y="950"/>
                </a:lnTo>
                <a:lnTo>
                  <a:pt x="3383" y="267"/>
                </a:lnTo>
                <a:lnTo>
                  <a:pt x="3381" y="237"/>
                </a:lnTo>
                <a:lnTo>
                  <a:pt x="3371" y="209"/>
                </a:lnTo>
                <a:lnTo>
                  <a:pt x="3357" y="183"/>
                </a:lnTo>
                <a:lnTo>
                  <a:pt x="3339" y="160"/>
                </a:lnTo>
                <a:lnTo>
                  <a:pt x="3317" y="142"/>
                </a:lnTo>
                <a:lnTo>
                  <a:pt x="3291" y="128"/>
                </a:lnTo>
                <a:lnTo>
                  <a:pt x="3262" y="120"/>
                </a:lnTo>
                <a:lnTo>
                  <a:pt x="3231" y="116"/>
                </a:lnTo>
                <a:lnTo>
                  <a:pt x="269" y="116"/>
                </a:lnTo>
                <a:close/>
                <a:moveTo>
                  <a:pt x="269" y="0"/>
                </a:moveTo>
                <a:lnTo>
                  <a:pt x="3231" y="0"/>
                </a:lnTo>
                <a:lnTo>
                  <a:pt x="3272" y="3"/>
                </a:lnTo>
                <a:lnTo>
                  <a:pt x="3309" y="11"/>
                </a:lnTo>
                <a:lnTo>
                  <a:pt x="3345" y="25"/>
                </a:lnTo>
                <a:lnTo>
                  <a:pt x="3378" y="43"/>
                </a:lnTo>
                <a:lnTo>
                  <a:pt x="3408" y="66"/>
                </a:lnTo>
                <a:lnTo>
                  <a:pt x="3434" y="92"/>
                </a:lnTo>
                <a:lnTo>
                  <a:pt x="3457" y="122"/>
                </a:lnTo>
                <a:lnTo>
                  <a:pt x="3475" y="155"/>
                </a:lnTo>
                <a:lnTo>
                  <a:pt x="3489" y="191"/>
                </a:lnTo>
                <a:lnTo>
                  <a:pt x="3498" y="228"/>
                </a:lnTo>
                <a:lnTo>
                  <a:pt x="3500" y="267"/>
                </a:lnTo>
                <a:lnTo>
                  <a:pt x="3500" y="950"/>
                </a:lnTo>
                <a:lnTo>
                  <a:pt x="3497" y="992"/>
                </a:lnTo>
                <a:lnTo>
                  <a:pt x="3487" y="1031"/>
                </a:lnTo>
                <a:lnTo>
                  <a:pt x="3472" y="1068"/>
                </a:lnTo>
                <a:lnTo>
                  <a:pt x="3451" y="1102"/>
                </a:lnTo>
                <a:lnTo>
                  <a:pt x="3426" y="1133"/>
                </a:lnTo>
                <a:lnTo>
                  <a:pt x="3397" y="1159"/>
                </a:lnTo>
                <a:lnTo>
                  <a:pt x="3426" y="1186"/>
                </a:lnTo>
                <a:lnTo>
                  <a:pt x="3451" y="1216"/>
                </a:lnTo>
                <a:lnTo>
                  <a:pt x="3472" y="1250"/>
                </a:lnTo>
                <a:lnTo>
                  <a:pt x="3487" y="1287"/>
                </a:lnTo>
                <a:lnTo>
                  <a:pt x="3497" y="1327"/>
                </a:lnTo>
                <a:lnTo>
                  <a:pt x="3500" y="1368"/>
                </a:lnTo>
                <a:lnTo>
                  <a:pt x="3500" y="2052"/>
                </a:lnTo>
                <a:lnTo>
                  <a:pt x="3497" y="2092"/>
                </a:lnTo>
                <a:lnTo>
                  <a:pt x="3487" y="2132"/>
                </a:lnTo>
                <a:lnTo>
                  <a:pt x="3472" y="2169"/>
                </a:lnTo>
                <a:lnTo>
                  <a:pt x="3451" y="2203"/>
                </a:lnTo>
                <a:lnTo>
                  <a:pt x="3426" y="2233"/>
                </a:lnTo>
                <a:lnTo>
                  <a:pt x="3397" y="2260"/>
                </a:lnTo>
                <a:lnTo>
                  <a:pt x="3426" y="2287"/>
                </a:lnTo>
                <a:lnTo>
                  <a:pt x="3451" y="2317"/>
                </a:lnTo>
                <a:lnTo>
                  <a:pt x="3472" y="2352"/>
                </a:lnTo>
                <a:lnTo>
                  <a:pt x="3487" y="2388"/>
                </a:lnTo>
                <a:lnTo>
                  <a:pt x="3497" y="2428"/>
                </a:lnTo>
                <a:lnTo>
                  <a:pt x="3500" y="2469"/>
                </a:lnTo>
                <a:lnTo>
                  <a:pt x="3500" y="3152"/>
                </a:lnTo>
                <a:lnTo>
                  <a:pt x="3498" y="3192"/>
                </a:lnTo>
                <a:lnTo>
                  <a:pt x="3489" y="3230"/>
                </a:lnTo>
                <a:lnTo>
                  <a:pt x="3475" y="3265"/>
                </a:lnTo>
                <a:lnTo>
                  <a:pt x="3457" y="3297"/>
                </a:lnTo>
                <a:lnTo>
                  <a:pt x="3434" y="3327"/>
                </a:lnTo>
                <a:lnTo>
                  <a:pt x="3408" y="3354"/>
                </a:lnTo>
                <a:lnTo>
                  <a:pt x="3378" y="3377"/>
                </a:lnTo>
                <a:lnTo>
                  <a:pt x="3345" y="3394"/>
                </a:lnTo>
                <a:lnTo>
                  <a:pt x="3309" y="3408"/>
                </a:lnTo>
                <a:lnTo>
                  <a:pt x="3272" y="3417"/>
                </a:lnTo>
                <a:lnTo>
                  <a:pt x="3231" y="3420"/>
                </a:lnTo>
                <a:lnTo>
                  <a:pt x="269" y="3420"/>
                </a:lnTo>
                <a:lnTo>
                  <a:pt x="228" y="3417"/>
                </a:lnTo>
                <a:lnTo>
                  <a:pt x="191" y="3408"/>
                </a:lnTo>
                <a:lnTo>
                  <a:pt x="155" y="3394"/>
                </a:lnTo>
                <a:lnTo>
                  <a:pt x="122" y="3377"/>
                </a:lnTo>
                <a:lnTo>
                  <a:pt x="92" y="3354"/>
                </a:lnTo>
                <a:lnTo>
                  <a:pt x="66" y="3327"/>
                </a:lnTo>
                <a:lnTo>
                  <a:pt x="43" y="3297"/>
                </a:lnTo>
                <a:lnTo>
                  <a:pt x="25" y="3265"/>
                </a:lnTo>
                <a:lnTo>
                  <a:pt x="11" y="3230"/>
                </a:lnTo>
                <a:lnTo>
                  <a:pt x="2" y="3192"/>
                </a:lnTo>
                <a:lnTo>
                  <a:pt x="0" y="3152"/>
                </a:lnTo>
                <a:lnTo>
                  <a:pt x="0" y="2469"/>
                </a:lnTo>
                <a:lnTo>
                  <a:pt x="3" y="2428"/>
                </a:lnTo>
                <a:lnTo>
                  <a:pt x="13" y="2388"/>
                </a:lnTo>
                <a:lnTo>
                  <a:pt x="28" y="2352"/>
                </a:lnTo>
                <a:lnTo>
                  <a:pt x="49" y="2317"/>
                </a:lnTo>
                <a:lnTo>
                  <a:pt x="74" y="2287"/>
                </a:lnTo>
                <a:lnTo>
                  <a:pt x="103" y="2260"/>
                </a:lnTo>
                <a:lnTo>
                  <a:pt x="74" y="2233"/>
                </a:lnTo>
                <a:lnTo>
                  <a:pt x="49" y="2203"/>
                </a:lnTo>
                <a:lnTo>
                  <a:pt x="28" y="2169"/>
                </a:lnTo>
                <a:lnTo>
                  <a:pt x="13" y="2132"/>
                </a:lnTo>
                <a:lnTo>
                  <a:pt x="3" y="2092"/>
                </a:lnTo>
                <a:lnTo>
                  <a:pt x="0" y="2052"/>
                </a:lnTo>
                <a:lnTo>
                  <a:pt x="0" y="1368"/>
                </a:lnTo>
                <a:lnTo>
                  <a:pt x="3" y="1327"/>
                </a:lnTo>
                <a:lnTo>
                  <a:pt x="13" y="1287"/>
                </a:lnTo>
                <a:lnTo>
                  <a:pt x="28" y="1250"/>
                </a:lnTo>
                <a:lnTo>
                  <a:pt x="49" y="1216"/>
                </a:lnTo>
                <a:lnTo>
                  <a:pt x="74" y="1186"/>
                </a:lnTo>
                <a:lnTo>
                  <a:pt x="103" y="1159"/>
                </a:lnTo>
                <a:lnTo>
                  <a:pt x="74" y="1133"/>
                </a:lnTo>
                <a:lnTo>
                  <a:pt x="49" y="1102"/>
                </a:lnTo>
                <a:lnTo>
                  <a:pt x="28" y="1068"/>
                </a:lnTo>
                <a:lnTo>
                  <a:pt x="13" y="1031"/>
                </a:lnTo>
                <a:lnTo>
                  <a:pt x="3" y="992"/>
                </a:lnTo>
                <a:lnTo>
                  <a:pt x="0" y="950"/>
                </a:lnTo>
                <a:lnTo>
                  <a:pt x="0" y="267"/>
                </a:lnTo>
                <a:lnTo>
                  <a:pt x="2" y="228"/>
                </a:lnTo>
                <a:lnTo>
                  <a:pt x="11" y="191"/>
                </a:lnTo>
                <a:lnTo>
                  <a:pt x="25" y="155"/>
                </a:lnTo>
                <a:lnTo>
                  <a:pt x="43" y="122"/>
                </a:lnTo>
                <a:lnTo>
                  <a:pt x="66" y="92"/>
                </a:lnTo>
                <a:lnTo>
                  <a:pt x="92" y="66"/>
                </a:lnTo>
                <a:lnTo>
                  <a:pt x="122" y="43"/>
                </a:lnTo>
                <a:lnTo>
                  <a:pt x="155" y="25"/>
                </a:lnTo>
                <a:lnTo>
                  <a:pt x="191" y="11"/>
                </a:lnTo>
                <a:lnTo>
                  <a:pt x="228" y="3"/>
                </a:lnTo>
                <a:lnTo>
                  <a:pt x="26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487">
            <a:extLst>
              <a:ext uri="{FF2B5EF4-FFF2-40B4-BE49-F238E27FC236}">
                <a16:creationId xmlns:a16="http://schemas.microsoft.com/office/drawing/2014/main" id="{59D06D5C-5B58-481F-AF35-B60EF99CBA77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654255"/>
            <a:ext cx="125475" cy="121742"/>
          </a:xfrm>
          <a:custGeom>
            <a:avLst/>
            <a:gdLst>
              <a:gd name="T0" fmla="*/ 233 w 525"/>
              <a:gd name="T1" fmla="*/ 118 h 522"/>
              <a:gd name="T2" fmla="*/ 181 w 525"/>
              <a:gd name="T3" fmla="*/ 141 h 522"/>
              <a:gd name="T4" fmla="*/ 142 w 525"/>
              <a:gd name="T5" fmla="*/ 180 h 522"/>
              <a:gd name="T6" fmla="*/ 119 w 525"/>
              <a:gd name="T7" fmla="*/ 231 h 522"/>
              <a:gd name="T8" fmla="*/ 119 w 525"/>
              <a:gd name="T9" fmla="*/ 290 h 522"/>
              <a:gd name="T10" fmla="*/ 142 w 525"/>
              <a:gd name="T11" fmla="*/ 342 h 522"/>
              <a:gd name="T12" fmla="*/ 181 w 525"/>
              <a:gd name="T13" fmla="*/ 381 h 522"/>
              <a:gd name="T14" fmla="*/ 233 w 525"/>
              <a:gd name="T15" fmla="*/ 402 h 522"/>
              <a:gd name="T16" fmla="*/ 291 w 525"/>
              <a:gd name="T17" fmla="*/ 402 h 522"/>
              <a:gd name="T18" fmla="*/ 344 w 525"/>
              <a:gd name="T19" fmla="*/ 381 h 522"/>
              <a:gd name="T20" fmla="*/ 383 w 525"/>
              <a:gd name="T21" fmla="*/ 342 h 522"/>
              <a:gd name="T22" fmla="*/ 405 w 525"/>
              <a:gd name="T23" fmla="*/ 290 h 522"/>
              <a:gd name="T24" fmla="*/ 405 w 525"/>
              <a:gd name="T25" fmla="*/ 231 h 522"/>
              <a:gd name="T26" fmla="*/ 383 w 525"/>
              <a:gd name="T27" fmla="*/ 180 h 522"/>
              <a:gd name="T28" fmla="*/ 344 w 525"/>
              <a:gd name="T29" fmla="*/ 141 h 522"/>
              <a:gd name="T30" fmla="*/ 291 w 525"/>
              <a:gd name="T31" fmla="*/ 118 h 522"/>
              <a:gd name="T32" fmla="*/ 262 w 525"/>
              <a:gd name="T33" fmla="*/ 0 h 522"/>
              <a:gd name="T34" fmla="*/ 338 w 525"/>
              <a:gd name="T35" fmla="*/ 11 h 522"/>
              <a:gd name="T36" fmla="*/ 405 w 525"/>
              <a:gd name="T37" fmla="*/ 42 h 522"/>
              <a:gd name="T38" fmla="*/ 460 w 525"/>
              <a:gd name="T39" fmla="*/ 89 h 522"/>
              <a:gd name="T40" fmla="*/ 500 w 525"/>
              <a:gd name="T41" fmla="*/ 151 h 522"/>
              <a:gd name="T42" fmla="*/ 522 w 525"/>
              <a:gd name="T43" fmla="*/ 223 h 522"/>
              <a:gd name="T44" fmla="*/ 522 w 525"/>
              <a:gd name="T45" fmla="*/ 299 h 522"/>
              <a:gd name="T46" fmla="*/ 500 w 525"/>
              <a:gd name="T47" fmla="*/ 370 h 522"/>
              <a:gd name="T48" fmla="*/ 460 w 525"/>
              <a:gd name="T49" fmla="*/ 432 h 522"/>
              <a:gd name="T50" fmla="*/ 405 w 525"/>
              <a:gd name="T51" fmla="*/ 480 h 522"/>
              <a:gd name="T52" fmla="*/ 338 w 525"/>
              <a:gd name="T53" fmla="*/ 510 h 522"/>
              <a:gd name="T54" fmla="*/ 262 w 525"/>
              <a:gd name="T55" fmla="*/ 522 h 522"/>
              <a:gd name="T56" fmla="*/ 186 w 525"/>
              <a:gd name="T57" fmla="*/ 510 h 522"/>
              <a:gd name="T58" fmla="*/ 119 w 525"/>
              <a:gd name="T59" fmla="*/ 480 h 522"/>
              <a:gd name="T60" fmla="*/ 64 w 525"/>
              <a:gd name="T61" fmla="*/ 432 h 522"/>
              <a:gd name="T62" fmla="*/ 25 w 525"/>
              <a:gd name="T63" fmla="*/ 370 h 522"/>
              <a:gd name="T64" fmla="*/ 3 w 525"/>
              <a:gd name="T65" fmla="*/ 299 h 522"/>
              <a:gd name="T66" fmla="*/ 3 w 525"/>
              <a:gd name="T67" fmla="*/ 223 h 522"/>
              <a:gd name="T68" fmla="*/ 25 w 525"/>
              <a:gd name="T69" fmla="*/ 151 h 522"/>
              <a:gd name="T70" fmla="*/ 64 w 525"/>
              <a:gd name="T71" fmla="*/ 89 h 522"/>
              <a:gd name="T72" fmla="*/ 119 w 525"/>
              <a:gd name="T73" fmla="*/ 42 h 522"/>
              <a:gd name="T74" fmla="*/ 186 w 525"/>
              <a:gd name="T75" fmla="*/ 11 h 522"/>
              <a:gd name="T76" fmla="*/ 262 w 525"/>
              <a:gd name="T77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2">
                <a:moveTo>
                  <a:pt x="262" y="116"/>
                </a:moveTo>
                <a:lnTo>
                  <a:pt x="233" y="118"/>
                </a:lnTo>
                <a:lnTo>
                  <a:pt x="206" y="127"/>
                </a:lnTo>
                <a:lnTo>
                  <a:pt x="181" y="141"/>
                </a:lnTo>
                <a:lnTo>
                  <a:pt x="159" y="158"/>
                </a:lnTo>
                <a:lnTo>
                  <a:pt x="142" y="180"/>
                </a:lnTo>
                <a:lnTo>
                  <a:pt x="128" y="205"/>
                </a:lnTo>
                <a:lnTo>
                  <a:pt x="119" y="231"/>
                </a:lnTo>
                <a:lnTo>
                  <a:pt x="117" y="260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4"/>
                </a:lnTo>
                <a:lnTo>
                  <a:pt x="181" y="381"/>
                </a:lnTo>
                <a:lnTo>
                  <a:pt x="206" y="394"/>
                </a:lnTo>
                <a:lnTo>
                  <a:pt x="233" y="402"/>
                </a:lnTo>
                <a:lnTo>
                  <a:pt x="262" y="406"/>
                </a:lnTo>
                <a:lnTo>
                  <a:pt x="291" y="402"/>
                </a:lnTo>
                <a:lnTo>
                  <a:pt x="319" y="394"/>
                </a:lnTo>
                <a:lnTo>
                  <a:pt x="344" y="381"/>
                </a:lnTo>
                <a:lnTo>
                  <a:pt x="366" y="364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0"/>
                </a:lnTo>
                <a:lnTo>
                  <a:pt x="405" y="231"/>
                </a:lnTo>
                <a:lnTo>
                  <a:pt x="396" y="205"/>
                </a:lnTo>
                <a:lnTo>
                  <a:pt x="383" y="180"/>
                </a:lnTo>
                <a:lnTo>
                  <a:pt x="366" y="158"/>
                </a:lnTo>
                <a:lnTo>
                  <a:pt x="344" y="141"/>
                </a:lnTo>
                <a:lnTo>
                  <a:pt x="319" y="127"/>
                </a:lnTo>
                <a:lnTo>
                  <a:pt x="291" y="118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2"/>
                </a:lnTo>
                <a:lnTo>
                  <a:pt x="338" y="11"/>
                </a:lnTo>
                <a:lnTo>
                  <a:pt x="373" y="24"/>
                </a:lnTo>
                <a:lnTo>
                  <a:pt x="405" y="42"/>
                </a:lnTo>
                <a:lnTo>
                  <a:pt x="434" y="64"/>
                </a:lnTo>
                <a:lnTo>
                  <a:pt x="460" y="89"/>
                </a:lnTo>
                <a:lnTo>
                  <a:pt x="483" y="118"/>
                </a:lnTo>
                <a:lnTo>
                  <a:pt x="500" y="151"/>
                </a:lnTo>
                <a:lnTo>
                  <a:pt x="514" y="185"/>
                </a:lnTo>
                <a:lnTo>
                  <a:pt x="522" y="223"/>
                </a:lnTo>
                <a:lnTo>
                  <a:pt x="525" y="260"/>
                </a:lnTo>
                <a:lnTo>
                  <a:pt x="522" y="299"/>
                </a:lnTo>
                <a:lnTo>
                  <a:pt x="514" y="336"/>
                </a:lnTo>
                <a:lnTo>
                  <a:pt x="500" y="370"/>
                </a:lnTo>
                <a:lnTo>
                  <a:pt x="483" y="402"/>
                </a:lnTo>
                <a:lnTo>
                  <a:pt x="460" y="432"/>
                </a:lnTo>
                <a:lnTo>
                  <a:pt x="434" y="457"/>
                </a:lnTo>
                <a:lnTo>
                  <a:pt x="405" y="480"/>
                </a:lnTo>
                <a:lnTo>
                  <a:pt x="373" y="497"/>
                </a:lnTo>
                <a:lnTo>
                  <a:pt x="338" y="510"/>
                </a:lnTo>
                <a:lnTo>
                  <a:pt x="301" y="519"/>
                </a:lnTo>
                <a:lnTo>
                  <a:pt x="262" y="522"/>
                </a:lnTo>
                <a:lnTo>
                  <a:pt x="223" y="519"/>
                </a:lnTo>
                <a:lnTo>
                  <a:pt x="186" y="510"/>
                </a:lnTo>
                <a:lnTo>
                  <a:pt x="151" y="497"/>
                </a:lnTo>
                <a:lnTo>
                  <a:pt x="119" y="480"/>
                </a:lnTo>
                <a:lnTo>
                  <a:pt x="90" y="457"/>
                </a:lnTo>
                <a:lnTo>
                  <a:pt x="64" y="432"/>
                </a:lnTo>
                <a:lnTo>
                  <a:pt x="42" y="402"/>
                </a:lnTo>
                <a:lnTo>
                  <a:pt x="25" y="370"/>
                </a:lnTo>
                <a:lnTo>
                  <a:pt x="11" y="336"/>
                </a:lnTo>
                <a:lnTo>
                  <a:pt x="3" y="299"/>
                </a:lnTo>
                <a:lnTo>
                  <a:pt x="0" y="260"/>
                </a:lnTo>
                <a:lnTo>
                  <a:pt x="3" y="223"/>
                </a:lnTo>
                <a:lnTo>
                  <a:pt x="11" y="185"/>
                </a:lnTo>
                <a:lnTo>
                  <a:pt x="25" y="151"/>
                </a:lnTo>
                <a:lnTo>
                  <a:pt x="42" y="118"/>
                </a:lnTo>
                <a:lnTo>
                  <a:pt x="64" y="89"/>
                </a:lnTo>
                <a:lnTo>
                  <a:pt x="90" y="64"/>
                </a:lnTo>
                <a:lnTo>
                  <a:pt x="119" y="42"/>
                </a:lnTo>
                <a:lnTo>
                  <a:pt x="151" y="24"/>
                </a:lnTo>
                <a:lnTo>
                  <a:pt x="186" y="11"/>
                </a:lnTo>
                <a:lnTo>
                  <a:pt x="223" y="2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88">
            <a:extLst>
              <a:ext uri="{FF2B5EF4-FFF2-40B4-BE49-F238E27FC236}">
                <a16:creationId xmlns:a16="http://schemas.microsoft.com/office/drawing/2014/main" id="{E35D0D85-1DC6-4917-957E-6AA19154B5B8}"/>
              </a:ext>
            </a:extLst>
          </p:cNvPr>
          <p:cNvSpPr>
            <a:spLocks/>
          </p:cNvSpPr>
          <p:nvPr/>
        </p:nvSpPr>
        <p:spPr bwMode="auto">
          <a:xfrm>
            <a:off x="5204042" y="1680007"/>
            <a:ext cx="26043" cy="28094"/>
          </a:xfrm>
          <a:custGeom>
            <a:avLst/>
            <a:gdLst>
              <a:gd name="T0" fmla="*/ 58 w 116"/>
              <a:gd name="T1" fmla="*/ 0 h 115"/>
              <a:gd name="T2" fmla="*/ 77 w 116"/>
              <a:gd name="T3" fmla="*/ 2 h 115"/>
              <a:gd name="T4" fmla="*/ 92 w 116"/>
              <a:gd name="T5" fmla="*/ 11 h 115"/>
              <a:gd name="T6" fmla="*/ 105 w 116"/>
              <a:gd name="T7" fmla="*/ 24 h 115"/>
              <a:gd name="T8" fmla="*/ 114 w 116"/>
              <a:gd name="T9" fmla="*/ 39 h 115"/>
              <a:gd name="T10" fmla="*/ 116 w 116"/>
              <a:gd name="T11" fmla="*/ 57 h 115"/>
              <a:gd name="T12" fmla="*/ 114 w 116"/>
              <a:gd name="T13" fmla="*/ 76 h 115"/>
              <a:gd name="T14" fmla="*/ 105 w 116"/>
              <a:gd name="T15" fmla="*/ 92 h 115"/>
              <a:gd name="T16" fmla="*/ 92 w 116"/>
              <a:gd name="T17" fmla="*/ 105 h 115"/>
              <a:gd name="T18" fmla="*/ 77 w 116"/>
              <a:gd name="T19" fmla="*/ 113 h 115"/>
              <a:gd name="T20" fmla="*/ 58 w 116"/>
              <a:gd name="T21" fmla="*/ 115 h 115"/>
              <a:gd name="T22" fmla="*/ 40 w 116"/>
              <a:gd name="T23" fmla="*/ 113 h 115"/>
              <a:gd name="T24" fmla="*/ 24 w 116"/>
              <a:gd name="T25" fmla="*/ 105 h 115"/>
              <a:gd name="T26" fmla="*/ 11 w 116"/>
              <a:gd name="T27" fmla="*/ 92 h 115"/>
              <a:gd name="T28" fmla="*/ 2 w 116"/>
              <a:gd name="T29" fmla="*/ 76 h 115"/>
              <a:gd name="T30" fmla="*/ 0 w 116"/>
              <a:gd name="T31" fmla="*/ 57 h 115"/>
              <a:gd name="T32" fmla="*/ 2 w 116"/>
              <a:gd name="T33" fmla="*/ 39 h 115"/>
              <a:gd name="T34" fmla="*/ 11 w 116"/>
              <a:gd name="T35" fmla="*/ 24 h 115"/>
              <a:gd name="T36" fmla="*/ 24 w 116"/>
              <a:gd name="T37" fmla="*/ 11 h 115"/>
              <a:gd name="T38" fmla="*/ 40 w 116"/>
              <a:gd name="T39" fmla="*/ 2 h 115"/>
              <a:gd name="T40" fmla="*/ 58 w 116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5">
                <a:moveTo>
                  <a:pt x="58" y="0"/>
                </a:moveTo>
                <a:lnTo>
                  <a:pt x="77" y="2"/>
                </a:lnTo>
                <a:lnTo>
                  <a:pt x="92" y="11"/>
                </a:lnTo>
                <a:lnTo>
                  <a:pt x="105" y="24"/>
                </a:lnTo>
                <a:lnTo>
                  <a:pt x="114" y="39"/>
                </a:lnTo>
                <a:lnTo>
                  <a:pt x="116" y="57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8" y="115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7"/>
                </a:lnTo>
                <a:lnTo>
                  <a:pt x="2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89">
            <a:extLst>
              <a:ext uri="{FF2B5EF4-FFF2-40B4-BE49-F238E27FC236}">
                <a16:creationId xmlns:a16="http://schemas.microsoft.com/office/drawing/2014/main" id="{EBF6D4D9-28B2-409E-A65C-D183023A3566}"/>
              </a:ext>
            </a:extLst>
          </p:cNvPr>
          <p:cNvSpPr>
            <a:spLocks/>
          </p:cNvSpPr>
          <p:nvPr/>
        </p:nvSpPr>
        <p:spPr bwMode="auto">
          <a:xfrm>
            <a:off x="5149592" y="1680007"/>
            <a:ext cx="26043" cy="2809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4 w 117"/>
              <a:gd name="T9" fmla="*/ 39 h 115"/>
              <a:gd name="T10" fmla="*/ 117 w 117"/>
              <a:gd name="T11" fmla="*/ 57 h 115"/>
              <a:gd name="T12" fmla="*/ 114 w 117"/>
              <a:gd name="T13" fmla="*/ 76 h 115"/>
              <a:gd name="T14" fmla="*/ 106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8 w 117"/>
              <a:gd name="T21" fmla="*/ 115 h 115"/>
              <a:gd name="T22" fmla="*/ 40 w 117"/>
              <a:gd name="T23" fmla="*/ 113 h 115"/>
              <a:gd name="T24" fmla="*/ 24 w 117"/>
              <a:gd name="T25" fmla="*/ 105 h 115"/>
              <a:gd name="T26" fmla="*/ 12 w 117"/>
              <a:gd name="T27" fmla="*/ 92 h 115"/>
              <a:gd name="T28" fmla="*/ 3 w 117"/>
              <a:gd name="T29" fmla="*/ 76 h 115"/>
              <a:gd name="T30" fmla="*/ 0 w 117"/>
              <a:gd name="T31" fmla="*/ 57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4" y="39"/>
                </a:lnTo>
                <a:lnTo>
                  <a:pt x="117" y="57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8" y="115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7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90">
            <a:extLst>
              <a:ext uri="{FF2B5EF4-FFF2-40B4-BE49-F238E27FC236}">
                <a16:creationId xmlns:a16="http://schemas.microsoft.com/office/drawing/2014/main" id="{F887ED84-D79C-472C-9A5A-5A978AF342F6}"/>
              </a:ext>
            </a:extLst>
          </p:cNvPr>
          <p:cNvSpPr>
            <a:spLocks/>
          </p:cNvSpPr>
          <p:nvPr/>
        </p:nvSpPr>
        <p:spPr bwMode="auto">
          <a:xfrm>
            <a:off x="5230085" y="1722149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3 w 117"/>
              <a:gd name="T9" fmla="*/ 39 h 116"/>
              <a:gd name="T10" fmla="*/ 117 w 117"/>
              <a:gd name="T11" fmla="*/ 58 h 116"/>
              <a:gd name="T12" fmla="*/ 113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8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3" y="39"/>
                </a:lnTo>
                <a:lnTo>
                  <a:pt x="117" y="58"/>
                </a:lnTo>
                <a:lnTo>
                  <a:pt x="113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8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91">
            <a:extLst>
              <a:ext uri="{FF2B5EF4-FFF2-40B4-BE49-F238E27FC236}">
                <a16:creationId xmlns:a16="http://schemas.microsoft.com/office/drawing/2014/main" id="{F783B838-E833-4B99-A175-993EB6989C37}"/>
              </a:ext>
            </a:extLst>
          </p:cNvPr>
          <p:cNvSpPr>
            <a:spLocks/>
          </p:cNvSpPr>
          <p:nvPr/>
        </p:nvSpPr>
        <p:spPr bwMode="auto">
          <a:xfrm>
            <a:off x="5175633" y="1722149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8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1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1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2"/>
                </a:lnTo>
                <a:lnTo>
                  <a:pt x="58" y="116"/>
                </a:lnTo>
                <a:lnTo>
                  <a:pt x="40" y="112"/>
                </a:lnTo>
                <a:lnTo>
                  <a:pt x="24" y="105"/>
                </a:lnTo>
                <a:lnTo>
                  <a:pt x="11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92">
            <a:extLst>
              <a:ext uri="{FF2B5EF4-FFF2-40B4-BE49-F238E27FC236}">
                <a16:creationId xmlns:a16="http://schemas.microsoft.com/office/drawing/2014/main" id="{339C2C4D-A1F1-4665-83B5-5D0CCDD3E7BF}"/>
              </a:ext>
            </a:extLst>
          </p:cNvPr>
          <p:cNvSpPr>
            <a:spLocks/>
          </p:cNvSpPr>
          <p:nvPr/>
        </p:nvSpPr>
        <p:spPr bwMode="auto">
          <a:xfrm>
            <a:off x="5092774" y="1680007"/>
            <a:ext cx="28409" cy="28094"/>
          </a:xfrm>
          <a:custGeom>
            <a:avLst/>
            <a:gdLst>
              <a:gd name="T0" fmla="*/ 59 w 116"/>
              <a:gd name="T1" fmla="*/ 0 h 115"/>
              <a:gd name="T2" fmla="*/ 77 w 116"/>
              <a:gd name="T3" fmla="*/ 2 h 115"/>
              <a:gd name="T4" fmla="*/ 92 w 116"/>
              <a:gd name="T5" fmla="*/ 11 h 115"/>
              <a:gd name="T6" fmla="*/ 105 w 116"/>
              <a:gd name="T7" fmla="*/ 24 h 115"/>
              <a:gd name="T8" fmla="*/ 114 w 116"/>
              <a:gd name="T9" fmla="*/ 39 h 115"/>
              <a:gd name="T10" fmla="*/ 116 w 116"/>
              <a:gd name="T11" fmla="*/ 57 h 115"/>
              <a:gd name="T12" fmla="*/ 114 w 116"/>
              <a:gd name="T13" fmla="*/ 76 h 115"/>
              <a:gd name="T14" fmla="*/ 105 w 116"/>
              <a:gd name="T15" fmla="*/ 92 h 115"/>
              <a:gd name="T16" fmla="*/ 92 w 116"/>
              <a:gd name="T17" fmla="*/ 105 h 115"/>
              <a:gd name="T18" fmla="*/ 77 w 116"/>
              <a:gd name="T19" fmla="*/ 113 h 115"/>
              <a:gd name="T20" fmla="*/ 59 w 116"/>
              <a:gd name="T21" fmla="*/ 115 h 115"/>
              <a:gd name="T22" fmla="*/ 40 w 116"/>
              <a:gd name="T23" fmla="*/ 113 h 115"/>
              <a:gd name="T24" fmla="*/ 24 w 116"/>
              <a:gd name="T25" fmla="*/ 105 h 115"/>
              <a:gd name="T26" fmla="*/ 11 w 116"/>
              <a:gd name="T27" fmla="*/ 92 h 115"/>
              <a:gd name="T28" fmla="*/ 2 w 116"/>
              <a:gd name="T29" fmla="*/ 76 h 115"/>
              <a:gd name="T30" fmla="*/ 0 w 116"/>
              <a:gd name="T31" fmla="*/ 57 h 115"/>
              <a:gd name="T32" fmla="*/ 2 w 116"/>
              <a:gd name="T33" fmla="*/ 39 h 115"/>
              <a:gd name="T34" fmla="*/ 11 w 116"/>
              <a:gd name="T35" fmla="*/ 24 h 115"/>
              <a:gd name="T36" fmla="*/ 24 w 116"/>
              <a:gd name="T37" fmla="*/ 11 h 115"/>
              <a:gd name="T38" fmla="*/ 40 w 116"/>
              <a:gd name="T39" fmla="*/ 2 h 115"/>
              <a:gd name="T40" fmla="*/ 59 w 116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5">
                <a:moveTo>
                  <a:pt x="59" y="0"/>
                </a:moveTo>
                <a:lnTo>
                  <a:pt x="77" y="2"/>
                </a:lnTo>
                <a:lnTo>
                  <a:pt x="92" y="11"/>
                </a:lnTo>
                <a:lnTo>
                  <a:pt x="105" y="24"/>
                </a:lnTo>
                <a:lnTo>
                  <a:pt x="114" y="39"/>
                </a:lnTo>
                <a:lnTo>
                  <a:pt x="116" y="57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7"/>
                </a:lnTo>
                <a:lnTo>
                  <a:pt x="2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93">
            <a:extLst>
              <a:ext uri="{FF2B5EF4-FFF2-40B4-BE49-F238E27FC236}">
                <a16:creationId xmlns:a16="http://schemas.microsoft.com/office/drawing/2014/main" id="{AE3CCE1B-0103-453F-B87E-55B9AADFD1F5}"/>
              </a:ext>
            </a:extLst>
          </p:cNvPr>
          <p:cNvSpPr>
            <a:spLocks/>
          </p:cNvSpPr>
          <p:nvPr/>
        </p:nvSpPr>
        <p:spPr bwMode="auto">
          <a:xfrm>
            <a:off x="5121183" y="1722149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94">
            <a:extLst>
              <a:ext uri="{FF2B5EF4-FFF2-40B4-BE49-F238E27FC236}">
                <a16:creationId xmlns:a16="http://schemas.microsoft.com/office/drawing/2014/main" id="{A4EA0ED0-2C21-4E5D-B3E0-71283E1E160D}"/>
              </a:ext>
            </a:extLst>
          </p:cNvPr>
          <p:cNvSpPr>
            <a:spLocks/>
          </p:cNvSpPr>
          <p:nvPr/>
        </p:nvSpPr>
        <p:spPr bwMode="auto">
          <a:xfrm>
            <a:off x="5038322" y="1680007"/>
            <a:ext cx="28409" cy="2809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7 h 115"/>
              <a:gd name="T12" fmla="*/ 114 w 117"/>
              <a:gd name="T13" fmla="*/ 76 h 115"/>
              <a:gd name="T14" fmla="*/ 105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9 w 117"/>
              <a:gd name="T21" fmla="*/ 115 h 115"/>
              <a:gd name="T22" fmla="*/ 40 w 117"/>
              <a:gd name="T23" fmla="*/ 113 h 115"/>
              <a:gd name="T24" fmla="*/ 24 w 117"/>
              <a:gd name="T25" fmla="*/ 105 h 115"/>
              <a:gd name="T26" fmla="*/ 12 w 117"/>
              <a:gd name="T27" fmla="*/ 92 h 115"/>
              <a:gd name="T28" fmla="*/ 4 w 117"/>
              <a:gd name="T29" fmla="*/ 76 h 115"/>
              <a:gd name="T30" fmla="*/ 0 w 117"/>
              <a:gd name="T31" fmla="*/ 57 h 115"/>
              <a:gd name="T32" fmla="*/ 4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7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7"/>
                </a:lnTo>
                <a:lnTo>
                  <a:pt x="4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95">
            <a:extLst>
              <a:ext uri="{FF2B5EF4-FFF2-40B4-BE49-F238E27FC236}">
                <a16:creationId xmlns:a16="http://schemas.microsoft.com/office/drawing/2014/main" id="{8A0AA70E-9A1B-46ED-828F-61E3E1AA70E8}"/>
              </a:ext>
            </a:extLst>
          </p:cNvPr>
          <p:cNvSpPr>
            <a:spLocks/>
          </p:cNvSpPr>
          <p:nvPr/>
        </p:nvSpPr>
        <p:spPr bwMode="auto">
          <a:xfrm>
            <a:off x="5066731" y="1722149"/>
            <a:ext cx="26043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1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1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1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96">
            <a:extLst>
              <a:ext uri="{FF2B5EF4-FFF2-40B4-BE49-F238E27FC236}">
                <a16:creationId xmlns:a16="http://schemas.microsoft.com/office/drawing/2014/main" id="{39A21444-A19A-4312-AD08-C211B3AA2635}"/>
              </a:ext>
            </a:extLst>
          </p:cNvPr>
          <p:cNvSpPr>
            <a:spLocks/>
          </p:cNvSpPr>
          <p:nvPr/>
        </p:nvSpPr>
        <p:spPr bwMode="auto">
          <a:xfrm>
            <a:off x="4981503" y="1680007"/>
            <a:ext cx="28409" cy="2809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5 w 117"/>
              <a:gd name="T9" fmla="*/ 39 h 115"/>
              <a:gd name="T10" fmla="*/ 117 w 117"/>
              <a:gd name="T11" fmla="*/ 57 h 115"/>
              <a:gd name="T12" fmla="*/ 115 w 117"/>
              <a:gd name="T13" fmla="*/ 76 h 115"/>
              <a:gd name="T14" fmla="*/ 106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9 w 117"/>
              <a:gd name="T21" fmla="*/ 115 h 115"/>
              <a:gd name="T22" fmla="*/ 40 w 117"/>
              <a:gd name="T23" fmla="*/ 113 h 115"/>
              <a:gd name="T24" fmla="*/ 25 w 117"/>
              <a:gd name="T25" fmla="*/ 105 h 115"/>
              <a:gd name="T26" fmla="*/ 12 w 117"/>
              <a:gd name="T27" fmla="*/ 92 h 115"/>
              <a:gd name="T28" fmla="*/ 4 w 117"/>
              <a:gd name="T29" fmla="*/ 76 h 115"/>
              <a:gd name="T30" fmla="*/ 0 w 117"/>
              <a:gd name="T31" fmla="*/ 57 h 115"/>
              <a:gd name="T32" fmla="*/ 4 w 117"/>
              <a:gd name="T33" fmla="*/ 39 h 115"/>
              <a:gd name="T34" fmla="*/ 12 w 117"/>
              <a:gd name="T35" fmla="*/ 24 h 115"/>
              <a:gd name="T36" fmla="*/ 25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5" y="39"/>
                </a:lnTo>
                <a:lnTo>
                  <a:pt x="117" y="57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5" y="105"/>
                </a:lnTo>
                <a:lnTo>
                  <a:pt x="12" y="92"/>
                </a:lnTo>
                <a:lnTo>
                  <a:pt x="4" y="76"/>
                </a:lnTo>
                <a:lnTo>
                  <a:pt x="0" y="57"/>
                </a:lnTo>
                <a:lnTo>
                  <a:pt x="4" y="39"/>
                </a:lnTo>
                <a:lnTo>
                  <a:pt x="12" y="24"/>
                </a:lnTo>
                <a:lnTo>
                  <a:pt x="25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497">
            <a:extLst>
              <a:ext uri="{FF2B5EF4-FFF2-40B4-BE49-F238E27FC236}">
                <a16:creationId xmlns:a16="http://schemas.microsoft.com/office/drawing/2014/main" id="{9F5D14B2-495B-48C4-92CC-3D9E2928099B}"/>
              </a:ext>
            </a:extLst>
          </p:cNvPr>
          <p:cNvSpPr>
            <a:spLocks/>
          </p:cNvSpPr>
          <p:nvPr/>
        </p:nvSpPr>
        <p:spPr bwMode="auto">
          <a:xfrm>
            <a:off x="5009913" y="1722149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5 w 117"/>
              <a:gd name="T9" fmla="*/ 39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5" y="39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98">
            <a:extLst>
              <a:ext uri="{FF2B5EF4-FFF2-40B4-BE49-F238E27FC236}">
                <a16:creationId xmlns:a16="http://schemas.microsoft.com/office/drawing/2014/main" id="{E8353466-9B23-4FB6-9BC6-1D9A8D8E11F0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911786"/>
            <a:ext cx="125475" cy="121742"/>
          </a:xfrm>
          <a:custGeom>
            <a:avLst/>
            <a:gdLst>
              <a:gd name="T0" fmla="*/ 233 w 525"/>
              <a:gd name="T1" fmla="*/ 119 h 521"/>
              <a:gd name="T2" fmla="*/ 181 w 525"/>
              <a:gd name="T3" fmla="*/ 141 h 521"/>
              <a:gd name="T4" fmla="*/ 142 w 525"/>
              <a:gd name="T5" fmla="*/ 180 h 521"/>
              <a:gd name="T6" fmla="*/ 119 w 525"/>
              <a:gd name="T7" fmla="*/ 232 h 521"/>
              <a:gd name="T8" fmla="*/ 119 w 525"/>
              <a:gd name="T9" fmla="*/ 290 h 521"/>
              <a:gd name="T10" fmla="*/ 142 w 525"/>
              <a:gd name="T11" fmla="*/ 342 h 521"/>
              <a:gd name="T12" fmla="*/ 181 w 525"/>
              <a:gd name="T13" fmla="*/ 382 h 521"/>
              <a:gd name="T14" fmla="*/ 233 w 525"/>
              <a:gd name="T15" fmla="*/ 403 h 521"/>
              <a:gd name="T16" fmla="*/ 291 w 525"/>
              <a:gd name="T17" fmla="*/ 403 h 521"/>
              <a:gd name="T18" fmla="*/ 344 w 525"/>
              <a:gd name="T19" fmla="*/ 382 h 521"/>
              <a:gd name="T20" fmla="*/ 383 w 525"/>
              <a:gd name="T21" fmla="*/ 342 h 521"/>
              <a:gd name="T22" fmla="*/ 405 w 525"/>
              <a:gd name="T23" fmla="*/ 290 h 521"/>
              <a:gd name="T24" fmla="*/ 405 w 525"/>
              <a:gd name="T25" fmla="*/ 232 h 521"/>
              <a:gd name="T26" fmla="*/ 383 w 525"/>
              <a:gd name="T27" fmla="*/ 180 h 521"/>
              <a:gd name="T28" fmla="*/ 344 w 525"/>
              <a:gd name="T29" fmla="*/ 141 h 521"/>
              <a:gd name="T30" fmla="*/ 291 w 525"/>
              <a:gd name="T31" fmla="*/ 119 h 521"/>
              <a:gd name="T32" fmla="*/ 262 w 525"/>
              <a:gd name="T33" fmla="*/ 0 h 521"/>
              <a:gd name="T34" fmla="*/ 338 w 525"/>
              <a:gd name="T35" fmla="*/ 11 h 521"/>
              <a:gd name="T36" fmla="*/ 405 w 525"/>
              <a:gd name="T37" fmla="*/ 43 h 521"/>
              <a:gd name="T38" fmla="*/ 460 w 525"/>
              <a:gd name="T39" fmla="*/ 90 h 521"/>
              <a:gd name="T40" fmla="*/ 500 w 525"/>
              <a:gd name="T41" fmla="*/ 151 h 521"/>
              <a:gd name="T42" fmla="*/ 522 w 525"/>
              <a:gd name="T43" fmla="*/ 222 h 521"/>
              <a:gd name="T44" fmla="*/ 522 w 525"/>
              <a:gd name="T45" fmla="*/ 300 h 521"/>
              <a:gd name="T46" fmla="*/ 500 w 525"/>
              <a:gd name="T47" fmla="*/ 371 h 521"/>
              <a:gd name="T48" fmla="*/ 460 w 525"/>
              <a:gd name="T49" fmla="*/ 432 h 521"/>
              <a:gd name="T50" fmla="*/ 405 w 525"/>
              <a:gd name="T51" fmla="*/ 479 h 521"/>
              <a:gd name="T52" fmla="*/ 338 w 525"/>
              <a:gd name="T53" fmla="*/ 511 h 521"/>
              <a:gd name="T54" fmla="*/ 262 w 525"/>
              <a:gd name="T55" fmla="*/ 521 h 521"/>
              <a:gd name="T56" fmla="*/ 186 w 525"/>
              <a:gd name="T57" fmla="*/ 511 h 521"/>
              <a:gd name="T58" fmla="*/ 119 w 525"/>
              <a:gd name="T59" fmla="*/ 479 h 521"/>
              <a:gd name="T60" fmla="*/ 64 w 525"/>
              <a:gd name="T61" fmla="*/ 432 h 521"/>
              <a:gd name="T62" fmla="*/ 25 w 525"/>
              <a:gd name="T63" fmla="*/ 371 h 521"/>
              <a:gd name="T64" fmla="*/ 3 w 525"/>
              <a:gd name="T65" fmla="*/ 300 h 521"/>
              <a:gd name="T66" fmla="*/ 3 w 525"/>
              <a:gd name="T67" fmla="*/ 222 h 521"/>
              <a:gd name="T68" fmla="*/ 25 w 525"/>
              <a:gd name="T69" fmla="*/ 151 h 521"/>
              <a:gd name="T70" fmla="*/ 64 w 525"/>
              <a:gd name="T71" fmla="*/ 90 h 521"/>
              <a:gd name="T72" fmla="*/ 119 w 525"/>
              <a:gd name="T73" fmla="*/ 43 h 521"/>
              <a:gd name="T74" fmla="*/ 186 w 525"/>
              <a:gd name="T75" fmla="*/ 11 h 521"/>
              <a:gd name="T76" fmla="*/ 262 w 525"/>
              <a:gd name="T77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1">
                <a:moveTo>
                  <a:pt x="262" y="116"/>
                </a:moveTo>
                <a:lnTo>
                  <a:pt x="233" y="119"/>
                </a:lnTo>
                <a:lnTo>
                  <a:pt x="206" y="128"/>
                </a:lnTo>
                <a:lnTo>
                  <a:pt x="181" y="141"/>
                </a:lnTo>
                <a:lnTo>
                  <a:pt x="159" y="159"/>
                </a:lnTo>
                <a:lnTo>
                  <a:pt x="142" y="180"/>
                </a:lnTo>
                <a:lnTo>
                  <a:pt x="128" y="205"/>
                </a:lnTo>
                <a:lnTo>
                  <a:pt x="119" y="232"/>
                </a:lnTo>
                <a:lnTo>
                  <a:pt x="117" y="261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3"/>
                </a:lnTo>
                <a:lnTo>
                  <a:pt x="181" y="382"/>
                </a:lnTo>
                <a:lnTo>
                  <a:pt x="206" y="394"/>
                </a:lnTo>
                <a:lnTo>
                  <a:pt x="233" y="403"/>
                </a:lnTo>
                <a:lnTo>
                  <a:pt x="262" y="406"/>
                </a:lnTo>
                <a:lnTo>
                  <a:pt x="291" y="403"/>
                </a:lnTo>
                <a:lnTo>
                  <a:pt x="319" y="394"/>
                </a:lnTo>
                <a:lnTo>
                  <a:pt x="344" y="382"/>
                </a:lnTo>
                <a:lnTo>
                  <a:pt x="366" y="363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1"/>
                </a:lnTo>
                <a:lnTo>
                  <a:pt x="405" y="232"/>
                </a:lnTo>
                <a:lnTo>
                  <a:pt x="396" y="205"/>
                </a:lnTo>
                <a:lnTo>
                  <a:pt x="383" y="180"/>
                </a:lnTo>
                <a:lnTo>
                  <a:pt x="366" y="159"/>
                </a:lnTo>
                <a:lnTo>
                  <a:pt x="344" y="141"/>
                </a:lnTo>
                <a:lnTo>
                  <a:pt x="319" y="128"/>
                </a:lnTo>
                <a:lnTo>
                  <a:pt x="291" y="119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3"/>
                </a:lnTo>
                <a:lnTo>
                  <a:pt x="338" y="11"/>
                </a:lnTo>
                <a:lnTo>
                  <a:pt x="373" y="24"/>
                </a:lnTo>
                <a:lnTo>
                  <a:pt x="405" y="43"/>
                </a:lnTo>
                <a:lnTo>
                  <a:pt x="434" y="64"/>
                </a:lnTo>
                <a:lnTo>
                  <a:pt x="460" y="90"/>
                </a:lnTo>
                <a:lnTo>
                  <a:pt x="483" y="119"/>
                </a:lnTo>
                <a:lnTo>
                  <a:pt x="500" y="151"/>
                </a:lnTo>
                <a:lnTo>
                  <a:pt x="514" y="186"/>
                </a:lnTo>
                <a:lnTo>
                  <a:pt x="522" y="222"/>
                </a:lnTo>
                <a:lnTo>
                  <a:pt x="525" y="261"/>
                </a:lnTo>
                <a:lnTo>
                  <a:pt x="522" y="300"/>
                </a:lnTo>
                <a:lnTo>
                  <a:pt x="514" y="336"/>
                </a:lnTo>
                <a:lnTo>
                  <a:pt x="500" y="371"/>
                </a:lnTo>
                <a:lnTo>
                  <a:pt x="483" y="403"/>
                </a:lnTo>
                <a:lnTo>
                  <a:pt x="460" y="432"/>
                </a:lnTo>
                <a:lnTo>
                  <a:pt x="434" y="458"/>
                </a:lnTo>
                <a:lnTo>
                  <a:pt x="405" y="479"/>
                </a:lnTo>
                <a:lnTo>
                  <a:pt x="373" y="498"/>
                </a:lnTo>
                <a:lnTo>
                  <a:pt x="338" y="511"/>
                </a:lnTo>
                <a:lnTo>
                  <a:pt x="301" y="519"/>
                </a:lnTo>
                <a:lnTo>
                  <a:pt x="262" y="521"/>
                </a:lnTo>
                <a:lnTo>
                  <a:pt x="223" y="519"/>
                </a:lnTo>
                <a:lnTo>
                  <a:pt x="186" y="511"/>
                </a:lnTo>
                <a:lnTo>
                  <a:pt x="151" y="498"/>
                </a:lnTo>
                <a:lnTo>
                  <a:pt x="119" y="479"/>
                </a:lnTo>
                <a:lnTo>
                  <a:pt x="90" y="458"/>
                </a:lnTo>
                <a:lnTo>
                  <a:pt x="64" y="432"/>
                </a:lnTo>
                <a:lnTo>
                  <a:pt x="42" y="403"/>
                </a:lnTo>
                <a:lnTo>
                  <a:pt x="25" y="371"/>
                </a:lnTo>
                <a:lnTo>
                  <a:pt x="11" y="336"/>
                </a:lnTo>
                <a:lnTo>
                  <a:pt x="3" y="300"/>
                </a:lnTo>
                <a:lnTo>
                  <a:pt x="0" y="261"/>
                </a:lnTo>
                <a:lnTo>
                  <a:pt x="3" y="222"/>
                </a:lnTo>
                <a:lnTo>
                  <a:pt x="11" y="186"/>
                </a:lnTo>
                <a:lnTo>
                  <a:pt x="25" y="151"/>
                </a:lnTo>
                <a:lnTo>
                  <a:pt x="42" y="119"/>
                </a:lnTo>
                <a:lnTo>
                  <a:pt x="64" y="90"/>
                </a:lnTo>
                <a:lnTo>
                  <a:pt x="90" y="64"/>
                </a:lnTo>
                <a:lnTo>
                  <a:pt x="119" y="43"/>
                </a:lnTo>
                <a:lnTo>
                  <a:pt x="151" y="24"/>
                </a:lnTo>
                <a:lnTo>
                  <a:pt x="186" y="11"/>
                </a:lnTo>
                <a:lnTo>
                  <a:pt x="223" y="3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499">
            <a:extLst>
              <a:ext uri="{FF2B5EF4-FFF2-40B4-BE49-F238E27FC236}">
                <a16:creationId xmlns:a16="http://schemas.microsoft.com/office/drawing/2014/main" id="{63A12CD7-1EA5-40D0-965D-9DB0D89F9FC4}"/>
              </a:ext>
            </a:extLst>
          </p:cNvPr>
          <p:cNvSpPr>
            <a:spLocks/>
          </p:cNvSpPr>
          <p:nvPr/>
        </p:nvSpPr>
        <p:spPr bwMode="auto">
          <a:xfrm>
            <a:off x="5204042" y="1937538"/>
            <a:ext cx="26043" cy="28094"/>
          </a:xfrm>
          <a:custGeom>
            <a:avLst/>
            <a:gdLst>
              <a:gd name="T0" fmla="*/ 58 w 116"/>
              <a:gd name="T1" fmla="*/ 0 h 116"/>
              <a:gd name="T2" fmla="*/ 77 w 116"/>
              <a:gd name="T3" fmla="*/ 3 h 116"/>
              <a:gd name="T4" fmla="*/ 92 w 116"/>
              <a:gd name="T5" fmla="*/ 12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5 h 116"/>
              <a:gd name="T18" fmla="*/ 77 w 116"/>
              <a:gd name="T19" fmla="*/ 113 h 116"/>
              <a:gd name="T20" fmla="*/ 58 w 116"/>
              <a:gd name="T21" fmla="*/ 116 h 116"/>
              <a:gd name="T22" fmla="*/ 40 w 116"/>
              <a:gd name="T23" fmla="*/ 113 h 116"/>
              <a:gd name="T24" fmla="*/ 24 w 116"/>
              <a:gd name="T25" fmla="*/ 105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2 h 116"/>
              <a:gd name="T38" fmla="*/ 40 w 116"/>
              <a:gd name="T39" fmla="*/ 3 h 116"/>
              <a:gd name="T40" fmla="*/ 58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77" y="3"/>
                </a:lnTo>
                <a:lnTo>
                  <a:pt x="92" y="12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2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500">
            <a:extLst>
              <a:ext uri="{FF2B5EF4-FFF2-40B4-BE49-F238E27FC236}">
                <a16:creationId xmlns:a16="http://schemas.microsoft.com/office/drawing/2014/main" id="{C50A6C2B-2EA6-4842-A28C-367BA565DE40}"/>
              </a:ext>
            </a:extLst>
          </p:cNvPr>
          <p:cNvSpPr>
            <a:spLocks/>
          </p:cNvSpPr>
          <p:nvPr/>
        </p:nvSpPr>
        <p:spPr bwMode="auto">
          <a:xfrm>
            <a:off x="5149592" y="1937538"/>
            <a:ext cx="26043" cy="2809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6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3 h 116"/>
              <a:gd name="T36" fmla="*/ 24 w 117"/>
              <a:gd name="T37" fmla="*/ 12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2"/>
                </a:lnTo>
                <a:lnTo>
                  <a:pt x="106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3"/>
                </a:lnTo>
                <a:lnTo>
                  <a:pt x="24" y="12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501">
            <a:extLst>
              <a:ext uri="{FF2B5EF4-FFF2-40B4-BE49-F238E27FC236}">
                <a16:creationId xmlns:a16="http://schemas.microsoft.com/office/drawing/2014/main" id="{A07D7133-7020-4780-BBE5-45595259EE60}"/>
              </a:ext>
            </a:extLst>
          </p:cNvPr>
          <p:cNvSpPr>
            <a:spLocks/>
          </p:cNvSpPr>
          <p:nvPr/>
        </p:nvSpPr>
        <p:spPr bwMode="auto">
          <a:xfrm>
            <a:off x="5230085" y="1979680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3 w 117"/>
              <a:gd name="T9" fmla="*/ 40 h 116"/>
              <a:gd name="T10" fmla="*/ 117 w 117"/>
              <a:gd name="T11" fmla="*/ 58 h 116"/>
              <a:gd name="T12" fmla="*/ 113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3" y="40"/>
                </a:lnTo>
                <a:lnTo>
                  <a:pt x="117" y="58"/>
                </a:lnTo>
                <a:lnTo>
                  <a:pt x="113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02">
            <a:extLst>
              <a:ext uri="{FF2B5EF4-FFF2-40B4-BE49-F238E27FC236}">
                <a16:creationId xmlns:a16="http://schemas.microsoft.com/office/drawing/2014/main" id="{42A31C0B-79E2-44A3-B8FD-13A1BFB96436}"/>
              </a:ext>
            </a:extLst>
          </p:cNvPr>
          <p:cNvSpPr>
            <a:spLocks/>
          </p:cNvSpPr>
          <p:nvPr/>
        </p:nvSpPr>
        <p:spPr bwMode="auto">
          <a:xfrm>
            <a:off x="5175633" y="1979680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1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1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3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1" y="24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03">
            <a:extLst>
              <a:ext uri="{FF2B5EF4-FFF2-40B4-BE49-F238E27FC236}">
                <a16:creationId xmlns:a16="http://schemas.microsoft.com/office/drawing/2014/main" id="{8723A72C-A737-400B-9AA4-0C88B1DBD554}"/>
              </a:ext>
            </a:extLst>
          </p:cNvPr>
          <p:cNvSpPr>
            <a:spLocks/>
          </p:cNvSpPr>
          <p:nvPr/>
        </p:nvSpPr>
        <p:spPr bwMode="auto">
          <a:xfrm>
            <a:off x="5092774" y="1937538"/>
            <a:ext cx="28409" cy="28094"/>
          </a:xfrm>
          <a:custGeom>
            <a:avLst/>
            <a:gdLst>
              <a:gd name="T0" fmla="*/ 59 w 116"/>
              <a:gd name="T1" fmla="*/ 0 h 116"/>
              <a:gd name="T2" fmla="*/ 77 w 116"/>
              <a:gd name="T3" fmla="*/ 3 h 116"/>
              <a:gd name="T4" fmla="*/ 92 w 116"/>
              <a:gd name="T5" fmla="*/ 12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5 h 116"/>
              <a:gd name="T18" fmla="*/ 77 w 116"/>
              <a:gd name="T19" fmla="*/ 113 h 116"/>
              <a:gd name="T20" fmla="*/ 59 w 116"/>
              <a:gd name="T21" fmla="*/ 116 h 116"/>
              <a:gd name="T22" fmla="*/ 40 w 116"/>
              <a:gd name="T23" fmla="*/ 113 h 116"/>
              <a:gd name="T24" fmla="*/ 24 w 116"/>
              <a:gd name="T25" fmla="*/ 105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2 h 116"/>
              <a:gd name="T38" fmla="*/ 40 w 116"/>
              <a:gd name="T39" fmla="*/ 3 h 116"/>
              <a:gd name="T40" fmla="*/ 59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9" y="0"/>
                </a:moveTo>
                <a:lnTo>
                  <a:pt x="77" y="3"/>
                </a:lnTo>
                <a:lnTo>
                  <a:pt x="92" y="12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04">
            <a:extLst>
              <a:ext uri="{FF2B5EF4-FFF2-40B4-BE49-F238E27FC236}">
                <a16:creationId xmlns:a16="http://schemas.microsoft.com/office/drawing/2014/main" id="{28C2E7F3-4A62-430B-AB8E-FD3FE0B0C989}"/>
              </a:ext>
            </a:extLst>
          </p:cNvPr>
          <p:cNvSpPr>
            <a:spLocks/>
          </p:cNvSpPr>
          <p:nvPr/>
        </p:nvSpPr>
        <p:spPr bwMode="auto">
          <a:xfrm>
            <a:off x="5121183" y="1979680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05">
            <a:extLst>
              <a:ext uri="{FF2B5EF4-FFF2-40B4-BE49-F238E27FC236}">
                <a16:creationId xmlns:a16="http://schemas.microsoft.com/office/drawing/2014/main" id="{AF71F215-CA4F-4E3D-8437-BFA8556A0BBE}"/>
              </a:ext>
            </a:extLst>
          </p:cNvPr>
          <p:cNvSpPr>
            <a:spLocks/>
          </p:cNvSpPr>
          <p:nvPr/>
        </p:nvSpPr>
        <p:spPr bwMode="auto">
          <a:xfrm>
            <a:off x="5038322" y="1937538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5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4 w 117"/>
              <a:gd name="T37" fmla="*/ 12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2"/>
                </a:lnTo>
                <a:lnTo>
                  <a:pt x="105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4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06">
            <a:extLst>
              <a:ext uri="{FF2B5EF4-FFF2-40B4-BE49-F238E27FC236}">
                <a16:creationId xmlns:a16="http://schemas.microsoft.com/office/drawing/2014/main" id="{D2D8D1D0-61F6-407E-9F17-757E51B0CDE8}"/>
              </a:ext>
            </a:extLst>
          </p:cNvPr>
          <p:cNvSpPr>
            <a:spLocks/>
          </p:cNvSpPr>
          <p:nvPr/>
        </p:nvSpPr>
        <p:spPr bwMode="auto">
          <a:xfrm>
            <a:off x="5066731" y="1979680"/>
            <a:ext cx="26043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1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1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1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507">
            <a:extLst>
              <a:ext uri="{FF2B5EF4-FFF2-40B4-BE49-F238E27FC236}">
                <a16:creationId xmlns:a16="http://schemas.microsoft.com/office/drawing/2014/main" id="{91EB762B-3CC2-4BFC-AD91-AB01EF7F429E}"/>
              </a:ext>
            </a:extLst>
          </p:cNvPr>
          <p:cNvSpPr>
            <a:spLocks/>
          </p:cNvSpPr>
          <p:nvPr/>
        </p:nvSpPr>
        <p:spPr bwMode="auto">
          <a:xfrm>
            <a:off x="4981503" y="1937538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6 w 117"/>
              <a:gd name="T7" fmla="*/ 23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5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5 w 117"/>
              <a:gd name="T37" fmla="*/ 12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2"/>
                </a:lnTo>
                <a:lnTo>
                  <a:pt x="106" y="23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5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5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3" name="Freeform 508">
            <a:extLst>
              <a:ext uri="{FF2B5EF4-FFF2-40B4-BE49-F238E27FC236}">
                <a16:creationId xmlns:a16="http://schemas.microsoft.com/office/drawing/2014/main" id="{18FF2DC2-F5DB-421E-B740-C1891F1A9ACB}"/>
              </a:ext>
            </a:extLst>
          </p:cNvPr>
          <p:cNvSpPr>
            <a:spLocks/>
          </p:cNvSpPr>
          <p:nvPr/>
        </p:nvSpPr>
        <p:spPr bwMode="auto">
          <a:xfrm>
            <a:off x="5009913" y="1979680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51">
            <a:extLst>
              <a:ext uri="{FF2B5EF4-FFF2-40B4-BE49-F238E27FC236}">
                <a16:creationId xmlns:a16="http://schemas.microsoft.com/office/drawing/2014/main" id="{1F2822D3-D3EF-4689-A624-E62951C961F3}"/>
              </a:ext>
            </a:extLst>
          </p:cNvPr>
          <p:cNvSpPr>
            <a:spLocks noEditPoints="1"/>
          </p:cNvSpPr>
          <p:nvPr/>
        </p:nvSpPr>
        <p:spPr bwMode="auto">
          <a:xfrm>
            <a:off x="4897804" y="2205676"/>
            <a:ext cx="111832" cy="125182"/>
          </a:xfrm>
          <a:custGeom>
            <a:avLst/>
            <a:gdLst>
              <a:gd name="T0" fmla="*/ 233 w 524"/>
              <a:gd name="T1" fmla="*/ 120 h 525"/>
              <a:gd name="T2" fmla="*/ 181 w 524"/>
              <a:gd name="T3" fmla="*/ 142 h 525"/>
              <a:gd name="T4" fmla="*/ 141 w 524"/>
              <a:gd name="T5" fmla="*/ 181 h 525"/>
              <a:gd name="T6" fmla="*/ 120 w 524"/>
              <a:gd name="T7" fmla="*/ 233 h 525"/>
              <a:gd name="T8" fmla="*/ 120 w 524"/>
              <a:gd name="T9" fmla="*/ 293 h 525"/>
              <a:gd name="T10" fmla="*/ 141 w 524"/>
              <a:gd name="T11" fmla="*/ 345 h 525"/>
              <a:gd name="T12" fmla="*/ 181 w 524"/>
              <a:gd name="T13" fmla="*/ 384 h 525"/>
              <a:gd name="T14" fmla="*/ 233 w 524"/>
              <a:gd name="T15" fmla="*/ 406 h 525"/>
              <a:gd name="T16" fmla="*/ 291 w 524"/>
              <a:gd name="T17" fmla="*/ 406 h 525"/>
              <a:gd name="T18" fmla="*/ 343 w 524"/>
              <a:gd name="T19" fmla="*/ 384 h 525"/>
              <a:gd name="T20" fmla="*/ 382 w 524"/>
              <a:gd name="T21" fmla="*/ 345 h 525"/>
              <a:gd name="T22" fmla="*/ 404 w 524"/>
              <a:gd name="T23" fmla="*/ 293 h 525"/>
              <a:gd name="T24" fmla="*/ 404 w 524"/>
              <a:gd name="T25" fmla="*/ 233 h 525"/>
              <a:gd name="T26" fmla="*/ 382 w 524"/>
              <a:gd name="T27" fmla="*/ 181 h 525"/>
              <a:gd name="T28" fmla="*/ 343 w 524"/>
              <a:gd name="T29" fmla="*/ 142 h 525"/>
              <a:gd name="T30" fmla="*/ 291 w 524"/>
              <a:gd name="T31" fmla="*/ 120 h 525"/>
              <a:gd name="T32" fmla="*/ 261 w 524"/>
              <a:gd name="T33" fmla="*/ 0 h 525"/>
              <a:gd name="T34" fmla="*/ 337 w 524"/>
              <a:gd name="T35" fmla="*/ 11 h 525"/>
              <a:gd name="T36" fmla="*/ 404 w 524"/>
              <a:gd name="T37" fmla="*/ 42 h 525"/>
              <a:gd name="T38" fmla="*/ 459 w 524"/>
              <a:gd name="T39" fmla="*/ 90 h 525"/>
              <a:gd name="T40" fmla="*/ 499 w 524"/>
              <a:gd name="T41" fmla="*/ 151 h 525"/>
              <a:gd name="T42" fmla="*/ 520 w 524"/>
              <a:gd name="T43" fmla="*/ 224 h 525"/>
              <a:gd name="T44" fmla="*/ 520 w 524"/>
              <a:gd name="T45" fmla="*/ 301 h 525"/>
              <a:gd name="T46" fmla="*/ 499 w 524"/>
              <a:gd name="T47" fmla="*/ 373 h 525"/>
              <a:gd name="T48" fmla="*/ 459 w 524"/>
              <a:gd name="T49" fmla="*/ 435 h 525"/>
              <a:gd name="T50" fmla="*/ 404 w 524"/>
              <a:gd name="T51" fmla="*/ 482 h 525"/>
              <a:gd name="T52" fmla="*/ 337 w 524"/>
              <a:gd name="T53" fmla="*/ 514 h 525"/>
              <a:gd name="T54" fmla="*/ 261 w 524"/>
              <a:gd name="T55" fmla="*/ 525 h 525"/>
              <a:gd name="T56" fmla="*/ 186 w 524"/>
              <a:gd name="T57" fmla="*/ 514 h 525"/>
              <a:gd name="T58" fmla="*/ 120 w 524"/>
              <a:gd name="T59" fmla="*/ 482 h 525"/>
              <a:gd name="T60" fmla="*/ 65 w 524"/>
              <a:gd name="T61" fmla="*/ 435 h 525"/>
              <a:gd name="T62" fmla="*/ 24 w 524"/>
              <a:gd name="T63" fmla="*/ 373 h 525"/>
              <a:gd name="T64" fmla="*/ 3 w 524"/>
              <a:gd name="T65" fmla="*/ 301 h 525"/>
              <a:gd name="T66" fmla="*/ 3 w 524"/>
              <a:gd name="T67" fmla="*/ 224 h 525"/>
              <a:gd name="T68" fmla="*/ 24 w 524"/>
              <a:gd name="T69" fmla="*/ 151 h 525"/>
              <a:gd name="T70" fmla="*/ 65 w 524"/>
              <a:gd name="T71" fmla="*/ 90 h 525"/>
              <a:gd name="T72" fmla="*/ 120 w 524"/>
              <a:gd name="T73" fmla="*/ 42 h 525"/>
              <a:gd name="T74" fmla="*/ 186 w 524"/>
              <a:gd name="T75" fmla="*/ 11 h 525"/>
              <a:gd name="T76" fmla="*/ 261 w 524"/>
              <a:gd name="T77" fmla="*/ 0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4" h="525">
                <a:moveTo>
                  <a:pt x="261" y="116"/>
                </a:moveTo>
                <a:lnTo>
                  <a:pt x="233" y="120"/>
                </a:lnTo>
                <a:lnTo>
                  <a:pt x="205" y="128"/>
                </a:lnTo>
                <a:lnTo>
                  <a:pt x="181" y="142"/>
                </a:lnTo>
                <a:lnTo>
                  <a:pt x="159" y="160"/>
                </a:lnTo>
                <a:lnTo>
                  <a:pt x="141" y="181"/>
                </a:lnTo>
                <a:lnTo>
                  <a:pt x="128" y="206"/>
                </a:lnTo>
                <a:lnTo>
                  <a:pt x="120" y="233"/>
                </a:lnTo>
                <a:lnTo>
                  <a:pt x="116" y="263"/>
                </a:lnTo>
                <a:lnTo>
                  <a:pt x="120" y="293"/>
                </a:lnTo>
                <a:lnTo>
                  <a:pt x="128" y="319"/>
                </a:lnTo>
                <a:lnTo>
                  <a:pt x="141" y="345"/>
                </a:lnTo>
                <a:lnTo>
                  <a:pt x="159" y="366"/>
                </a:lnTo>
                <a:lnTo>
                  <a:pt x="181" y="384"/>
                </a:lnTo>
                <a:lnTo>
                  <a:pt x="205" y="398"/>
                </a:lnTo>
                <a:lnTo>
                  <a:pt x="233" y="406"/>
                </a:lnTo>
                <a:lnTo>
                  <a:pt x="261" y="408"/>
                </a:lnTo>
                <a:lnTo>
                  <a:pt x="291" y="406"/>
                </a:lnTo>
                <a:lnTo>
                  <a:pt x="318" y="398"/>
                </a:lnTo>
                <a:lnTo>
                  <a:pt x="343" y="384"/>
                </a:lnTo>
                <a:lnTo>
                  <a:pt x="365" y="366"/>
                </a:lnTo>
                <a:lnTo>
                  <a:pt x="382" y="345"/>
                </a:lnTo>
                <a:lnTo>
                  <a:pt x="396" y="319"/>
                </a:lnTo>
                <a:lnTo>
                  <a:pt x="404" y="293"/>
                </a:lnTo>
                <a:lnTo>
                  <a:pt x="407" y="263"/>
                </a:lnTo>
                <a:lnTo>
                  <a:pt x="404" y="233"/>
                </a:lnTo>
                <a:lnTo>
                  <a:pt x="396" y="206"/>
                </a:lnTo>
                <a:lnTo>
                  <a:pt x="382" y="181"/>
                </a:lnTo>
                <a:lnTo>
                  <a:pt x="365" y="160"/>
                </a:lnTo>
                <a:lnTo>
                  <a:pt x="343" y="142"/>
                </a:lnTo>
                <a:lnTo>
                  <a:pt x="318" y="128"/>
                </a:lnTo>
                <a:lnTo>
                  <a:pt x="291" y="120"/>
                </a:lnTo>
                <a:lnTo>
                  <a:pt x="261" y="116"/>
                </a:lnTo>
                <a:close/>
                <a:moveTo>
                  <a:pt x="261" y="0"/>
                </a:moveTo>
                <a:lnTo>
                  <a:pt x="300" y="3"/>
                </a:lnTo>
                <a:lnTo>
                  <a:pt x="337" y="11"/>
                </a:lnTo>
                <a:lnTo>
                  <a:pt x="372" y="24"/>
                </a:lnTo>
                <a:lnTo>
                  <a:pt x="404" y="42"/>
                </a:lnTo>
                <a:lnTo>
                  <a:pt x="434" y="65"/>
                </a:lnTo>
                <a:lnTo>
                  <a:pt x="459" y="90"/>
                </a:lnTo>
                <a:lnTo>
                  <a:pt x="481" y="120"/>
                </a:lnTo>
                <a:lnTo>
                  <a:pt x="499" y="151"/>
                </a:lnTo>
                <a:lnTo>
                  <a:pt x="513" y="186"/>
                </a:lnTo>
                <a:lnTo>
                  <a:pt x="520" y="224"/>
                </a:lnTo>
                <a:lnTo>
                  <a:pt x="524" y="263"/>
                </a:lnTo>
                <a:lnTo>
                  <a:pt x="520" y="301"/>
                </a:lnTo>
                <a:lnTo>
                  <a:pt x="513" y="338"/>
                </a:lnTo>
                <a:lnTo>
                  <a:pt x="499" y="373"/>
                </a:lnTo>
                <a:lnTo>
                  <a:pt x="481" y="405"/>
                </a:lnTo>
                <a:lnTo>
                  <a:pt x="459" y="435"/>
                </a:lnTo>
                <a:lnTo>
                  <a:pt x="434" y="460"/>
                </a:lnTo>
                <a:lnTo>
                  <a:pt x="404" y="482"/>
                </a:lnTo>
                <a:lnTo>
                  <a:pt x="372" y="500"/>
                </a:lnTo>
                <a:lnTo>
                  <a:pt x="337" y="514"/>
                </a:lnTo>
                <a:lnTo>
                  <a:pt x="300" y="522"/>
                </a:lnTo>
                <a:lnTo>
                  <a:pt x="261" y="525"/>
                </a:lnTo>
                <a:lnTo>
                  <a:pt x="223" y="522"/>
                </a:lnTo>
                <a:lnTo>
                  <a:pt x="186" y="514"/>
                </a:lnTo>
                <a:lnTo>
                  <a:pt x="151" y="500"/>
                </a:lnTo>
                <a:lnTo>
                  <a:pt x="120" y="482"/>
                </a:lnTo>
                <a:lnTo>
                  <a:pt x="90" y="460"/>
                </a:lnTo>
                <a:lnTo>
                  <a:pt x="65" y="435"/>
                </a:lnTo>
                <a:lnTo>
                  <a:pt x="42" y="405"/>
                </a:lnTo>
                <a:lnTo>
                  <a:pt x="24" y="373"/>
                </a:lnTo>
                <a:lnTo>
                  <a:pt x="12" y="338"/>
                </a:lnTo>
                <a:lnTo>
                  <a:pt x="3" y="301"/>
                </a:lnTo>
                <a:lnTo>
                  <a:pt x="0" y="263"/>
                </a:lnTo>
                <a:lnTo>
                  <a:pt x="3" y="224"/>
                </a:lnTo>
                <a:lnTo>
                  <a:pt x="12" y="186"/>
                </a:lnTo>
                <a:lnTo>
                  <a:pt x="24" y="151"/>
                </a:lnTo>
                <a:lnTo>
                  <a:pt x="42" y="120"/>
                </a:lnTo>
                <a:lnTo>
                  <a:pt x="65" y="90"/>
                </a:lnTo>
                <a:lnTo>
                  <a:pt x="90" y="65"/>
                </a:lnTo>
                <a:lnTo>
                  <a:pt x="120" y="42"/>
                </a:lnTo>
                <a:lnTo>
                  <a:pt x="151" y="24"/>
                </a:lnTo>
                <a:lnTo>
                  <a:pt x="186" y="11"/>
                </a:lnTo>
                <a:lnTo>
                  <a:pt x="223" y="3"/>
                </a:lnTo>
                <a:lnTo>
                  <a:pt x="26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355179-A86B-4CB1-8BDB-D762CEE31A31}"/>
              </a:ext>
            </a:extLst>
          </p:cNvPr>
          <p:cNvCxnSpPr>
            <a:cxnSpLocks/>
          </p:cNvCxnSpPr>
          <p:nvPr/>
        </p:nvCxnSpPr>
        <p:spPr>
          <a:xfrm flipV="1">
            <a:off x="3353928" y="2264978"/>
            <a:ext cx="1543876" cy="3068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9D66F24-FB92-44B7-95B0-D7604D579B6D}"/>
              </a:ext>
            </a:extLst>
          </p:cNvPr>
          <p:cNvCxnSpPr>
            <a:endCxn id="94" idx="16"/>
          </p:cNvCxnSpPr>
          <p:nvPr/>
        </p:nvCxnSpPr>
        <p:spPr>
          <a:xfrm flipH="1">
            <a:off x="4953507" y="2115469"/>
            <a:ext cx="1825" cy="9020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277344E-A0C5-4080-B2A0-F8B926FED253}"/>
              </a:ext>
            </a:extLst>
          </p:cNvPr>
          <p:cNvSpPr/>
          <p:nvPr/>
        </p:nvSpPr>
        <p:spPr>
          <a:xfrm>
            <a:off x="6907504" y="1857112"/>
            <a:ext cx="1230757" cy="800688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PSTN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C080A16-44BF-4197-8B53-9CA4D44AC9C9}"/>
              </a:ext>
            </a:extLst>
          </p:cNvPr>
          <p:cNvCxnSpPr>
            <a:cxnSpLocks/>
            <a:stCxn id="94" idx="21"/>
          </p:cNvCxnSpPr>
          <p:nvPr/>
        </p:nvCxnSpPr>
        <p:spPr>
          <a:xfrm>
            <a:off x="5008782" y="2259087"/>
            <a:ext cx="1898722" cy="6467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7328" y="3296163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164901" y="3267693"/>
            <a:ext cx="1326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142575B-6831-430D-8D3F-C07CB34C17EA}"/>
              </a:ext>
            </a:extLst>
          </p:cNvPr>
          <p:cNvSpPr txBox="1"/>
          <p:nvPr/>
        </p:nvSpPr>
        <p:spPr>
          <a:xfrm>
            <a:off x="6247628" y="2742061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Public Switched Telephone Network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4517879" y="3298452"/>
            <a:ext cx="7970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B42D665-E8EF-47F9-A992-820763B234BE}"/>
              </a:ext>
            </a:extLst>
          </p:cNvPr>
          <p:cNvGrpSpPr/>
          <p:nvPr/>
        </p:nvGrpSpPr>
        <p:grpSpPr>
          <a:xfrm>
            <a:off x="430786" y="2009845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5" name="Freeform 222">
              <a:extLst>
                <a:ext uri="{FF2B5EF4-FFF2-40B4-BE49-F238E27FC236}">
                  <a16:creationId xmlns:a16="http://schemas.microsoft.com/office/drawing/2014/main" id="{0C38B3DD-C8ED-42F8-9061-67CB76370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>
              <a:extLst>
                <a:ext uri="{FF2B5EF4-FFF2-40B4-BE49-F238E27FC236}">
                  <a16:creationId xmlns:a16="http://schemas.microsoft.com/office/drawing/2014/main" id="{8B0B7B7C-B68B-4BB4-BC50-7ECC6B940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>
              <a:extLst>
                <a:ext uri="{FF2B5EF4-FFF2-40B4-BE49-F238E27FC236}">
                  <a16:creationId xmlns:a16="http://schemas.microsoft.com/office/drawing/2014/main" id="{4B267EC9-21B9-4956-A12B-BCE61682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>
              <a:extLst>
                <a:ext uri="{FF2B5EF4-FFF2-40B4-BE49-F238E27FC236}">
                  <a16:creationId xmlns:a16="http://schemas.microsoft.com/office/drawing/2014/main" id="{B083AA9F-2E6E-4690-B0D3-54E58751F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>
              <a:extLst>
                <a:ext uri="{FF2B5EF4-FFF2-40B4-BE49-F238E27FC236}">
                  <a16:creationId xmlns:a16="http://schemas.microsoft.com/office/drawing/2014/main" id="{D9943F09-5D91-4E37-8C3F-2058B408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8">
              <a:extLst>
                <a:ext uri="{FF2B5EF4-FFF2-40B4-BE49-F238E27FC236}">
                  <a16:creationId xmlns:a16="http://schemas.microsoft.com/office/drawing/2014/main" id="{947D45C9-1537-47EF-9382-62A7E52B1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323846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8721AE-6B73-4B08-9E00-9209BE4C4296}"/>
              </a:ext>
            </a:extLst>
          </p:cNvPr>
          <p:cNvCxnSpPr>
            <a:cxnSpLocks/>
          </p:cNvCxnSpPr>
          <p:nvPr/>
        </p:nvCxnSpPr>
        <p:spPr>
          <a:xfrm>
            <a:off x="1805365" y="1464617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1820170" y="2384495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BAFBC0-25DF-41F9-A568-BD61BCC3B8F8}"/>
              </a:ext>
            </a:extLst>
          </p:cNvPr>
          <p:cNvCxnSpPr>
            <a:cxnSpLocks/>
          </p:cNvCxnSpPr>
          <p:nvPr/>
        </p:nvCxnSpPr>
        <p:spPr>
          <a:xfrm>
            <a:off x="2355238" y="1456702"/>
            <a:ext cx="13962" cy="93890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B79AE6B-4D94-4152-91CF-F1D92B08ACB5}"/>
              </a:ext>
            </a:extLst>
          </p:cNvPr>
          <p:cNvCxnSpPr>
            <a:cxnSpLocks/>
          </p:cNvCxnSpPr>
          <p:nvPr/>
        </p:nvCxnSpPr>
        <p:spPr>
          <a:xfrm flipV="1">
            <a:off x="2384434" y="2268989"/>
            <a:ext cx="443810" cy="285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3D05D09F-CFD1-42C6-B777-8BA171442430}"/>
              </a:ext>
            </a:extLst>
          </p:cNvPr>
          <p:cNvSpPr txBox="1"/>
          <p:nvPr/>
        </p:nvSpPr>
        <p:spPr>
          <a:xfrm>
            <a:off x="4442394" y="105182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MSC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DBC5311-7E9D-47F5-83F3-B10017CB7D36}"/>
              </a:ext>
            </a:extLst>
          </p:cNvPr>
          <p:cNvSpPr txBox="1"/>
          <p:nvPr/>
        </p:nvSpPr>
        <p:spPr>
          <a:xfrm>
            <a:off x="2492233" y="1204722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BSC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558683" y="242407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BTS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494456" y="118708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BTS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648B2E17-9422-48EB-A2EF-99618EFD3AD0}"/>
              </a:ext>
            </a:extLst>
          </p:cNvPr>
          <p:cNvSpPr/>
          <p:nvPr/>
        </p:nvSpPr>
        <p:spPr>
          <a:xfrm>
            <a:off x="1610927" y="887518"/>
            <a:ext cx="2095986" cy="207164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9D00889-30F3-455E-8B47-3568242B595C}"/>
              </a:ext>
            </a:extLst>
          </p:cNvPr>
          <p:cNvSpPr txBox="1"/>
          <p:nvPr/>
        </p:nvSpPr>
        <p:spPr>
          <a:xfrm>
            <a:off x="2664705" y="265415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BSS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A04966F-E785-4653-9744-F8623FA679A1}"/>
              </a:ext>
            </a:extLst>
          </p:cNvPr>
          <p:cNvSpPr txBox="1"/>
          <p:nvPr/>
        </p:nvSpPr>
        <p:spPr>
          <a:xfrm>
            <a:off x="6247628" y="3086814"/>
            <a:ext cx="2307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BTS: Base Transceiver Station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BSC: Base Station Controller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BSS: Base Station Subsystem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MSC: Mobile Switching Center</a:t>
            </a:r>
          </a:p>
        </p:txBody>
      </p:sp>
    </p:spTree>
    <p:extLst>
      <p:ext uri="{BB962C8B-B14F-4D97-AF65-F5344CB8AC3E}">
        <p14:creationId xmlns:p14="http://schemas.microsoft.com/office/powerpoint/2010/main" val="3088732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2.5G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461265" y="858639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27846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11A91A2-052E-4239-9AC3-17C93F2DE08F}"/>
              </a:ext>
            </a:extLst>
          </p:cNvPr>
          <p:cNvGrpSpPr/>
          <p:nvPr/>
        </p:nvGrpSpPr>
        <p:grpSpPr>
          <a:xfrm>
            <a:off x="2611964" y="1532670"/>
            <a:ext cx="750566" cy="800688"/>
            <a:chOff x="3512951" y="1415041"/>
            <a:chExt cx="750566" cy="800688"/>
          </a:xfrm>
        </p:grpSpPr>
        <p:sp>
          <p:nvSpPr>
            <p:cNvPr id="36" name="Freeform 239">
              <a:extLst>
                <a:ext uri="{FF2B5EF4-FFF2-40B4-BE49-F238E27FC236}">
                  <a16:creationId xmlns:a16="http://schemas.microsoft.com/office/drawing/2014/main" id="{A82087AC-41FE-4021-A8D4-726B3B259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497709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3 h 525"/>
                <a:gd name="T4" fmla="*/ 141 w 524"/>
                <a:gd name="T5" fmla="*/ 182 h 525"/>
                <a:gd name="T6" fmla="*/ 120 w 524"/>
                <a:gd name="T7" fmla="*/ 234 h 525"/>
                <a:gd name="T8" fmla="*/ 120 w 524"/>
                <a:gd name="T9" fmla="*/ 292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2 h 525"/>
                <a:gd name="T24" fmla="*/ 404 w 524"/>
                <a:gd name="T25" fmla="*/ 234 h 525"/>
                <a:gd name="T26" fmla="*/ 382 w 524"/>
                <a:gd name="T27" fmla="*/ 182 h 525"/>
                <a:gd name="T28" fmla="*/ 343 w 524"/>
                <a:gd name="T29" fmla="*/ 143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2 h 525"/>
                <a:gd name="T36" fmla="*/ 404 w 524"/>
                <a:gd name="T37" fmla="*/ 43 h 525"/>
                <a:gd name="T38" fmla="*/ 459 w 524"/>
                <a:gd name="T39" fmla="*/ 91 h 525"/>
                <a:gd name="T40" fmla="*/ 499 w 524"/>
                <a:gd name="T41" fmla="*/ 152 h 525"/>
                <a:gd name="T42" fmla="*/ 520 w 524"/>
                <a:gd name="T43" fmla="*/ 224 h 525"/>
                <a:gd name="T44" fmla="*/ 520 w 524"/>
                <a:gd name="T45" fmla="*/ 302 h 525"/>
                <a:gd name="T46" fmla="*/ 499 w 524"/>
                <a:gd name="T47" fmla="*/ 374 h 525"/>
                <a:gd name="T48" fmla="*/ 459 w 524"/>
                <a:gd name="T49" fmla="*/ 435 h 525"/>
                <a:gd name="T50" fmla="*/ 404 w 524"/>
                <a:gd name="T51" fmla="*/ 483 h 525"/>
                <a:gd name="T52" fmla="*/ 337 w 524"/>
                <a:gd name="T53" fmla="*/ 515 h 525"/>
                <a:gd name="T54" fmla="*/ 261 w 524"/>
                <a:gd name="T55" fmla="*/ 525 h 525"/>
                <a:gd name="T56" fmla="*/ 186 w 524"/>
                <a:gd name="T57" fmla="*/ 515 h 525"/>
                <a:gd name="T58" fmla="*/ 120 w 524"/>
                <a:gd name="T59" fmla="*/ 483 h 525"/>
                <a:gd name="T60" fmla="*/ 65 w 524"/>
                <a:gd name="T61" fmla="*/ 435 h 525"/>
                <a:gd name="T62" fmla="*/ 24 w 524"/>
                <a:gd name="T63" fmla="*/ 374 h 525"/>
                <a:gd name="T64" fmla="*/ 3 w 524"/>
                <a:gd name="T65" fmla="*/ 302 h 525"/>
                <a:gd name="T66" fmla="*/ 3 w 524"/>
                <a:gd name="T67" fmla="*/ 224 h 525"/>
                <a:gd name="T68" fmla="*/ 24 w 524"/>
                <a:gd name="T69" fmla="*/ 152 h 525"/>
                <a:gd name="T70" fmla="*/ 65 w 524"/>
                <a:gd name="T71" fmla="*/ 91 h 525"/>
                <a:gd name="T72" fmla="*/ 120 w 524"/>
                <a:gd name="T73" fmla="*/ 43 h 525"/>
                <a:gd name="T74" fmla="*/ 186 w 524"/>
                <a:gd name="T75" fmla="*/ 12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7"/>
                  </a:moveTo>
                  <a:lnTo>
                    <a:pt x="233" y="120"/>
                  </a:lnTo>
                  <a:lnTo>
                    <a:pt x="205" y="129"/>
                  </a:lnTo>
                  <a:lnTo>
                    <a:pt x="181" y="143"/>
                  </a:lnTo>
                  <a:lnTo>
                    <a:pt x="159" y="160"/>
                  </a:lnTo>
                  <a:lnTo>
                    <a:pt x="141" y="182"/>
                  </a:lnTo>
                  <a:lnTo>
                    <a:pt x="128" y="206"/>
                  </a:lnTo>
                  <a:lnTo>
                    <a:pt x="120" y="234"/>
                  </a:lnTo>
                  <a:lnTo>
                    <a:pt x="116" y="264"/>
                  </a:lnTo>
                  <a:lnTo>
                    <a:pt x="120" y="292"/>
                  </a:lnTo>
                  <a:lnTo>
                    <a:pt x="128" y="320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7"/>
                  </a:lnTo>
                  <a:lnTo>
                    <a:pt x="233" y="406"/>
                  </a:lnTo>
                  <a:lnTo>
                    <a:pt x="261" y="409"/>
                  </a:lnTo>
                  <a:lnTo>
                    <a:pt x="291" y="406"/>
                  </a:lnTo>
                  <a:lnTo>
                    <a:pt x="318" y="397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20"/>
                  </a:lnTo>
                  <a:lnTo>
                    <a:pt x="404" y="292"/>
                  </a:lnTo>
                  <a:lnTo>
                    <a:pt x="407" y="264"/>
                  </a:lnTo>
                  <a:lnTo>
                    <a:pt x="404" y="234"/>
                  </a:lnTo>
                  <a:lnTo>
                    <a:pt x="396" y="206"/>
                  </a:lnTo>
                  <a:lnTo>
                    <a:pt x="382" y="182"/>
                  </a:lnTo>
                  <a:lnTo>
                    <a:pt x="365" y="160"/>
                  </a:lnTo>
                  <a:lnTo>
                    <a:pt x="343" y="143"/>
                  </a:lnTo>
                  <a:lnTo>
                    <a:pt x="318" y="129"/>
                  </a:lnTo>
                  <a:lnTo>
                    <a:pt x="291" y="120"/>
                  </a:lnTo>
                  <a:lnTo>
                    <a:pt x="261" y="117"/>
                  </a:lnTo>
                  <a:close/>
                  <a:moveTo>
                    <a:pt x="261" y="0"/>
                  </a:moveTo>
                  <a:lnTo>
                    <a:pt x="300" y="4"/>
                  </a:lnTo>
                  <a:lnTo>
                    <a:pt x="337" y="12"/>
                  </a:lnTo>
                  <a:lnTo>
                    <a:pt x="372" y="25"/>
                  </a:lnTo>
                  <a:lnTo>
                    <a:pt x="404" y="43"/>
                  </a:lnTo>
                  <a:lnTo>
                    <a:pt x="434" y="65"/>
                  </a:lnTo>
                  <a:lnTo>
                    <a:pt x="459" y="91"/>
                  </a:lnTo>
                  <a:lnTo>
                    <a:pt x="481" y="120"/>
                  </a:lnTo>
                  <a:lnTo>
                    <a:pt x="499" y="152"/>
                  </a:lnTo>
                  <a:lnTo>
                    <a:pt x="513" y="187"/>
                  </a:lnTo>
                  <a:lnTo>
                    <a:pt x="520" y="224"/>
                  </a:lnTo>
                  <a:lnTo>
                    <a:pt x="524" y="264"/>
                  </a:lnTo>
                  <a:lnTo>
                    <a:pt x="520" y="302"/>
                  </a:lnTo>
                  <a:lnTo>
                    <a:pt x="513" y="339"/>
                  </a:lnTo>
                  <a:lnTo>
                    <a:pt x="499" y="374"/>
                  </a:lnTo>
                  <a:lnTo>
                    <a:pt x="481" y="406"/>
                  </a:lnTo>
                  <a:lnTo>
                    <a:pt x="459" y="435"/>
                  </a:lnTo>
                  <a:lnTo>
                    <a:pt x="434" y="462"/>
                  </a:lnTo>
                  <a:lnTo>
                    <a:pt x="404" y="483"/>
                  </a:lnTo>
                  <a:lnTo>
                    <a:pt x="372" y="501"/>
                  </a:lnTo>
                  <a:lnTo>
                    <a:pt x="337" y="515"/>
                  </a:lnTo>
                  <a:lnTo>
                    <a:pt x="300" y="523"/>
                  </a:lnTo>
                  <a:lnTo>
                    <a:pt x="261" y="525"/>
                  </a:lnTo>
                  <a:lnTo>
                    <a:pt x="223" y="523"/>
                  </a:lnTo>
                  <a:lnTo>
                    <a:pt x="186" y="515"/>
                  </a:lnTo>
                  <a:lnTo>
                    <a:pt x="151" y="501"/>
                  </a:lnTo>
                  <a:lnTo>
                    <a:pt x="120" y="483"/>
                  </a:lnTo>
                  <a:lnTo>
                    <a:pt x="90" y="462"/>
                  </a:lnTo>
                  <a:lnTo>
                    <a:pt x="65" y="435"/>
                  </a:lnTo>
                  <a:lnTo>
                    <a:pt x="42" y="406"/>
                  </a:lnTo>
                  <a:lnTo>
                    <a:pt x="24" y="374"/>
                  </a:lnTo>
                  <a:lnTo>
                    <a:pt x="12" y="339"/>
                  </a:lnTo>
                  <a:lnTo>
                    <a:pt x="3" y="302"/>
                  </a:lnTo>
                  <a:lnTo>
                    <a:pt x="0" y="264"/>
                  </a:lnTo>
                  <a:lnTo>
                    <a:pt x="3" y="224"/>
                  </a:lnTo>
                  <a:lnTo>
                    <a:pt x="12" y="187"/>
                  </a:lnTo>
                  <a:lnTo>
                    <a:pt x="24" y="152"/>
                  </a:lnTo>
                  <a:lnTo>
                    <a:pt x="42" y="120"/>
                  </a:lnTo>
                  <a:lnTo>
                    <a:pt x="65" y="91"/>
                  </a:lnTo>
                  <a:lnTo>
                    <a:pt x="90" y="65"/>
                  </a:lnTo>
                  <a:lnTo>
                    <a:pt x="120" y="43"/>
                  </a:lnTo>
                  <a:lnTo>
                    <a:pt x="151" y="25"/>
                  </a:lnTo>
                  <a:lnTo>
                    <a:pt x="186" y="12"/>
                  </a:lnTo>
                  <a:lnTo>
                    <a:pt x="223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0">
              <a:extLst>
                <a:ext uri="{FF2B5EF4-FFF2-40B4-BE49-F238E27FC236}">
                  <a16:creationId xmlns:a16="http://schemas.microsoft.com/office/drawing/2014/main" id="{64719104-7271-4641-9C6D-099E53197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1">
              <a:extLst>
                <a:ext uri="{FF2B5EF4-FFF2-40B4-BE49-F238E27FC236}">
                  <a16:creationId xmlns:a16="http://schemas.microsoft.com/office/drawing/2014/main" id="{8DF03FC0-7408-4584-B576-FC343FA19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526051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2">
              <a:extLst>
                <a:ext uri="{FF2B5EF4-FFF2-40B4-BE49-F238E27FC236}">
                  <a16:creationId xmlns:a16="http://schemas.microsoft.com/office/drawing/2014/main" id="{DC70D2FE-6E4E-49A5-9566-1BEB9D20E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3">
              <a:extLst>
                <a:ext uri="{FF2B5EF4-FFF2-40B4-BE49-F238E27FC236}">
                  <a16:creationId xmlns:a16="http://schemas.microsoft.com/office/drawing/2014/main" id="{FA970B85-FAC7-4F72-8629-1C4C76A49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568566"/>
              <a:ext cx="25807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4">
              <a:extLst>
                <a:ext uri="{FF2B5EF4-FFF2-40B4-BE49-F238E27FC236}">
                  <a16:creationId xmlns:a16="http://schemas.microsoft.com/office/drawing/2014/main" id="{F7E5A649-9842-48BF-9FDA-59789F348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5">
              <a:extLst>
                <a:ext uri="{FF2B5EF4-FFF2-40B4-BE49-F238E27FC236}">
                  <a16:creationId xmlns:a16="http://schemas.microsoft.com/office/drawing/2014/main" id="{98853E36-240F-47A0-8581-771B48349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568566"/>
              <a:ext cx="25807" cy="25982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3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6">
              <a:extLst>
                <a:ext uri="{FF2B5EF4-FFF2-40B4-BE49-F238E27FC236}">
                  <a16:creationId xmlns:a16="http://schemas.microsoft.com/office/drawing/2014/main" id="{AB78E524-53E8-4AF0-9AAF-A5D30F9B0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7">
              <a:extLst>
                <a:ext uri="{FF2B5EF4-FFF2-40B4-BE49-F238E27FC236}">
                  <a16:creationId xmlns:a16="http://schemas.microsoft.com/office/drawing/2014/main" id="{FD196E3C-1423-480D-A01A-B95C43677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8">
              <a:extLst>
                <a:ext uri="{FF2B5EF4-FFF2-40B4-BE49-F238E27FC236}">
                  <a16:creationId xmlns:a16="http://schemas.microsoft.com/office/drawing/2014/main" id="{ECF3097A-5DBF-4AF2-9181-E77B359D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9">
              <a:extLst>
                <a:ext uri="{FF2B5EF4-FFF2-40B4-BE49-F238E27FC236}">
                  <a16:creationId xmlns:a16="http://schemas.microsoft.com/office/drawing/2014/main" id="{767E85B0-B3E3-4BEF-9F4A-1BB452C81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0">
              <a:extLst>
                <a:ext uri="{FF2B5EF4-FFF2-40B4-BE49-F238E27FC236}">
                  <a16:creationId xmlns:a16="http://schemas.microsoft.com/office/drawing/2014/main" id="{55075FD2-E417-40EB-B1EA-D7318870F1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2951" y="1415041"/>
              <a:ext cx="750566" cy="800688"/>
            </a:xfrm>
            <a:custGeom>
              <a:avLst/>
              <a:gdLst>
                <a:gd name="T0" fmla="*/ 1657 w 3490"/>
                <a:gd name="T1" fmla="*/ 2942 h 3384"/>
                <a:gd name="T2" fmla="*/ 1581 w 3490"/>
                <a:gd name="T3" fmla="*/ 3032 h 3384"/>
                <a:gd name="T4" fmla="*/ 1581 w 3490"/>
                <a:gd name="T5" fmla="*/ 3154 h 3384"/>
                <a:gd name="T6" fmla="*/ 1657 w 3490"/>
                <a:gd name="T7" fmla="*/ 3244 h 3384"/>
                <a:gd name="T8" fmla="*/ 1777 w 3490"/>
                <a:gd name="T9" fmla="*/ 3265 h 3384"/>
                <a:gd name="T10" fmla="*/ 1878 w 3490"/>
                <a:gd name="T11" fmla="*/ 3205 h 3384"/>
                <a:gd name="T12" fmla="*/ 1920 w 3490"/>
                <a:gd name="T13" fmla="*/ 3092 h 3384"/>
                <a:gd name="T14" fmla="*/ 1878 w 3490"/>
                <a:gd name="T15" fmla="*/ 2980 h 3384"/>
                <a:gd name="T16" fmla="*/ 1777 w 3490"/>
                <a:gd name="T17" fmla="*/ 2920 h 3384"/>
                <a:gd name="T18" fmla="*/ 209 w 3490"/>
                <a:gd name="T19" fmla="*/ 1238 h 3384"/>
                <a:gd name="T20" fmla="*/ 128 w 3490"/>
                <a:gd name="T21" fmla="*/ 1319 h 3384"/>
                <a:gd name="T22" fmla="*/ 120 w 3490"/>
                <a:gd name="T23" fmla="*/ 2096 h 3384"/>
                <a:gd name="T24" fmla="*/ 183 w 3490"/>
                <a:gd name="T25" fmla="*/ 2192 h 3384"/>
                <a:gd name="T26" fmla="*/ 3221 w 3490"/>
                <a:gd name="T27" fmla="*/ 2217 h 3384"/>
                <a:gd name="T28" fmla="*/ 3329 w 3490"/>
                <a:gd name="T29" fmla="*/ 2173 h 3384"/>
                <a:gd name="T30" fmla="*/ 3374 w 3490"/>
                <a:gd name="T31" fmla="*/ 2065 h 3384"/>
                <a:gd name="T32" fmla="*/ 3347 w 3490"/>
                <a:gd name="T33" fmla="*/ 1293 h 3384"/>
                <a:gd name="T34" fmla="*/ 3252 w 3490"/>
                <a:gd name="T35" fmla="*/ 1229 h 3384"/>
                <a:gd name="T36" fmla="*/ 238 w 3490"/>
                <a:gd name="T37" fmla="*/ 120 h 3384"/>
                <a:gd name="T38" fmla="*/ 143 w 3490"/>
                <a:gd name="T39" fmla="*/ 185 h 3384"/>
                <a:gd name="T40" fmla="*/ 116 w 3490"/>
                <a:gd name="T41" fmla="*/ 957 h 3384"/>
                <a:gd name="T42" fmla="*/ 161 w 3490"/>
                <a:gd name="T43" fmla="*/ 1064 h 3384"/>
                <a:gd name="T44" fmla="*/ 269 w 3490"/>
                <a:gd name="T45" fmla="*/ 1109 h 3384"/>
                <a:gd name="T46" fmla="*/ 3307 w 3490"/>
                <a:gd name="T47" fmla="*/ 1083 h 3384"/>
                <a:gd name="T48" fmla="*/ 3370 w 3490"/>
                <a:gd name="T49" fmla="*/ 988 h 3384"/>
                <a:gd name="T50" fmla="*/ 3362 w 3490"/>
                <a:gd name="T51" fmla="*/ 210 h 3384"/>
                <a:gd name="T52" fmla="*/ 3281 w 3490"/>
                <a:gd name="T53" fmla="*/ 130 h 3384"/>
                <a:gd name="T54" fmla="*/ 269 w 3490"/>
                <a:gd name="T55" fmla="*/ 0 h 3384"/>
                <a:gd name="T56" fmla="*/ 3335 w 3490"/>
                <a:gd name="T57" fmla="*/ 26 h 3384"/>
                <a:gd name="T58" fmla="*/ 3447 w 3490"/>
                <a:gd name="T59" fmla="*/ 124 h 3384"/>
                <a:gd name="T60" fmla="*/ 3490 w 3490"/>
                <a:gd name="T61" fmla="*/ 270 h 3384"/>
                <a:gd name="T62" fmla="*/ 3469 w 3490"/>
                <a:gd name="T63" fmla="*/ 1060 h 3384"/>
                <a:gd name="T64" fmla="*/ 3386 w 3490"/>
                <a:gd name="T65" fmla="*/ 1167 h 3384"/>
                <a:gd name="T66" fmla="*/ 3469 w 3490"/>
                <a:gd name="T67" fmla="*/ 1274 h 3384"/>
                <a:gd name="T68" fmla="*/ 3490 w 3490"/>
                <a:gd name="T69" fmla="*/ 2065 h 3384"/>
                <a:gd name="T70" fmla="*/ 3447 w 3490"/>
                <a:gd name="T71" fmla="*/ 2212 h 3384"/>
                <a:gd name="T72" fmla="*/ 3335 w 3490"/>
                <a:gd name="T73" fmla="*/ 2309 h 3384"/>
                <a:gd name="T74" fmla="*/ 1803 w 3490"/>
                <a:gd name="T75" fmla="*/ 2334 h 3384"/>
                <a:gd name="T76" fmla="*/ 1908 w 3490"/>
                <a:gd name="T77" fmla="*/ 2850 h 3384"/>
                <a:gd name="T78" fmla="*/ 2005 w 3490"/>
                <a:gd name="T79" fmla="*/ 2962 h 3384"/>
                <a:gd name="T80" fmla="*/ 3450 w 3490"/>
                <a:gd name="T81" fmla="*/ 3037 h 3384"/>
                <a:gd name="T82" fmla="*/ 3490 w 3490"/>
                <a:gd name="T83" fmla="*/ 3092 h 3384"/>
                <a:gd name="T84" fmla="*/ 3450 w 3490"/>
                <a:gd name="T85" fmla="*/ 3147 h 3384"/>
                <a:gd name="T86" fmla="*/ 2003 w 3490"/>
                <a:gd name="T87" fmla="*/ 3226 h 3384"/>
                <a:gd name="T88" fmla="*/ 1898 w 3490"/>
                <a:gd name="T89" fmla="*/ 3340 h 3384"/>
                <a:gd name="T90" fmla="*/ 1745 w 3490"/>
                <a:gd name="T91" fmla="*/ 3384 h 3384"/>
                <a:gd name="T92" fmla="*/ 1592 w 3490"/>
                <a:gd name="T93" fmla="*/ 3340 h 3384"/>
                <a:gd name="T94" fmla="*/ 1487 w 3490"/>
                <a:gd name="T95" fmla="*/ 3226 h 3384"/>
                <a:gd name="T96" fmla="*/ 40 w 3490"/>
                <a:gd name="T97" fmla="*/ 3147 h 3384"/>
                <a:gd name="T98" fmla="*/ 0 w 3490"/>
                <a:gd name="T99" fmla="*/ 3092 h 3384"/>
                <a:gd name="T100" fmla="*/ 40 w 3490"/>
                <a:gd name="T101" fmla="*/ 3037 h 3384"/>
                <a:gd name="T102" fmla="*/ 1485 w 3490"/>
                <a:gd name="T103" fmla="*/ 2962 h 3384"/>
                <a:gd name="T104" fmla="*/ 1582 w 3490"/>
                <a:gd name="T105" fmla="*/ 2850 h 3384"/>
                <a:gd name="T106" fmla="*/ 1687 w 3490"/>
                <a:gd name="T107" fmla="*/ 2334 h 3384"/>
                <a:gd name="T108" fmla="*/ 155 w 3490"/>
                <a:gd name="T109" fmla="*/ 2309 h 3384"/>
                <a:gd name="T110" fmla="*/ 43 w 3490"/>
                <a:gd name="T111" fmla="*/ 2212 h 3384"/>
                <a:gd name="T112" fmla="*/ 0 w 3490"/>
                <a:gd name="T113" fmla="*/ 2065 h 3384"/>
                <a:gd name="T114" fmla="*/ 21 w 3490"/>
                <a:gd name="T115" fmla="*/ 1274 h 3384"/>
                <a:gd name="T116" fmla="*/ 104 w 3490"/>
                <a:gd name="T117" fmla="*/ 1167 h 3384"/>
                <a:gd name="T118" fmla="*/ 21 w 3490"/>
                <a:gd name="T119" fmla="*/ 1060 h 3384"/>
                <a:gd name="T120" fmla="*/ 0 w 3490"/>
                <a:gd name="T121" fmla="*/ 270 h 3384"/>
                <a:gd name="T122" fmla="*/ 43 w 3490"/>
                <a:gd name="T123" fmla="*/ 124 h 3384"/>
                <a:gd name="T124" fmla="*/ 155 w 3490"/>
                <a:gd name="T125" fmla="*/ 26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90" h="3384">
                  <a:moveTo>
                    <a:pt x="1745" y="2917"/>
                  </a:moveTo>
                  <a:lnTo>
                    <a:pt x="1713" y="2920"/>
                  </a:lnTo>
                  <a:lnTo>
                    <a:pt x="1684" y="2929"/>
                  </a:lnTo>
                  <a:lnTo>
                    <a:pt x="1657" y="2942"/>
                  </a:lnTo>
                  <a:lnTo>
                    <a:pt x="1633" y="2959"/>
                  </a:lnTo>
                  <a:lnTo>
                    <a:pt x="1612" y="2980"/>
                  </a:lnTo>
                  <a:lnTo>
                    <a:pt x="1595" y="3004"/>
                  </a:lnTo>
                  <a:lnTo>
                    <a:pt x="1581" y="3032"/>
                  </a:lnTo>
                  <a:lnTo>
                    <a:pt x="1574" y="3061"/>
                  </a:lnTo>
                  <a:lnTo>
                    <a:pt x="1571" y="3092"/>
                  </a:lnTo>
                  <a:lnTo>
                    <a:pt x="1574" y="3124"/>
                  </a:lnTo>
                  <a:lnTo>
                    <a:pt x="1581" y="3154"/>
                  </a:lnTo>
                  <a:lnTo>
                    <a:pt x="1595" y="3180"/>
                  </a:lnTo>
                  <a:lnTo>
                    <a:pt x="1612" y="3205"/>
                  </a:lnTo>
                  <a:lnTo>
                    <a:pt x="1633" y="3226"/>
                  </a:lnTo>
                  <a:lnTo>
                    <a:pt x="1657" y="3244"/>
                  </a:lnTo>
                  <a:lnTo>
                    <a:pt x="1684" y="3257"/>
                  </a:lnTo>
                  <a:lnTo>
                    <a:pt x="1713" y="3265"/>
                  </a:lnTo>
                  <a:lnTo>
                    <a:pt x="1745" y="3267"/>
                  </a:lnTo>
                  <a:lnTo>
                    <a:pt x="1777" y="3265"/>
                  </a:lnTo>
                  <a:lnTo>
                    <a:pt x="1806" y="3257"/>
                  </a:lnTo>
                  <a:lnTo>
                    <a:pt x="1833" y="3244"/>
                  </a:lnTo>
                  <a:lnTo>
                    <a:pt x="1857" y="3226"/>
                  </a:lnTo>
                  <a:lnTo>
                    <a:pt x="1878" y="3205"/>
                  </a:lnTo>
                  <a:lnTo>
                    <a:pt x="1895" y="3180"/>
                  </a:lnTo>
                  <a:lnTo>
                    <a:pt x="1909" y="3154"/>
                  </a:lnTo>
                  <a:lnTo>
                    <a:pt x="1916" y="3124"/>
                  </a:lnTo>
                  <a:lnTo>
                    <a:pt x="1920" y="3092"/>
                  </a:lnTo>
                  <a:lnTo>
                    <a:pt x="1916" y="3061"/>
                  </a:lnTo>
                  <a:lnTo>
                    <a:pt x="1909" y="3032"/>
                  </a:lnTo>
                  <a:lnTo>
                    <a:pt x="1895" y="3004"/>
                  </a:lnTo>
                  <a:lnTo>
                    <a:pt x="1878" y="2980"/>
                  </a:lnTo>
                  <a:lnTo>
                    <a:pt x="1857" y="2959"/>
                  </a:lnTo>
                  <a:lnTo>
                    <a:pt x="1833" y="2942"/>
                  </a:lnTo>
                  <a:lnTo>
                    <a:pt x="1806" y="2929"/>
                  </a:lnTo>
                  <a:lnTo>
                    <a:pt x="1777" y="2920"/>
                  </a:lnTo>
                  <a:lnTo>
                    <a:pt x="1745" y="2917"/>
                  </a:lnTo>
                  <a:close/>
                  <a:moveTo>
                    <a:pt x="269" y="1225"/>
                  </a:moveTo>
                  <a:lnTo>
                    <a:pt x="238" y="1229"/>
                  </a:lnTo>
                  <a:lnTo>
                    <a:pt x="209" y="1238"/>
                  </a:lnTo>
                  <a:lnTo>
                    <a:pt x="183" y="1252"/>
                  </a:lnTo>
                  <a:lnTo>
                    <a:pt x="161" y="1270"/>
                  </a:lnTo>
                  <a:lnTo>
                    <a:pt x="143" y="1293"/>
                  </a:lnTo>
                  <a:lnTo>
                    <a:pt x="128" y="1319"/>
                  </a:lnTo>
                  <a:lnTo>
                    <a:pt x="120" y="1347"/>
                  </a:lnTo>
                  <a:lnTo>
                    <a:pt x="116" y="1378"/>
                  </a:lnTo>
                  <a:lnTo>
                    <a:pt x="116" y="2065"/>
                  </a:lnTo>
                  <a:lnTo>
                    <a:pt x="120" y="2096"/>
                  </a:lnTo>
                  <a:lnTo>
                    <a:pt x="128" y="2125"/>
                  </a:lnTo>
                  <a:lnTo>
                    <a:pt x="143" y="2150"/>
                  </a:lnTo>
                  <a:lnTo>
                    <a:pt x="161" y="2173"/>
                  </a:lnTo>
                  <a:lnTo>
                    <a:pt x="183" y="2192"/>
                  </a:lnTo>
                  <a:lnTo>
                    <a:pt x="209" y="2205"/>
                  </a:lnTo>
                  <a:lnTo>
                    <a:pt x="238" y="2214"/>
                  </a:lnTo>
                  <a:lnTo>
                    <a:pt x="269" y="2217"/>
                  </a:lnTo>
                  <a:lnTo>
                    <a:pt x="3221" y="2217"/>
                  </a:lnTo>
                  <a:lnTo>
                    <a:pt x="3252" y="2214"/>
                  </a:lnTo>
                  <a:lnTo>
                    <a:pt x="3281" y="2205"/>
                  </a:lnTo>
                  <a:lnTo>
                    <a:pt x="3307" y="2192"/>
                  </a:lnTo>
                  <a:lnTo>
                    <a:pt x="3329" y="2173"/>
                  </a:lnTo>
                  <a:lnTo>
                    <a:pt x="3347" y="2150"/>
                  </a:lnTo>
                  <a:lnTo>
                    <a:pt x="3362" y="2125"/>
                  </a:lnTo>
                  <a:lnTo>
                    <a:pt x="3370" y="2096"/>
                  </a:lnTo>
                  <a:lnTo>
                    <a:pt x="3374" y="2065"/>
                  </a:lnTo>
                  <a:lnTo>
                    <a:pt x="3374" y="1378"/>
                  </a:lnTo>
                  <a:lnTo>
                    <a:pt x="3370" y="1347"/>
                  </a:lnTo>
                  <a:lnTo>
                    <a:pt x="3362" y="1319"/>
                  </a:lnTo>
                  <a:lnTo>
                    <a:pt x="3347" y="1293"/>
                  </a:lnTo>
                  <a:lnTo>
                    <a:pt x="3329" y="1270"/>
                  </a:lnTo>
                  <a:lnTo>
                    <a:pt x="3307" y="1252"/>
                  </a:lnTo>
                  <a:lnTo>
                    <a:pt x="3281" y="1238"/>
                  </a:lnTo>
                  <a:lnTo>
                    <a:pt x="3252" y="1229"/>
                  </a:lnTo>
                  <a:lnTo>
                    <a:pt x="3221" y="1225"/>
                  </a:lnTo>
                  <a:lnTo>
                    <a:pt x="269" y="1225"/>
                  </a:lnTo>
                  <a:close/>
                  <a:moveTo>
                    <a:pt x="269" y="117"/>
                  </a:moveTo>
                  <a:lnTo>
                    <a:pt x="238" y="120"/>
                  </a:lnTo>
                  <a:lnTo>
                    <a:pt x="209" y="130"/>
                  </a:lnTo>
                  <a:lnTo>
                    <a:pt x="183" y="144"/>
                  </a:lnTo>
                  <a:lnTo>
                    <a:pt x="161" y="162"/>
                  </a:lnTo>
                  <a:lnTo>
                    <a:pt x="143" y="185"/>
                  </a:lnTo>
                  <a:lnTo>
                    <a:pt x="128" y="210"/>
                  </a:lnTo>
                  <a:lnTo>
                    <a:pt x="120" y="239"/>
                  </a:lnTo>
                  <a:lnTo>
                    <a:pt x="116" y="270"/>
                  </a:lnTo>
                  <a:lnTo>
                    <a:pt x="116" y="957"/>
                  </a:lnTo>
                  <a:lnTo>
                    <a:pt x="120" y="988"/>
                  </a:lnTo>
                  <a:lnTo>
                    <a:pt x="128" y="1017"/>
                  </a:lnTo>
                  <a:lnTo>
                    <a:pt x="143" y="1042"/>
                  </a:lnTo>
                  <a:lnTo>
                    <a:pt x="161" y="1064"/>
                  </a:lnTo>
                  <a:lnTo>
                    <a:pt x="183" y="1083"/>
                  </a:lnTo>
                  <a:lnTo>
                    <a:pt x="209" y="1097"/>
                  </a:lnTo>
                  <a:lnTo>
                    <a:pt x="238" y="1106"/>
                  </a:lnTo>
                  <a:lnTo>
                    <a:pt x="269" y="1109"/>
                  </a:lnTo>
                  <a:lnTo>
                    <a:pt x="3221" y="1109"/>
                  </a:lnTo>
                  <a:lnTo>
                    <a:pt x="3252" y="1106"/>
                  </a:lnTo>
                  <a:lnTo>
                    <a:pt x="3281" y="1097"/>
                  </a:lnTo>
                  <a:lnTo>
                    <a:pt x="3307" y="1083"/>
                  </a:lnTo>
                  <a:lnTo>
                    <a:pt x="3329" y="1064"/>
                  </a:lnTo>
                  <a:lnTo>
                    <a:pt x="3347" y="1042"/>
                  </a:lnTo>
                  <a:lnTo>
                    <a:pt x="3362" y="1017"/>
                  </a:lnTo>
                  <a:lnTo>
                    <a:pt x="3370" y="988"/>
                  </a:lnTo>
                  <a:lnTo>
                    <a:pt x="3374" y="957"/>
                  </a:lnTo>
                  <a:lnTo>
                    <a:pt x="3374" y="270"/>
                  </a:lnTo>
                  <a:lnTo>
                    <a:pt x="3370" y="239"/>
                  </a:lnTo>
                  <a:lnTo>
                    <a:pt x="3362" y="210"/>
                  </a:lnTo>
                  <a:lnTo>
                    <a:pt x="3347" y="185"/>
                  </a:lnTo>
                  <a:lnTo>
                    <a:pt x="3329" y="162"/>
                  </a:lnTo>
                  <a:lnTo>
                    <a:pt x="3307" y="144"/>
                  </a:lnTo>
                  <a:lnTo>
                    <a:pt x="3281" y="130"/>
                  </a:lnTo>
                  <a:lnTo>
                    <a:pt x="3252" y="120"/>
                  </a:lnTo>
                  <a:lnTo>
                    <a:pt x="3221" y="117"/>
                  </a:lnTo>
                  <a:lnTo>
                    <a:pt x="269" y="117"/>
                  </a:lnTo>
                  <a:close/>
                  <a:moveTo>
                    <a:pt x="269" y="0"/>
                  </a:moveTo>
                  <a:lnTo>
                    <a:pt x="3221" y="0"/>
                  </a:lnTo>
                  <a:lnTo>
                    <a:pt x="3262" y="4"/>
                  </a:lnTo>
                  <a:lnTo>
                    <a:pt x="3300" y="12"/>
                  </a:lnTo>
                  <a:lnTo>
                    <a:pt x="3335" y="26"/>
                  </a:lnTo>
                  <a:lnTo>
                    <a:pt x="3367" y="44"/>
                  </a:lnTo>
                  <a:lnTo>
                    <a:pt x="3398" y="66"/>
                  </a:lnTo>
                  <a:lnTo>
                    <a:pt x="3424" y="93"/>
                  </a:lnTo>
                  <a:lnTo>
                    <a:pt x="3447" y="124"/>
                  </a:lnTo>
                  <a:lnTo>
                    <a:pt x="3465" y="156"/>
                  </a:lnTo>
                  <a:lnTo>
                    <a:pt x="3478" y="192"/>
                  </a:lnTo>
                  <a:lnTo>
                    <a:pt x="3487" y="230"/>
                  </a:lnTo>
                  <a:lnTo>
                    <a:pt x="3490" y="270"/>
                  </a:lnTo>
                  <a:lnTo>
                    <a:pt x="3490" y="957"/>
                  </a:lnTo>
                  <a:lnTo>
                    <a:pt x="3488" y="993"/>
                  </a:lnTo>
                  <a:lnTo>
                    <a:pt x="3480" y="1027"/>
                  </a:lnTo>
                  <a:lnTo>
                    <a:pt x="3469" y="1060"/>
                  </a:lnTo>
                  <a:lnTo>
                    <a:pt x="3454" y="1091"/>
                  </a:lnTo>
                  <a:lnTo>
                    <a:pt x="3434" y="1119"/>
                  </a:lnTo>
                  <a:lnTo>
                    <a:pt x="3412" y="1145"/>
                  </a:lnTo>
                  <a:lnTo>
                    <a:pt x="3386" y="1167"/>
                  </a:lnTo>
                  <a:lnTo>
                    <a:pt x="3412" y="1190"/>
                  </a:lnTo>
                  <a:lnTo>
                    <a:pt x="3434" y="1216"/>
                  </a:lnTo>
                  <a:lnTo>
                    <a:pt x="3454" y="1244"/>
                  </a:lnTo>
                  <a:lnTo>
                    <a:pt x="3469" y="1274"/>
                  </a:lnTo>
                  <a:lnTo>
                    <a:pt x="3480" y="1307"/>
                  </a:lnTo>
                  <a:lnTo>
                    <a:pt x="3488" y="1342"/>
                  </a:lnTo>
                  <a:lnTo>
                    <a:pt x="3490" y="1378"/>
                  </a:lnTo>
                  <a:lnTo>
                    <a:pt x="3490" y="2065"/>
                  </a:lnTo>
                  <a:lnTo>
                    <a:pt x="3487" y="2105"/>
                  </a:lnTo>
                  <a:lnTo>
                    <a:pt x="3478" y="2143"/>
                  </a:lnTo>
                  <a:lnTo>
                    <a:pt x="3465" y="2179"/>
                  </a:lnTo>
                  <a:lnTo>
                    <a:pt x="3447" y="2212"/>
                  </a:lnTo>
                  <a:lnTo>
                    <a:pt x="3424" y="2242"/>
                  </a:lnTo>
                  <a:lnTo>
                    <a:pt x="3398" y="2268"/>
                  </a:lnTo>
                  <a:lnTo>
                    <a:pt x="3367" y="2290"/>
                  </a:lnTo>
                  <a:lnTo>
                    <a:pt x="3335" y="2309"/>
                  </a:lnTo>
                  <a:lnTo>
                    <a:pt x="3300" y="2323"/>
                  </a:lnTo>
                  <a:lnTo>
                    <a:pt x="3262" y="2331"/>
                  </a:lnTo>
                  <a:lnTo>
                    <a:pt x="3221" y="2334"/>
                  </a:lnTo>
                  <a:lnTo>
                    <a:pt x="1803" y="2334"/>
                  </a:lnTo>
                  <a:lnTo>
                    <a:pt x="1803" y="2807"/>
                  </a:lnTo>
                  <a:lnTo>
                    <a:pt x="1840" y="2816"/>
                  </a:lnTo>
                  <a:lnTo>
                    <a:pt x="1875" y="2831"/>
                  </a:lnTo>
                  <a:lnTo>
                    <a:pt x="1908" y="2850"/>
                  </a:lnTo>
                  <a:lnTo>
                    <a:pt x="1936" y="2874"/>
                  </a:lnTo>
                  <a:lnTo>
                    <a:pt x="1963" y="2900"/>
                  </a:lnTo>
                  <a:lnTo>
                    <a:pt x="1986" y="2930"/>
                  </a:lnTo>
                  <a:lnTo>
                    <a:pt x="2005" y="2962"/>
                  </a:lnTo>
                  <a:lnTo>
                    <a:pt x="2020" y="2997"/>
                  </a:lnTo>
                  <a:lnTo>
                    <a:pt x="2029" y="3034"/>
                  </a:lnTo>
                  <a:lnTo>
                    <a:pt x="3432" y="3034"/>
                  </a:lnTo>
                  <a:lnTo>
                    <a:pt x="3450" y="3037"/>
                  </a:lnTo>
                  <a:lnTo>
                    <a:pt x="3466" y="3045"/>
                  </a:lnTo>
                  <a:lnTo>
                    <a:pt x="3478" y="3058"/>
                  </a:lnTo>
                  <a:lnTo>
                    <a:pt x="3487" y="3074"/>
                  </a:lnTo>
                  <a:lnTo>
                    <a:pt x="3490" y="3092"/>
                  </a:lnTo>
                  <a:lnTo>
                    <a:pt x="3487" y="3111"/>
                  </a:lnTo>
                  <a:lnTo>
                    <a:pt x="3478" y="3127"/>
                  </a:lnTo>
                  <a:lnTo>
                    <a:pt x="3466" y="3140"/>
                  </a:lnTo>
                  <a:lnTo>
                    <a:pt x="3450" y="3147"/>
                  </a:lnTo>
                  <a:lnTo>
                    <a:pt x="3432" y="3150"/>
                  </a:lnTo>
                  <a:lnTo>
                    <a:pt x="2029" y="3150"/>
                  </a:lnTo>
                  <a:lnTo>
                    <a:pt x="2019" y="3190"/>
                  </a:lnTo>
                  <a:lnTo>
                    <a:pt x="2003" y="3226"/>
                  </a:lnTo>
                  <a:lnTo>
                    <a:pt x="1983" y="3260"/>
                  </a:lnTo>
                  <a:lnTo>
                    <a:pt x="1959" y="3290"/>
                  </a:lnTo>
                  <a:lnTo>
                    <a:pt x="1930" y="3317"/>
                  </a:lnTo>
                  <a:lnTo>
                    <a:pt x="1898" y="3340"/>
                  </a:lnTo>
                  <a:lnTo>
                    <a:pt x="1863" y="3358"/>
                  </a:lnTo>
                  <a:lnTo>
                    <a:pt x="1826" y="3372"/>
                  </a:lnTo>
                  <a:lnTo>
                    <a:pt x="1786" y="3381"/>
                  </a:lnTo>
                  <a:lnTo>
                    <a:pt x="1745" y="3384"/>
                  </a:lnTo>
                  <a:lnTo>
                    <a:pt x="1704" y="3381"/>
                  </a:lnTo>
                  <a:lnTo>
                    <a:pt x="1664" y="3372"/>
                  </a:lnTo>
                  <a:lnTo>
                    <a:pt x="1627" y="3358"/>
                  </a:lnTo>
                  <a:lnTo>
                    <a:pt x="1592" y="3340"/>
                  </a:lnTo>
                  <a:lnTo>
                    <a:pt x="1560" y="3317"/>
                  </a:lnTo>
                  <a:lnTo>
                    <a:pt x="1531" y="3290"/>
                  </a:lnTo>
                  <a:lnTo>
                    <a:pt x="1507" y="3260"/>
                  </a:lnTo>
                  <a:lnTo>
                    <a:pt x="1487" y="3226"/>
                  </a:lnTo>
                  <a:lnTo>
                    <a:pt x="1471" y="3190"/>
                  </a:lnTo>
                  <a:lnTo>
                    <a:pt x="1461" y="3150"/>
                  </a:lnTo>
                  <a:lnTo>
                    <a:pt x="58" y="3150"/>
                  </a:lnTo>
                  <a:lnTo>
                    <a:pt x="40" y="3147"/>
                  </a:lnTo>
                  <a:lnTo>
                    <a:pt x="24" y="3140"/>
                  </a:lnTo>
                  <a:lnTo>
                    <a:pt x="12" y="3127"/>
                  </a:lnTo>
                  <a:lnTo>
                    <a:pt x="3" y="3111"/>
                  </a:lnTo>
                  <a:lnTo>
                    <a:pt x="0" y="3092"/>
                  </a:lnTo>
                  <a:lnTo>
                    <a:pt x="3" y="3074"/>
                  </a:lnTo>
                  <a:lnTo>
                    <a:pt x="12" y="3058"/>
                  </a:lnTo>
                  <a:lnTo>
                    <a:pt x="24" y="3045"/>
                  </a:lnTo>
                  <a:lnTo>
                    <a:pt x="40" y="3037"/>
                  </a:lnTo>
                  <a:lnTo>
                    <a:pt x="58" y="3034"/>
                  </a:lnTo>
                  <a:lnTo>
                    <a:pt x="1461" y="3034"/>
                  </a:lnTo>
                  <a:lnTo>
                    <a:pt x="1470" y="2997"/>
                  </a:lnTo>
                  <a:lnTo>
                    <a:pt x="1485" y="2962"/>
                  </a:lnTo>
                  <a:lnTo>
                    <a:pt x="1504" y="2930"/>
                  </a:lnTo>
                  <a:lnTo>
                    <a:pt x="1527" y="2900"/>
                  </a:lnTo>
                  <a:lnTo>
                    <a:pt x="1554" y="2874"/>
                  </a:lnTo>
                  <a:lnTo>
                    <a:pt x="1582" y="2850"/>
                  </a:lnTo>
                  <a:lnTo>
                    <a:pt x="1615" y="2831"/>
                  </a:lnTo>
                  <a:lnTo>
                    <a:pt x="1650" y="2816"/>
                  </a:lnTo>
                  <a:lnTo>
                    <a:pt x="1687" y="2807"/>
                  </a:lnTo>
                  <a:lnTo>
                    <a:pt x="1687" y="2334"/>
                  </a:lnTo>
                  <a:lnTo>
                    <a:pt x="269" y="2334"/>
                  </a:lnTo>
                  <a:lnTo>
                    <a:pt x="228" y="2331"/>
                  </a:lnTo>
                  <a:lnTo>
                    <a:pt x="190" y="2323"/>
                  </a:lnTo>
                  <a:lnTo>
                    <a:pt x="155" y="2309"/>
                  </a:lnTo>
                  <a:lnTo>
                    <a:pt x="123" y="2290"/>
                  </a:lnTo>
                  <a:lnTo>
                    <a:pt x="92" y="2268"/>
                  </a:lnTo>
                  <a:lnTo>
                    <a:pt x="66" y="2242"/>
                  </a:lnTo>
                  <a:lnTo>
                    <a:pt x="43" y="2212"/>
                  </a:lnTo>
                  <a:lnTo>
                    <a:pt x="25" y="2179"/>
                  </a:lnTo>
                  <a:lnTo>
                    <a:pt x="12" y="2143"/>
                  </a:lnTo>
                  <a:lnTo>
                    <a:pt x="3" y="2105"/>
                  </a:lnTo>
                  <a:lnTo>
                    <a:pt x="0" y="2065"/>
                  </a:lnTo>
                  <a:lnTo>
                    <a:pt x="0" y="1378"/>
                  </a:lnTo>
                  <a:lnTo>
                    <a:pt x="2" y="1342"/>
                  </a:lnTo>
                  <a:lnTo>
                    <a:pt x="10" y="1307"/>
                  </a:lnTo>
                  <a:lnTo>
                    <a:pt x="21" y="1274"/>
                  </a:lnTo>
                  <a:lnTo>
                    <a:pt x="36" y="1244"/>
                  </a:lnTo>
                  <a:lnTo>
                    <a:pt x="56" y="1216"/>
                  </a:lnTo>
                  <a:lnTo>
                    <a:pt x="78" y="1190"/>
                  </a:lnTo>
                  <a:lnTo>
                    <a:pt x="104" y="1167"/>
                  </a:lnTo>
                  <a:lnTo>
                    <a:pt x="78" y="1145"/>
                  </a:lnTo>
                  <a:lnTo>
                    <a:pt x="56" y="1119"/>
                  </a:lnTo>
                  <a:lnTo>
                    <a:pt x="36" y="1091"/>
                  </a:lnTo>
                  <a:lnTo>
                    <a:pt x="21" y="1060"/>
                  </a:lnTo>
                  <a:lnTo>
                    <a:pt x="10" y="1027"/>
                  </a:lnTo>
                  <a:lnTo>
                    <a:pt x="2" y="993"/>
                  </a:lnTo>
                  <a:lnTo>
                    <a:pt x="0" y="957"/>
                  </a:lnTo>
                  <a:lnTo>
                    <a:pt x="0" y="270"/>
                  </a:lnTo>
                  <a:lnTo>
                    <a:pt x="3" y="230"/>
                  </a:lnTo>
                  <a:lnTo>
                    <a:pt x="12" y="192"/>
                  </a:lnTo>
                  <a:lnTo>
                    <a:pt x="25" y="156"/>
                  </a:lnTo>
                  <a:lnTo>
                    <a:pt x="43" y="124"/>
                  </a:lnTo>
                  <a:lnTo>
                    <a:pt x="66" y="93"/>
                  </a:lnTo>
                  <a:lnTo>
                    <a:pt x="92" y="66"/>
                  </a:lnTo>
                  <a:lnTo>
                    <a:pt x="123" y="44"/>
                  </a:lnTo>
                  <a:lnTo>
                    <a:pt x="155" y="26"/>
                  </a:lnTo>
                  <a:lnTo>
                    <a:pt x="190" y="12"/>
                  </a:lnTo>
                  <a:lnTo>
                    <a:pt x="228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1">
              <a:extLst>
                <a:ext uri="{FF2B5EF4-FFF2-40B4-BE49-F238E27FC236}">
                  <a16:creationId xmlns:a16="http://schemas.microsoft.com/office/drawing/2014/main" id="{D03BB955-FCF0-4E85-8D19-B6121E84A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759880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2 h 525"/>
                <a:gd name="T4" fmla="*/ 141 w 524"/>
                <a:gd name="T5" fmla="*/ 181 h 525"/>
                <a:gd name="T6" fmla="*/ 120 w 524"/>
                <a:gd name="T7" fmla="*/ 233 h 525"/>
                <a:gd name="T8" fmla="*/ 120 w 524"/>
                <a:gd name="T9" fmla="*/ 293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3 h 525"/>
                <a:gd name="T24" fmla="*/ 404 w 524"/>
                <a:gd name="T25" fmla="*/ 233 h 525"/>
                <a:gd name="T26" fmla="*/ 382 w 524"/>
                <a:gd name="T27" fmla="*/ 181 h 525"/>
                <a:gd name="T28" fmla="*/ 343 w 524"/>
                <a:gd name="T29" fmla="*/ 142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1 h 525"/>
                <a:gd name="T36" fmla="*/ 404 w 524"/>
                <a:gd name="T37" fmla="*/ 42 h 525"/>
                <a:gd name="T38" fmla="*/ 459 w 524"/>
                <a:gd name="T39" fmla="*/ 90 h 525"/>
                <a:gd name="T40" fmla="*/ 499 w 524"/>
                <a:gd name="T41" fmla="*/ 151 h 525"/>
                <a:gd name="T42" fmla="*/ 520 w 524"/>
                <a:gd name="T43" fmla="*/ 224 h 525"/>
                <a:gd name="T44" fmla="*/ 520 w 524"/>
                <a:gd name="T45" fmla="*/ 301 h 525"/>
                <a:gd name="T46" fmla="*/ 499 w 524"/>
                <a:gd name="T47" fmla="*/ 373 h 525"/>
                <a:gd name="T48" fmla="*/ 459 w 524"/>
                <a:gd name="T49" fmla="*/ 435 h 525"/>
                <a:gd name="T50" fmla="*/ 404 w 524"/>
                <a:gd name="T51" fmla="*/ 482 h 525"/>
                <a:gd name="T52" fmla="*/ 337 w 524"/>
                <a:gd name="T53" fmla="*/ 514 h 525"/>
                <a:gd name="T54" fmla="*/ 261 w 524"/>
                <a:gd name="T55" fmla="*/ 525 h 525"/>
                <a:gd name="T56" fmla="*/ 186 w 524"/>
                <a:gd name="T57" fmla="*/ 514 h 525"/>
                <a:gd name="T58" fmla="*/ 120 w 524"/>
                <a:gd name="T59" fmla="*/ 482 h 525"/>
                <a:gd name="T60" fmla="*/ 65 w 524"/>
                <a:gd name="T61" fmla="*/ 435 h 525"/>
                <a:gd name="T62" fmla="*/ 24 w 524"/>
                <a:gd name="T63" fmla="*/ 373 h 525"/>
                <a:gd name="T64" fmla="*/ 3 w 524"/>
                <a:gd name="T65" fmla="*/ 301 h 525"/>
                <a:gd name="T66" fmla="*/ 3 w 524"/>
                <a:gd name="T67" fmla="*/ 224 h 525"/>
                <a:gd name="T68" fmla="*/ 24 w 524"/>
                <a:gd name="T69" fmla="*/ 151 h 525"/>
                <a:gd name="T70" fmla="*/ 65 w 524"/>
                <a:gd name="T71" fmla="*/ 90 h 525"/>
                <a:gd name="T72" fmla="*/ 120 w 524"/>
                <a:gd name="T73" fmla="*/ 42 h 525"/>
                <a:gd name="T74" fmla="*/ 186 w 524"/>
                <a:gd name="T75" fmla="*/ 11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6"/>
                  </a:moveTo>
                  <a:lnTo>
                    <a:pt x="233" y="120"/>
                  </a:lnTo>
                  <a:lnTo>
                    <a:pt x="205" y="128"/>
                  </a:lnTo>
                  <a:lnTo>
                    <a:pt x="181" y="142"/>
                  </a:lnTo>
                  <a:lnTo>
                    <a:pt x="159" y="160"/>
                  </a:lnTo>
                  <a:lnTo>
                    <a:pt x="141" y="181"/>
                  </a:lnTo>
                  <a:lnTo>
                    <a:pt x="128" y="206"/>
                  </a:lnTo>
                  <a:lnTo>
                    <a:pt x="120" y="233"/>
                  </a:lnTo>
                  <a:lnTo>
                    <a:pt x="116" y="263"/>
                  </a:lnTo>
                  <a:lnTo>
                    <a:pt x="120" y="293"/>
                  </a:lnTo>
                  <a:lnTo>
                    <a:pt x="128" y="319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8"/>
                  </a:lnTo>
                  <a:lnTo>
                    <a:pt x="233" y="406"/>
                  </a:lnTo>
                  <a:lnTo>
                    <a:pt x="261" y="408"/>
                  </a:lnTo>
                  <a:lnTo>
                    <a:pt x="291" y="406"/>
                  </a:lnTo>
                  <a:lnTo>
                    <a:pt x="318" y="398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19"/>
                  </a:lnTo>
                  <a:lnTo>
                    <a:pt x="404" y="293"/>
                  </a:lnTo>
                  <a:lnTo>
                    <a:pt x="407" y="263"/>
                  </a:lnTo>
                  <a:lnTo>
                    <a:pt x="404" y="233"/>
                  </a:lnTo>
                  <a:lnTo>
                    <a:pt x="396" y="206"/>
                  </a:lnTo>
                  <a:lnTo>
                    <a:pt x="382" y="181"/>
                  </a:lnTo>
                  <a:lnTo>
                    <a:pt x="365" y="160"/>
                  </a:lnTo>
                  <a:lnTo>
                    <a:pt x="343" y="142"/>
                  </a:lnTo>
                  <a:lnTo>
                    <a:pt x="318" y="128"/>
                  </a:lnTo>
                  <a:lnTo>
                    <a:pt x="291" y="120"/>
                  </a:lnTo>
                  <a:lnTo>
                    <a:pt x="261" y="116"/>
                  </a:lnTo>
                  <a:close/>
                  <a:moveTo>
                    <a:pt x="261" y="0"/>
                  </a:moveTo>
                  <a:lnTo>
                    <a:pt x="300" y="3"/>
                  </a:lnTo>
                  <a:lnTo>
                    <a:pt x="337" y="11"/>
                  </a:lnTo>
                  <a:lnTo>
                    <a:pt x="372" y="24"/>
                  </a:lnTo>
                  <a:lnTo>
                    <a:pt x="404" y="42"/>
                  </a:lnTo>
                  <a:lnTo>
                    <a:pt x="434" y="65"/>
                  </a:lnTo>
                  <a:lnTo>
                    <a:pt x="459" y="90"/>
                  </a:lnTo>
                  <a:lnTo>
                    <a:pt x="481" y="120"/>
                  </a:lnTo>
                  <a:lnTo>
                    <a:pt x="499" y="151"/>
                  </a:lnTo>
                  <a:lnTo>
                    <a:pt x="513" y="186"/>
                  </a:lnTo>
                  <a:lnTo>
                    <a:pt x="520" y="224"/>
                  </a:lnTo>
                  <a:lnTo>
                    <a:pt x="524" y="263"/>
                  </a:lnTo>
                  <a:lnTo>
                    <a:pt x="520" y="301"/>
                  </a:lnTo>
                  <a:lnTo>
                    <a:pt x="513" y="338"/>
                  </a:lnTo>
                  <a:lnTo>
                    <a:pt x="499" y="373"/>
                  </a:lnTo>
                  <a:lnTo>
                    <a:pt x="481" y="405"/>
                  </a:lnTo>
                  <a:lnTo>
                    <a:pt x="459" y="435"/>
                  </a:lnTo>
                  <a:lnTo>
                    <a:pt x="434" y="460"/>
                  </a:lnTo>
                  <a:lnTo>
                    <a:pt x="404" y="482"/>
                  </a:lnTo>
                  <a:lnTo>
                    <a:pt x="372" y="500"/>
                  </a:lnTo>
                  <a:lnTo>
                    <a:pt x="337" y="514"/>
                  </a:lnTo>
                  <a:lnTo>
                    <a:pt x="300" y="522"/>
                  </a:lnTo>
                  <a:lnTo>
                    <a:pt x="261" y="525"/>
                  </a:lnTo>
                  <a:lnTo>
                    <a:pt x="223" y="522"/>
                  </a:lnTo>
                  <a:lnTo>
                    <a:pt x="186" y="514"/>
                  </a:lnTo>
                  <a:lnTo>
                    <a:pt x="151" y="500"/>
                  </a:lnTo>
                  <a:lnTo>
                    <a:pt x="120" y="482"/>
                  </a:lnTo>
                  <a:lnTo>
                    <a:pt x="90" y="460"/>
                  </a:lnTo>
                  <a:lnTo>
                    <a:pt x="65" y="435"/>
                  </a:lnTo>
                  <a:lnTo>
                    <a:pt x="42" y="405"/>
                  </a:lnTo>
                  <a:lnTo>
                    <a:pt x="24" y="373"/>
                  </a:lnTo>
                  <a:lnTo>
                    <a:pt x="12" y="338"/>
                  </a:lnTo>
                  <a:lnTo>
                    <a:pt x="3" y="301"/>
                  </a:lnTo>
                  <a:lnTo>
                    <a:pt x="0" y="263"/>
                  </a:lnTo>
                  <a:lnTo>
                    <a:pt x="3" y="224"/>
                  </a:lnTo>
                  <a:lnTo>
                    <a:pt x="12" y="186"/>
                  </a:lnTo>
                  <a:lnTo>
                    <a:pt x="24" y="151"/>
                  </a:lnTo>
                  <a:lnTo>
                    <a:pt x="42" y="120"/>
                  </a:lnTo>
                  <a:lnTo>
                    <a:pt x="65" y="90"/>
                  </a:lnTo>
                  <a:lnTo>
                    <a:pt x="90" y="65"/>
                  </a:lnTo>
                  <a:lnTo>
                    <a:pt x="120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2">
              <a:extLst>
                <a:ext uri="{FF2B5EF4-FFF2-40B4-BE49-F238E27FC236}">
                  <a16:creationId xmlns:a16="http://schemas.microsoft.com/office/drawing/2014/main" id="{6E67FC9A-1012-4915-8A0B-3A24ED3F0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3">
              <a:extLst>
                <a:ext uri="{FF2B5EF4-FFF2-40B4-BE49-F238E27FC236}">
                  <a16:creationId xmlns:a16="http://schemas.microsoft.com/office/drawing/2014/main" id="{C5CF0674-A677-4D52-8953-BBA7A6FEB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788223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3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3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4">
              <a:extLst>
                <a:ext uri="{FF2B5EF4-FFF2-40B4-BE49-F238E27FC236}">
                  <a16:creationId xmlns:a16="http://schemas.microsoft.com/office/drawing/2014/main" id="{44745319-288D-44DF-8A18-8DB031459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5">
              <a:extLst>
                <a:ext uri="{FF2B5EF4-FFF2-40B4-BE49-F238E27FC236}">
                  <a16:creationId xmlns:a16="http://schemas.microsoft.com/office/drawing/2014/main" id="{73B4419C-E52A-4497-940B-BB02C7E2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828376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6">
              <a:extLst>
                <a:ext uri="{FF2B5EF4-FFF2-40B4-BE49-F238E27FC236}">
                  <a16:creationId xmlns:a16="http://schemas.microsoft.com/office/drawing/2014/main" id="{F79566D6-07F7-40B5-AEFA-11DCEEE8F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7">
              <a:extLst>
                <a:ext uri="{FF2B5EF4-FFF2-40B4-BE49-F238E27FC236}">
                  <a16:creationId xmlns:a16="http://schemas.microsoft.com/office/drawing/2014/main" id="{50D0286B-EC4C-40C2-889D-D422FD9A0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828376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5 h 117"/>
                <a:gd name="T20" fmla="*/ 58 w 117"/>
                <a:gd name="T21" fmla="*/ 117 h 117"/>
                <a:gd name="T22" fmla="*/ 40 w 117"/>
                <a:gd name="T23" fmla="*/ 115 h 117"/>
                <a:gd name="T24" fmla="*/ 23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3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8">
              <a:extLst>
                <a:ext uri="{FF2B5EF4-FFF2-40B4-BE49-F238E27FC236}">
                  <a16:creationId xmlns:a16="http://schemas.microsoft.com/office/drawing/2014/main" id="{937493FA-792D-4B05-AFB5-59B81D6DB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9">
              <a:extLst>
                <a:ext uri="{FF2B5EF4-FFF2-40B4-BE49-F238E27FC236}">
                  <a16:creationId xmlns:a16="http://schemas.microsoft.com/office/drawing/2014/main" id="{A5842A77-DB11-4C7B-BD83-7A24262ED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0">
              <a:extLst>
                <a:ext uri="{FF2B5EF4-FFF2-40B4-BE49-F238E27FC236}">
                  <a16:creationId xmlns:a16="http://schemas.microsoft.com/office/drawing/2014/main" id="{7C3A2BFE-62C9-4AB0-AA2B-1B8D98B36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1">
              <a:extLst>
                <a:ext uri="{FF2B5EF4-FFF2-40B4-BE49-F238E27FC236}">
                  <a16:creationId xmlns:a16="http://schemas.microsoft.com/office/drawing/2014/main" id="{BC4B75DB-EC6C-4815-BA3E-7F9999F6C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3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3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Freeform 475">
            <a:extLst>
              <a:ext uri="{FF2B5EF4-FFF2-40B4-BE49-F238E27FC236}">
                <a16:creationId xmlns:a16="http://schemas.microsoft.com/office/drawing/2014/main" id="{212EA96A-CBF5-48D4-987B-FC095C665491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396723"/>
            <a:ext cx="125475" cy="121742"/>
          </a:xfrm>
          <a:custGeom>
            <a:avLst/>
            <a:gdLst>
              <a:gd name="T0" fmla="*/ 233 w 525"/>
              <a:gd name="T1" fmla="*/ 119 h 521"/>
              <a:gd name="T2" fmla="*/ 181 w 525"/>
              <a:gd name="T3" fmla="*/ 140 h 521"/>
              <a:gd name="T4" fmla="*/ 142 w 525"/>
              <a:gd name="T5" fmla="*/ 179 h 521"/>
              <a:gd name="T6" fmla="*/ 119 w 525"/>
              <a:gd name="T7" fmla="*/ 231 h 521"/>
              <a:gd name="T8" fmla="*/ 119 w 525"/>
              <a:gd name="T9" fmla="*/ 290 h 521"/>
              <a:gd name="T10" fmla="*/ 142 w 525"/>
              <a:gd name="T11" fmla="*/ 342 h 521"/>
              <a:gd name="T12" fmla="*/ 181 w 525"/>
              <a:gd name="T13" fmla="*/ 380 h 521"/>
              <a:gd name="T14" fmla="*/ 233 w 525"/>
              <a:gd name="T15" fmla="*/ 402 h 521"/>
              <a:gd name="T16" fmla="*/ 291 w 525"/>
              <a:gd name="T17" fmla="*/ 402 h 521"/>
              <a:gd name="T18" fmla="*/ 344 w 525"/>
              <a:gd name="T19" fmla="*/ 380 h 521"/>
              <a:gd name="T20" fmla="*/ 383 w 525"/>
              <a:gd name="T21" fmla="*/ 342 h 521"/>
              <a:gd name="T22" fmla="*/ 405 w 525"/>
              <a:gd name="T23" fmla="*/ 290 h 521"/>
              <a:gd name="T24" fmla="*/ 405 w 525"/>
              <a:gd name="T25" fmla="*/ 231 h 521"/>
              <a:gd name="T26" fmla="*/ 383 w 525"/>
              <a:gd name="T27" fmla="*/ 179 h 521"/>
              <a:gd name="T28" fmla="*/ 344 w 525"/>
              <a:gd name="T29" fmla="*/ 140 h 521"/>
              <a:gd name="T30" fmla="*/ 291 w 525"/>
              <a:gd name="T31" fmla="*/ 119 h 521"/>
              <a:gd name="T32" fmla="*/ 262 w 525"/>
              <a:gd name="T33" fmla="*/ 0 h 521"/>
              <a:gd name="T34" fmla="*/ 338 w 525"/>
              <a:gd name="T35" fmla="*/ 10 h 521"/>
              <a:gd name="T36" fmla="*/ 405 w 525"/>
              <a:gd name="T37" fmla="*/ 42 h 521"/>
              <a:gd name="T38" fmla="*/ 460 w 525"/>
              <a:gd name="T39" fmla="*/ 90 h 521"/>
              <a:gd name="T40" fmla="*/ 500 w 525"/>
              <a:gd name="T41" fmla="*/ 150 h 521"/>
              <a:gd name="T42" fmla="*/ 522 w 525"/>
              <a:gd name="T43" fmla="*/ 222 h 521"/>
              <a:gd name="T44" fmla="*/ 522 w 525"/>
              <a:gd name="T45" fmla="*/ 299 h 521"/>
              <a:gd name="T46" fmla="*/ 500 w 525"/>
              <a:gd name="T47" fmla="*/ 371 h 521"/>
              <a:gd name="T48" fmla="*/ 460 w 525"/>
              <a:gd name="T49" fmla="*/ 432 h 521"/>
              <a:gd name="T50" fmla="*/ 405 w 525"/>
              <a:gd name="T51" fmla="*/ 479 h 521"/>
              <a:gd name="T52" fmla="*/ 338 w 525"/>
              <a:gd name="T53" fmla="*/ 511 h 521"/>
              <a:gd name="T54" fmla="*/ 262 w 525"/>
              <a:gd name="T55" fmla="*/ 521 h 521"/>
              <a:gd name="T56" fmla="*/ 186 w 525"/>
              <a:gd name="T57" fmla="*/ 511 h 521"/>
              <a:gd name="T58" fmla="*/ 119 w 525"/>
              <a:gd name="T59" fmla="*/ 479 h 521"/>
              <a:gd name="T60" fmla="*/ 64 w 525"/>
              <a:gd name="T61" fmla="*/ 432 h 521"/>
              <a:gd name="T62" fmla="*/ 25 w 525"/>
              <a:gd name="T63" fmla="*/ 371 h 521"/>
              <a:gd name="T64" fmla="*/ 3 w 525"/>
              <a:gd name="T65" fmla="*/ 299 h 521"/>
              <a:gd name="T66" fmla="*/ 3 w 525"/>
              <a:gd name="T67" fmla="*/ 222 h 521"/>
              <a:gd name="T68" fmla="*/ 25 w 525"/>
              <a:gd name="T69" fmla="*/ 150 h 521"/>
              <a:gd name="T70" fmla="*/ 64 w 525"/>
              <a:gd name="T71" fmla="*/ 90 h 521"/>
              <a:gd name="T72" fmla="*/ 119 w 525"/>
              <a:gd name="T73" fmla="*/ 42 h 521"/>
              <a:gd name="T74" fmla="*/ 186 w 525"/>
              <a:gd name="T75" fmla="*/ 10 h 521"/>
              <a:gd name="T76" fmla="*/ 262 w 525"/>
              <a:gd name="T77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1">
                <a:moveTo>
                  <a:pt x="262" y="116"/>
                </a:moveTo>
                <a:lnTo>
                  <a:pt x="233" y="119"/>
                </a:lnTo>
                <a:lnTo>
                  <a:pt x="206" y="127"/>
                </a:lnTo>
                <a:lnTo>
                  <a:pt x="181" y="140"/>
                </a:lnTo>
                <a:lnTo>
                  <a:pt x="159" y="158"/>
                </a:lnTo>
                <a:lnTo>
                  <a:pt x="142" y="179"/>
                </a:lnTo>
                <a:lnTo>
                  <a:pt x="128" y="204"/>
                </a:lnTo>
                <a:lnTo>
                  <a:pt x="119" y="231"/>
                </a:lnTo>
                <a:lnTo>
                  <a:pt x="117" y="260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3"/>
                </a:lnTo>
                <a:lnTo>
                  <a:pt x="181" y="380"/>
                </a:lnTo>
                <a:lnTo>
                  <a:pt x="206" y="394"/>
                </a:lnTo>
                <a:lnTo>
                  <a:pt x="233" y="402"/>
                </a:lnTo>
                <a:lnTo>
                  <a:pt x="262" y="405"/>
                </a:lnTo>
                <a:lnTo>
                  <a:pt x="291" y="402"/>
                </a:lnTo>
                <a:lnTo>
                  <a:pt x="319" y="394"/>
                </a:lnTo>
                <a:lnTo>
                  <a:pt x="344" y="380"/>
                </a:lnTo>
                <a:lnTo>
                  <a:pt x="366" y="363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0"/>
                </a:lnTo>
                <a:lnTo>
                  <a:pt x="405" y="231"/>
                </a:lnTo>
                <a:lnTo>
                  <a:pt x="396" y="204"/>
                </a:lnTo>
                <a:lnTo>
                  <a:pt x="383" y="179"/>
                </a:lnTo>
                <a:lnTo>
                  <a:pt x="366" y="158"/>
                </a:lnTo>
                <a:lnTo>
                  <a:pt x="344" y="140"/>
                </a:lnTo>
                <a:lnTo>
                  <a:pt x="319" y="127"/>
                </a:lnTo>
                <a:lnTo>
                  <a:pt x="291" y="119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3"/>
                </a:lnTo>
                <a:lnTo>
                  <a:pt x="338" y="10"/>
                </a:lnTo>
                <a:lnTo>
                  <a:pt x="373" y="24"/>
                </a:lnTo>
                <a:lnTo>
                  <a:pt x="405" y="42"/>
                </a:lnTo>
                <a:lnTo>
                  <a:pt x="434" y="64"/>
                </a:lnTo>
                <a:lnTo>
                  <a:pt x="460" y="90"/>
                </a:lnTo>
                <a:lnTo>
                  <a:pt x="483" y="119"/>
                </a:lnTo>
                <a:lnTo>
                  <a:pt x="500" y="150"/>
                </a:lnTo>
                <a:lnTo>
                  <a:pt x="514" y="186"/>
                </a:lnTo>
                <a:lnTo>
                  <a:pt x="522" y="222"/>
                </a:lnTo>
                <a:lnTo>
                  <a:pt x="525" y="260"/>
                </a:lnTo>
                <a:lnTo>
                  <a:pt x="522" y="299"/>
                </a:lnTo>
                <a:lnTo>
                  <a:pt x="514" y="336"/>
                </a:lnTo>
                <a:lnTo>
                  <a:pt x="500" y="371"/>
                </a:lnTo>
                <a:lnTo>
                  <a:pt x="483" y="403"/>
                </a:lnTo>
                <a:lnTo>
                  <a:pt x="460" y="432"/>
                </a:lnTo>
                <a:lnTo>
                  <a:pt x="434" y="458"/>
                </a:lnTo>
                <a:lnTo>
                  <a:pt x="405" y="479"/>
                </a:lnTo>
                <a:lnTo>
                  <a:pt x="373" y="497"/>
                </a:lnTo>
                <a:lnTo>
                  <a:pt x="338" y="511"/>
                </a:lnTo>
                <a:lnTo>
                  <a:pt x="301" y="518"/>
                </a:lnTo>
                <a:lnTo>
                  <a:pt x="262" y="521"/>
                </a:lnTo>
                <a:lnTo>
                  <a:pt x="223" y="518"/>
                </a:lnTo>
                <a:lnTo>
                  <a:pt x="186" y="511"/>
                </a:lnTo>
                <a:lnTo>
                  <a:pt x="151" y="497"/>
                </a:lnTo>
                <a:lnTo>
                  <a:pt x="119" y="479"/>
                </a:lnTo>
                <a:lnTo>
                  <a:pt x="90" y="458"/>
                </a:lnTo>
                <a:lnTo>
                  <a:pt x="64" y="432"/>
                </a:lnTo>
                <a:lnTo>
                  <a:pt x="42" y="403"/>
                </a:lnTo>
                <a:lnTo>
                  <a:pt x="25" y="371"/>
                </a:lnTo>
                <a:lnTo>
                  <a:pt x="11" y="336"/>
                </a:lnTo>
                <a:lnTo>
                  <a:pt x="3" y="299"/>
                </a:lnTo>
                <a:lnTo>
                  <a:pt x="0" y="260"/>
                </a:lnTo>
                <a:lnTo>
                  <a:pt x="3" y="222"/>
                </a:lnTo>
                <a:lnTo>
                  <a:pt x="11" y="186"/>
                </a:lnTo>
                <a:lnTo>
                  <a:pt x="25" y="150"/>
                </a:lnTo>
                <a:lnTo>
                  <a:pt x="42" y="119"/>
                </a:lnTo>
                <a:lnTo>
                  <a:pt x="64" y="90"/>
                </a:lnTo>
                <a:lnTo>
                  <a:pt x="90" y="64"/>
                </a:lnTo>
                <a:lnTo>
                  <a:pt x="119" y="42"/>
                </a:lnTo>
                <a:lnTo>
                  <a:pt x="151" y="24"/>
                </a:lnTo>
                <a:lnTo>
                  <a:pt x="186" y="10"/>
                </a:lnTo>
                <a:lnTo>
                  <a:pt x="223" y="3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76">
            <a:extLst>
              <a:ext uri="{FF2B5EF4-FFF2-40B4-BE49-F238E27FC236}">
                <a16:creationId xmlns:a16="http://schemas.microsoft.com/office/drawing/2014/main" id="{8F52655D-A87D-4C50-AAA9-53FB0EB25056}"/>
              </a:ext>
            </a:extLst>
          </p:cNvPr>
          <p:cNvSpPr>
            <a:spLocks/>
          </p:cNvSpPr>
          <p:nvPr/>
        </p:nvSpPr>
        <p:spPr bwMode="auto">
          <a:xfrm>
            <a:off x="5204042" y="1422476"/>
            <a:ext cx="26043" cy="28094"/>
          </a:xfrm>
          <a:custGeom>
            <a:avLst/>
            <a:gdLst>
              <a:gd name="T0" fmla="*/ 58 w 116"/>
              <a:gd name="T1" fmla="*/ 0 h 116"/>
              <a:gd name="T2" fmla="*/ 77 w 116"/>
              <a:gd name="T3" fmla="*/ 3 h 116"/>
              <a:gd name="T4" fmla="*/ 92 w 116"/>
              <a:gd name="T5" fmla="*/ 11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4 h 116"/>
              <a:gd name="T18" fmla="*/ 77 w 116"/>
              <a:gd name="T19" fmla="*/ 113 h 116"/>
              <a:gd name="T20" fmla="*/ 58 w 116"/>
              <a:gd name="T21" fmla="*/ 116 h 116"/>
              <a:gd name="T22" fmla="*/ 40 w 116"/>
              <a:gd name="T23" fmla="*/ 113 h 116"/>
              <a:gd name="T24" fmla="*/ 24 w 116"/>
              <a:gd name="T25" fmla="*/ 104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1 h 116"/>
              <a:gd name="T38" fmla="*/ 40 w 116"/>
              <a:gd name="T39" fmla="*/ 3 h 116"/>
              <a:gd name="T40" fmla="*/ 58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77" y="3"/>
                </a:lnTo>
                <a:lnTo>
                  <a:pt x="92" y="11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77">
            <a:extLst>
              <a:ext uri="{FF2B5EF4-FFF2-40B4-BE49-F238E27FC236}">
                <a16:creationId xmlns:a16="http://schemas.microsoft.com/office/drawing/2014/main" id="{9436B7BD-9711-409B-8C8C-FD0C336D19D0}"/>
              </a:ext>
            </a:extLst>
          </p:cNvPr>
          <p:cNvSpPr>
            <a:spLocks/>
          </p:cNvSpPr>
          <p:nvPr/>
        </p:nvSpPr>
        <p:spPr bwMode="auto">
          <a:xfrm>
            <a:off x="5149592" y="1422476"/>
            <a:ext cx="26043" cy="2809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478">
            <a:extLst>
              <a:ext uri="{FF2B5EF4-FFF2-40B4-BE49-F238E27FC236}">
                <a16:creationId xmlns:a16="http://schemas.microsoft.com/office/drawing/2014/main" id="{A5CFE820-60DC-4FF3-91A5-DAD48748788D}"/>
              </a:ext>
            </a:extLst>
          </p:cNvPr>
          <p:cNvSpPr>
            <a:spLocks/>
          </p:cNvSpPr>
          <p:nvPr/>
        </p:nvSpPr>
        <p:spPr bwMode="auto">
          <a:xfrm>
            <a:off x="5230085" y="1464617"/>
            <a:ext cx="28409" cy="2575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3 w 117"/>
              <a:gd name="T9" fmla="*/ 39 h 115"/>
              <a:gd name="T10" fmla="*/ 117 w 117"/>
              <a:gd name="T11" fmla="*/ 58 h 115"/>
              <a:gd name="T12" fmla="*/ 113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8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3" y="39"/>
                </a:lnTo>
                <a:lnTo>
                  <a:pt x="117" y="58"/>
                </a:lnTo>
                <a:lnTo>
                  <a:pt x="113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8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479">
            <a:extLst>
              <a:ext uri="{FF2B5EF4-FFF2-40B4-BE49-F238E27FC236}">
                <a16:creationId xmlns:a16="http://schemas.microsoft.com/office/drawing/2014/main" id="{67B8F2FC-B375-4325-B7BA-FC3BADEFE641}"/>
              </a:ext>
            </a:extLst>
          </p:cNvPr>
          <p:cNvSpPr>
            <a:spLocks/>
          </p:cNvSpPr>
          <p:nvPr/>
        </p:nvSpPr>
        <p:spPr bwMode="auto">
          <a:xfrm>
            <a:off x="5175633" y="1464617"/>
            <a:ext cx="28409" cy="2575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5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8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1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1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1"/>
                </a:lnTo>
                <a:lnTo>
                  <a:pt x="93" y="104"/>
                </a:lnTo>
                <a:lnTo>
                  <a:pt x="77" y="112"/>
                </a:lnTo>
                <a:lnTo>
                  <a:pt x="58" y="115"/>
                </a:lnTo>
                <a:lnTo>
                  <a:pt x="40" y="112"/>
                </a:lnTo>
                <a:lnTo>
                  <a:pt x="24" y="104"/>
                </a:lnTo>
                <a:lnTo>
                  <a:pt x="11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480">
            <a:extLst>
              <a:ext uri="{FF2B5EF4-FFF2-40B4-BE49-F238E27FC236}">
                <a16:creationId xmlns:a16="http://schemas.microsoft.com/office/drawing/2014/main" id="{7D529908-3FB3-47C1-9817-10A30BAC7037}"/>
              </a:ext>
            </a:extLst>
          </p:cNvPr>
          <p:cNvSpPr>
            <a:spLocks/>
          </p:cNvSpPr>
          <p:nvPr/>
        </p:nvSpPr>
        <p:spPr bwMode="auto">
          <a:xfrm>
            <a:off x="5092774" y="1422476"/>
            <a:ext cx="28409" cy="28094"/>
          </a:xfrm>
          <a:custGeom>
            <a:avLst/>
            <a:gdLst>
              <a:gd name="T0" fmla="*/ 59 w 116"/>
              <a:gd name="T1" fmla="*/ 0 h 116"/>
              <a:gd name="T2" fmla="*/ 77 w 116"/>
              <a:gd name="T3" fmla="*/ 3 h 116"/>
              <a:gd name="T4" fmla="*/ 92 w 116"/>
              <a:gd name="T5" fmla="*/ 11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4 h 116"/>
              <a:gd name="T18" fmla="*/ 77 w 116"/>
              <a:gd name="T19" fmla="*/ 113 h 116"/>
              <a:gd name="T20" fmla="*/ 59 w 116"/>
              <a:gd name="T21" fmla="*/ 116 h 116"/>
              <a:gd name="T22" fmla="*/ 40 w 116"/>
              <a:gd name="T23" fmla="*/ 113 h 116"/>
              <a:gd name="T24" fmla="*/ 24 w 116"/>
              <a:gd name="T25" fmla="*/ 104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1 h 116"/>
              <a:gd name="T38" fmla="*/ 40 w 116"/>
              <a:gd name="T39" fmla="*/ 3 h 116"/>
              <a:gd name="T40" fmla="*/ 59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9" y="0"/>
                </a:moveTo>
                <a:lnTo>
                  <a:pt x="77" y="3"/>
                </a:lnTo>
                <a:lnTo>
                  <a:pt x="92" y="11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81">
            <a:extLst>
              <a:ext uri="{FF2B5EF4-FFF2-40B4-BE49-F238E27FC236}">
                <a16:creationId xmlns:a16="http://schemas.microsoft.com/office/drawing/2014/main" id="{08649671-CFA7-4DFD-8493-F02DB4CBECFB}"/>
              </a:ext>
            </a:extLst>
          </p:cNvPr>
          <p:cNvSpPr>
            <a:spLocks/>
          </p:cNvSpPr>
          <p:nvPr/>
        </p:nvSpPr>
        <p:spPr bwMode="auto">
          <a:xfrm>
            <a:off x="5121183" y="1464617"/>
            <a:ext cx="28409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82">
            <a:extLst>
              <a:ext uri="{FF2B5EF4-FFF2-40B4-BE49-F238E27FC236}">
                <a16:creationId xmlns:a16="http://schemas.microsoft.com/office/drawing/2014/main" id="{BF13F8DD-2372-4AC7-B30A-08126D7E32D7}"/>
              </a:ext>
            </a:extLst>
          </p:cNvPr>
          <p:cNvSpPr>
            <a:spLocks/>
          </p:cNvSpPr>
          <p:nvPr/>
        </p:nvSpPr>
        <p:spPr bwMode="auto">
          <a:xfrm>
            <a:off x="5038322" y="1422476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3">
            <a:extLst>
              <a:ext uri="{FF2B5EF4-FFF2-40B4-BE49-F238E27FC236}">
                <a16:creationId xmlns:a16="http://schemas.microsoft.com/office/drawing/2014/main" id="{9AF42E23-7129-4676-A2CF-80CCD54C4F02}"/>
              </a:ext>
            </a:extLst>
          </p:cNvPr>
          <p:cNvSpPr>
            <a:spLocks/>
          </p:cNvSpPr>
          <p:nvPr/>
        </p:nvSpPr>
        <p:spPr bwMode="auto">
          <a:xfrm>
            <a:off x="5066731" y="1464617"/>
            <a:ext cx="26043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5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1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1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1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484">
            <a:extLst>
              <a:ext uri="{FF2B5EF4-FFF2-40B4-BE49-F238E27FC236}">
                <a16:creationId xmlns:a16="http://schemas.microsoft.com/office/drawing/2014/main" id="{D02A3380-7316-4D96-9E04-FB63364B5F72}"/>
              </a:ext>
            </a:extLst>
          </p:cNvPr>
          <p:cNvSpPr>
            <a:spLocks/>
          </p:cNvSpPr>
          <p:nvPr/>
        </p:nvSpPr>
        <p:spPr bwMode="auto">
          <a:xfrm>
            <a:off x="4981503" y="1422476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5 w 117"/>
              <a:gd name="T25" fmla="*/ 104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5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5" y="104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5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485">
            <a:extLst>
              <a:ext uri="{FF2B5EF4-FFF2-40B4-BE49-F238E27FC236}">
                <a16:creationId xmlns:a16="http://schemas.microsoft.com/office/drawing/2014/main" id="{483E5A16-D700-450A-8687-6505E18A79AF}"/>
              </a:ext>
            </a:extLst>
          </p:cNvPr>
          <p:cNvSpPr>
            <a:spLocks/>
          </p:cNvSpPr>
          <p:nvPr/>
        </p:nvSpPr>
        <p:spPr bwMode="auto">
          <a:xfrm>
            <a:off x="5009913" y="1464617"/>
            <a:ext cx="28409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5 w 117"/>
              <a:gd name="T9" fmla="*/ 39 h 115"/>
              <a:gd name="T10" fmla="*/ 117 w 117"/>
              <a:gd name="T11" fmla="*/ 58 h 115"/>
              <a:gd name="T12" fmla="*/ 115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4 w 117"/>
              <a:gd name="T29" fmla="*/ 76 h 115"/>
              <a:gd name="T30" fmla="*/ 0 w 117"/>
              <a:gd name="T31" fmla="*/ 58 h 115"/>
              <a:gd name="T32" fmla="*/ 4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5" y="39"/>
                </a:lnTo>
                <a:lnTo>
                  <a:pt x="117" y="58"/>
                </a:lnTo>
                <a:lnTo>
                  <a:pt x="115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4" y="76"/>
                </a:lnTo>
                <a:lnTo>
                  <a:pt x="0" y="58"/>
                </a:lnTo>
                <a:lnTo>
                  <a:pt x="4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486">
            <a:extLst>
              <a:ext uri="{FF2B5EF4-FFF2-40B4-BE49-F238E27FC236}">
                <a16:creationId xmlns:a16="http://schemas.microsoft.com/office/drawing/2014/main" id="{1E245202-72D9-411F-AD3D-27B3486D146B}"/>
              </a:ext>
            </a:extLst>
          </p:cNvPr>
          <p:cNvSpPr>
            <a:spLocks noEditPoints="1"/>
          </p:cNvSpPr>
          <p:nvPr/>
        </p:nvSpPr>
        <p:spPr bwMode="auto">
          <a:xfrm>
            <a:off x="4526956" y="1314781"/>
            <a:ext cx="828602" cy="800688"/>
          </a:xfrm>
          <a:custGeom>
            <a:avLst/>
            <a:gdLst>
              <a:gd name="T0" fmla="*/ 183 w 3500"/>
              <a:gd name="T1" fmla="*/ 2344 h 3420"/>
              <a:gd name="T2" fmla="*/ 119 w 3500"/>
              <a:gd name="T3" fmla="*/ 2439 h 3420"/>
              <a:gd name="T4" fmla="*/ 129 w 3500"/>
              <a:gd name="T5" fmla="*/ 3211 h 3420"/>
              <a:gd name="T6" fmla="*/ 209 w 3500"/>
              <a:gd name="T7" fmla="*/ 3292 h 3420"/>
              <a:gd name="T8" fmla="*/ 3262 w 3500"/>
              <a:gd name="T9" fmla="*/ 3301 h 3420"/>
              <a:gd name="T10" fmla="*/ 3357 w 3500"/>
              <a:gd name="T11" fmla="*/ 3237 h 3420"/>
              <a:gd name="T12" fmla="*/ 3383 w 3500"/>
              <a:gd name="T13" fmla="*/ 2469 h 3420"/>
              <a:gd name="T14" fmla="*/ 3339 w 3500"/>
              <a:gd name="T15" fmla="*/ 2362 h 3420"/>
              <a:gd name="T16" fmla="*/ 3231 w 3500"/>
              <a:gd name="T17" fmla="*/ 2318 h 3420"/>
              <a:gd name="T18" fmla="*/ 209 w 3500"/>
              <a:gd name="T19" fmla="*/ 1229 h 3420"/>
              <a:gd name="T20" fmla="*/ 129 w 3500"/>
              <a:gd name="T21" fmla="*/ 1309 h 3420"/>
              <a:gd name="T22" fmla="*/ 119 w 3500"/>
              <a:gd name="T23" fmla="*/ 2082 h 3420"/>
              <a:gd name="T24" fmla="*/ 183 w 3500"/>
              <a:gd name="T25" fmla="*/ 2176 h 3420"/>
              <a:gd name="T26" fmla="*/ 3231 w 3500"/>
              <a:gd name="T27" fmla="*/ 2202 h 3420"/>
              <a:gd name="T28" fmla="*/ 3339 w 3500"/>
              <a:gd name="T29" fmla="*/ 2158 h 3420"/>
              <a:gd name="T30" fmla="*/ 3383 w 3500"/>
              <a:gd name="T31" fmla="*/ 2052 h 3420"/>
              <a:gd name="T32" fmla="*/ 3357 w 3500"/>
              <a:gd name="T33" fmla="*/ 1283 h 3420"/>
              <a:gd name="T34" fmla="*/ 3262 w 3500"/>
              <a:gd name="T35" fmla="*/ 1220 h 3420"/>
              <a:gd name="T36" fmla="*/ 238 w 3500"/>
              <a:gd name="T37" fmla="*/ 120 h 3420"/>
              <a:gd name="T38" fmla="*/ 143 w 3500"/>
              <a:gd name="T39" fmla="*/ 183 h 3420"/>
              <a:gd name="T40" fmla="*/ 117 w 3500"/>
              <a:gd name="T41" fmla="*/ 950 h 3420"/>
              <a:gd name="T42" fmla="*/ 161 w 3500"/>
              <a:gd name="T43" fmla="*/ 1056 h 3420"/>
              <a:gd name="T44" fmla="*/ 269 w 3500"/>
              <a:gd name="T45" fmla="*/ 1101 h 3420"/>
              <a:gd name="T46" fmla="*/ 3317 w 3500"/>
              <a:gd name="T47" fmla="*/ 1075 h 3420"/>
              <a:gd name="T48" fmla="*/ 3381 w 3500"/>
              <a:gd name="T49" fmla="*/ 980 h 3420"/>
              <a:gd name="T50" fmla="*/ 3371 w 3500"/>
              <a:gd name="T51" fmla="*/ 209 h 3420"/>
              <a:gd name="T52" fmla="*/ 3291 w 3500"/>
              <a:gd name="T53" fmla="*/ 128 h 3420"/>
              <a:gd name="T54" fmla="*/ 269 w 3500"/>
              <a:gd name="T55" fmla="*/ 0 h 3420"/>
              <a:gd name="T56" fmla="*/ 3345 w 3500"/>
              <a:gd name="T57" fmla="*/ 25 h 3420"/>
              <a:gd name="T58" fmla="*/ 3457 w 3500"/>
              <a:gd name="T59" fmla="*/ 122 h 3420"/>
              <a:gd name="T60" fmla="*/ 3500 w 3500"/>
              <a:gd name="T61" fmla="*/ 267 h 3420"/>
              <a:gd name="T62" fmla="*/ 3472 w 3500"/>
              <a:gd name="T63" fmla="*/ 1068 h 3420"/>
              <a:gd name="T64" fmla="*/ 3426 w 3500"/>
              <a:gd name="T65" fmla="*/ 1186 h 3420"/>
              <a:gd name="T66" fmla="*/ 3497 w 3500"/>
              <a:gd name="T67" fmla="*/ 1327 h 3420"/>
              <a:gd name="T68" fmla="*/ 3487 w 3500"/>
              <a:gd name="T69" fmla="*/ 2132 h 3420"/>
              <a:gd name="T70" fmla="*/ 3397 w 3500"/>
              <a:gd name="T71" fmla="*/ 2260 h 3420"/>
              <a:gd name="T72" fmla="*/ 3487 w 3500"/>
              <a:gd name="T73" fmla="*/ 2388 h 3420"/>
              <a:gd name="T74" fmla="*/ 3498 w 3500"/>
              <a:gd name="T75" fmla="*/ 3192 h 3420"/>
              <a:gd name="T76" fmla="*/ 3434 w 3500"/>
              <a:gd name="T77" fmla="*/ 3327 h 3420"/>
              <a:gd name="T78" fmla="*/ 3309 w 3500"/>
              <a:gd name="T79" fmla="*/ 3408 h 3420"/>
              <a:gd name="T80" fmla="*/ 228 w 3500"/>
              <a:gd name="T81" fmla="*/ 3417 h 3420"/>
              <a:gd name="T82" fmla="*/ 92 w 3500"/>
              <a:gd name="T83" fmla="*/ 3354 h 3420"/>
              <a:gd name="T84" fmla="*/ 11 w 3500"/>
              <a:gd name="T85" fmla="*/ 3230 h 3420"/>
              <a:gd name="T86" fmla="*/ 3 w 3500"/>
              <a:gd name="T87" fmla="*/ 2428 h 3420"/>
              <a:gd name="T88" fmla="*/ 74 w 3500"/>
              <a:gd name="T89" fmla="*/ 2287 h 3420"/>
              <a:gd name="T90" fmla="*/ 28 w 3500"/>
              <a:gd name="T91" fmla="*/ 2169 h 3420"/>
              <a:gd name="T92" fmla="*/ 0 w 3500"/>
              <a:gd name="T93" fmla="*/ 1368 h 3420"/>
              <a:gd name="T94" fmla="*/ 49 w 3500"/>
              <a:gd name="T95" fmla="*/ 1216 h 3420"/>
              <a:gd name="T96" fmla="*/ 49 w 3500"/>
              <a:gd name="T97" fmla="*/ 1102 h 3420"/>
              <a:gd name="T98" fmla="*/ 0 w 3500"/>
              <a:gd name="T99" fmla="*/ 950 h 3420"/>
              <a:gd name="T100" fmla="*/ 25 w 3500"/>
              <a:gd name="T101" fmla="*/ 155 h 3420"/>
              <a:gd name="T102" fmla="*/ 122 w 3500"/>
              <a:gd name="T103" fmla="*/ 43 h 3420"/>
              <a:gd name="T104" fmla="*/ 269 w 3500"/>
              <a:gd name="T105" fmla="*/ 0 h 3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00" h="3420">
                <a:moveTo>
                  <a:pt x="269" y="2318"/>
                </a:moveTo>
                <a:lnTo>
                  <a:pt x="238" y="2322"/>
                </a:lnTo>
                <a:lnTo>
                  <a:pt x="209" y="2330"/>
                </a:lnTo>
                <a:lnTo>
                  <a:pt x="183" y="2344"/>
                </a:lnTo>
                <a:lnTo>
                  <a:pt x="161" y="2362"/>
                </a:lnTo>
                <a:lnTo>
                  <a:pt x="143" y="2385"/>
                </a:lnTo>
                <a:lnTo>
                  <a:pt x="129" y="2411"/>
                </a:lnTo>
                <a:lnTo>
                  <a:pt x="119" y="2439"/>
                </a:lnTo>
                <a:lnTo>
                  <a:pt x="117" y="2469"/>
                </a:lnTo>
                <a:lnTo>
                  <a:pt x="117" y="3152"/>
                </a:lnTo>
                <a:lnTo>
                  <a:pt x="119" y="3183"/>
                </a:lnTo>
                <a:lnTo>
                  <a:pt x="129" y="3211"/>
                </a:lnTo>
                <a:lnTo>
                  <a:pt x="143" y="3237"/>
                </a:lnTo>
                <a:lnTo>
                  <a:pt x="161" y="3260"/>
                </a:lnTo>
                <a:lnTo>
                  <a:pt x="183" y="3278"/>
                </a:lnTo>
                <a:lnTo>
                  <a:pt x="209" y="3292"/>
                </a:lnTo>
                <a:lnTo>
                  <a:pt x="238" y="3301"/>
                </a:lnTo>
                <a:lnTo>
                  <a:pt x="269" y="3304"/>
                </a:lnTo>
                <a:lnTo>
                  <a:pt x="3231" y="3304"/>
                </a:lnTo>
                <a:lnTo>
                  <a:pt x="3262" y="3301"/>
                </a:lnTo>
                <a:lnTo>
                  <a:pt x="3291" y="3292"/>
                </a:lnTo>
                <a:lnTo>
                  <a:pt x="3317" y="3278"/>
                </a:lnTo>
                <a:lnTo>
                  <a:pt x="3339" y="3260"/>
                </a:lnTo>
                <a:lnTo>
                  <a:pt x="3357" y="3237"/>
                </a:lnTo>
                <a:lnTo>
                  <a:pt x="3371" y="3211"/>
                </a:lnTo>
                <a:lnTo>
                  <a:pt x="3381" y="3183"/>
                </a:lnTo>
                <a:lnTo>
                  <a:pt x="3383" y="3152"/>
                </a:lnTo>
                <a:lnTo>
                  <a:pt x="3383" y="2469"/>
                </a:lnTo>
                <a:lnTo>
                  <a:pt x="3381" y="2439"/>
                </a:lnTo>
                <a:lnTo>
                  <a:pt x="3371" y="2411"/>
                </a:lnTo>
                <a:lnTo>
                  <a:pt x="3357" y="2385"/>
                </a:lnTo>
                <a:lnTo>
                  <a:pt x="3339" y="2362"/>
                </a:lnTo>
                <a:lnTo>
                  <a:pt x="3317" y="2344"/>
                </a:lnTo>
                <a:lnTo>
                  <a:pt x="3291" y="2330"/>
                </a:lnTo>
                <a:lnTo>
                  <a:pt x="3262" y="2322"/>
                </a:lnTo>
                <a:lnTo>
                  <a:pt x="3231" y="2318"/>
                </a:lnTo>
                <a:lnTo>
                  <a:pt x="269" y="2318"/>
                </a:lnTo>
                <a:close/>
                <a:moveTo>
                  <a:pt x="269" y="1217"/>
                </a:moveTo>
                <a:lnTo>
                  <a:pt x="238" y="1220"/>
                </a:lnTo>
                <a:lnTo>
                  <a:pt x="209" y="1229"/>
                </a:lnTo>
                <a:lnTo>
                  <a:pt x="183" y="1243"/>
                </a:lnTo>
                <a:lnTo>
                  <a:pt x="161" y="1261"/>
                </a:lnTo>
                <a:lnTo>
                  <a:pt x="143" y="1283"/>
                </a:lnTo>
                <a:lnTo>
                  <a:pt x="129" y="1309"/>
                </a:lnTo>
                <a:lnTo>
                  <a:pt x="119" y="1338"/>
                </a:lnTo>
                <a:lnTo>
                  <a:pt x="117" y="1368"/>
                </a:lnTo>
                <a:lnTo>
                  <a:pt x="117" y="2052"/>
                </a:lnTo>
                <a:lnTo>
                  <a:pt x="119" y="2082"/>
                </a:lnTo>
                <a:lnTo>
                  <a:pt x="129" y="2110"/>
                </a:lnTo>
                <a:lnTo>
                  <a:pt x="143" y="2135"/>
                </a:lnTo>
                <a:lnTo>
                  <a:pt x="161" y="2158"/>
                </a:lnTo>
                <a:lnTo>
                  <a:pt x="183" y="2176"/>
                </a:lnTo>
                <a:lnTo>
                  <a:pt x="209" y="2190"/>
                </a:lnTo>
                <a:lnTo>
                  <a:pt x="238" y="2199"/>
                </a:lnTo>
                <a:lnTo>
                  <a:pt x="269" y="2202"/>
                </a:lnTo>
                <a:lnTo>
                  <a:pt x="3231" y="2202"/>
                </a:lnTo>
                <a:lnTo>
                  <a:pt x="3262" y="2199"/>
                </a:lnTo>
                <a:lnTo>
                  <a:pt x="3291" y="2190"/>
                </a:lnTo>
                <a:lnTo>
                  <a:pt x="3317" y="2176"/>
                </a:lnTo>
                <a:lnTo>
                  <a:pt x="3339" y="2158"/>
                </a:lnTo>
                <a:lnTo>
                  <a:pt x="3357" y="2135"/>
                </a:lnTo>
                <a:lnTo>
                  <a:pt x="3371" y="2110"/>
                </a:lnTo>
                <a:lnTo>
                  <a:pt x="3381" y="2082"/>
                </a:lnTo>
                <a:lnTo>
                  <a:pt x="3383" y="2052"/>
                </a:lnTo>
                <a:lnTo>
                  <a:pt x="3383" y="1368"/>
                </a:lnTo>
                <a:lnTo>
                  <a:pt x="3381" y="1338"/>
                </a:lnTo>
                <a:lnTo>
                  <a:pt x="3371" y="1309"/>
                </a:lnTo>
                <a:lnTo>
                  <a:pt x="3357" y="1283"/>
                </a:lnTo>
                <a:lnTo>
                  <a:pt x="3339" y="1261"/>
                </a:lnTo>
                <a:lnTo>
                  <a:pt x="3317" y="1243"/>
                </a:lnTo>
                <a:lnTo>
                  <a:pt x="3291" y="1229"/>
                </a:lnTo>
                <a:lnTo>
                  <a:pt x="3262" y="1220"/>
                </a:lnTo>
                <a:lnTo>
                  <a:pt x="3231" y="1217"/>
                </a:lnTo>
                <a:lnTo>
                  <a:pt x="269" y="1217"/>
                </a:lnTo>
                <a:close/>
                <a:moveTo>
                  <a:pt x="269" y="116"/>
                </a:moveTo>
                <a:lnTo>
                  <a:pt x="238" y="120"/>
                </a:lnTo>
                <a:lnTo>
                  <a:pt x="209" y="128"/>
                </a:lnTo>
                <a:lnTo>
                  <a:pt x="183" y="142"/>
                </a:lnTo>
                <a:lnTo>
                  <a:pt x="161" y="160"/>
                </a:lnTo>
                <a:lnTo>
                  <a:pt x="143" y="183"/>
                </a:lnTo>
                <a:lnTo>
                  <a:pt x="129" y="209"/>
                </a:lnTo>
                <a:lnTo>
                  <a:pt x="119" y="237"/>
                </a:lnTo>
                <a:lnTo>
                  <a:pt x="117" y="267"/>
                </a:lnTo>
                <a:lnTo>
                  <a:pt x="117" y="950"/>
                </a:lnTo>
                <a:lnTo>
                  <a:pt x="119" y="980"/>
                </a:lnTo>
                <a:lnTo>
                  <a:pt x="129" y="1009"/>
                </a:lnTo>
                <a:lnTo>
                  <a:pt x="143" y="1035"/>
                </a:lnTo>
                <a:lnTo>
                  <a:pt x="161" y="1056"/>
                </a:lnTo>
                <a:lnTo>
                  <a:pt x="183" y="1076"/>
                </a:lnTo>
                <a:lnTo>
                  <a:pt x="209" y="1089"/>
                </a:lnTo>
                <a:lnTo>
                  <a:pt x="238" y="1098"/>
                </a:lnTo>
                <a:lnTo>
                  <a:pt x="269" y="1101"/>
                </a:lnTo>
                <a:lnTo>
                  <a:pt x="3231" y="1101"/>
                </a:lnTo>
                <a:lnTo>
                  <a:pt x="3262" y="1098"/>
                </a:lnTo>
                <a:lnTo>
                  <a:pt x="3291" y="1089"/>
                </a:lnTo>
                <a:lnTo>
                  <a:pt x="3317" y="1075"/>
                </a:lnTo>
                <a:lnTo>
                  <a:pt x="3339" y="1056"/>
                </a:lnTo>
                <a:lnTo>
                  <a:pt x="3357" y="1034"/>
                </a:lnTo>
                <a:lnTo>
                  <a:pt x="3371" y="1009"/>
                </a:lnTo>
                <a:lnTo>
                  <a:pt x="3381" y="980"/>
                </a:lnTo>
                <a:lnTo>
                  <a:pt x="3383" y="950"/>
                </a:lnTo>
                <a:lnTo>
                  <a:pt x="3383" y="267"/>
                </a:lnTo>
                <a:lnTo>
                  <a:pt x="3381" y="237"/>
                </a:lnTo>
                <a:lnTo>
                  <a:pt x="3371" y="209"/>
                </a:lnTo>
                <a:lnTo>
                  <a:pt x="3357" y="183"/>
                </a:lnTo>
                <a:lnTo>
                  <a:pt x="3339" y="160"/>
                </a:lnTo>
                <a:lnTo>
                  <a:pt x="3317" y="142"/>
                </a:lnTo>
                <a:lnTo>
                  <a:pt x="3291" y="128"/>
                </a:lnTo>
                <a:lnTo>
                  <a:pt x="3262" y="120"/>
                </a:lnTo>
                <a:lnTo>
                  <a:pt x="3231" y="116"/>
                </a:lnTo>
                <a:lnTo>
                  <a:pt x="269" y="116"/>
                </a:lnTo>
                <a:close/>
                <a:moveTo>
                  <a:pt x="269" y="0"/>
                </a:moveTo>
                <a:lnTo>
                  <a:pt x="3231" y="0"/>
                </a:lnTo>
                <a:lnTo>
                  <a:pt x="3272" y="3"/>
                </a:lnTo>
                <a:lnTo>
                  <a:pt x="3309" y="11"/>
                </a:lnTo>
                <a:lnTo>
                  <a:pt x="3345" y="25"/>
                </a:lnTo>
                <a:lnTo>
                  <a:pt x="3378" y="43"/>
                </a:lnTo>
                <a:lnTo>
                  <a:pt x="3408" y="66"/>
                </a:lnTo>
                <a:lnTo>
                  <a:pt x="3434" y="92"/>
                </a:lnTo>
                <a:lnTo>
                  <a:pt x="3457" y="122"/>
                </a:lnTo>
                <a:lnTo>
                  <a:pt x="3475" y="155"/>
                </a:lnTo>
                <a:lnTo>
                  <a:pt x="3489" y="191"/>
                </a:lnTo>
                <a:lnTo>
                  <a:pt x="3498" y="228"/>
                </a:lnTo>
                <a:lnTo>
                  <a:pt x="3500" y="267"/>
                </a:lnTo>
                <a:lnTo>
                  <a:pt x="3500" y="950"/>
                </a:lnTo>
                <a:lnTo>
                  <a:pt x="3497" y="992"/>
                </a:lnTo>
                <a:lnTo>
                  <a:pt x="3487" y="1031"/>
                </a:lnTo>
                <a:lnTo>
                  <a:pt x="3472" y="1068"/>
                </a:lnTo>
                <a:lnTo>
                  <a:pt x="3451" y="1102"/>
                </a:lnTo>
                <a:lnTo>
                  <a:pt x="3426" y="1133"/>
                </a:lnTo>
                <a:lnTo>
                  <a:pt x="3397" y="1159"/>
                </a:lnTo>
                <a:lnTo>
                  <a:pt x="3426" y="1186"/>
                </a:lnTo>
                <a:lnTo>
                  <a:pt x="3451" y="1216"/>
                </a:lnTo>
                <a:lnTo>
                  <a:pt x="3472" y="1250"/>
                </a:lnTo>
                <a:lnTo>
                  <a:pt x="3487" y="1287"/>
                </a:lnTo>
                <a:lnTo>
                  <a:pt x="3497" y="1327"/>
                </a:lnTo>
                <a:lnTo>
                  <a:pt x="3500" y="1368"/>
                </a:lnTo>
                <a:lnTo>
                  <a:pt x="3500" y="2052"/>
                </a:lnTo>
                <a:lnTo>
                  <a:pt x="3497" y="2092"/>
                </a:lnTo>
                <a:lnTo>
                  <a:pt x="3487" y="2132"/>
                </a:lnTo>
                <a:lnTo>
                  <a:pt x="3472" y="2169"/>
                </a:lnTo>
                <a:lnTo>
                  <a:pt x="3451" y="2203"/>
                </a:lnTo>
                <a:lnTo>
                  <a:pt x="3426" y="2233"/>
                </a:lnTo>
                <a:lnTo>
                  <a:pt x="3397" y="2260"/>
                </a:lnTo>
                <a:lnTo>
                  <a:pt x="3426" y="2287"/>
                </a:lnTo>
                <a:lnTo>
                  <a:pt x="3451" y="2317"/>
                </a:lnTo>
                <a:lnTo>
                  <a:pt x="3472" y="2352"/>
                </a:lnTo>
                <a:lnTo>
                  <a:pt x="3487" y="2388"/>
                </a:lnTo>
                <a:lnTo>
                  <a:pt x="3497" y="2428"/>
                </a:lnTo>
                <a:lnTo>
                  <a:pt x="3500" y="2469"/>
                </a:lnTo>
                <a:lnTo>
                  <a:pt x="3500" y="3152"/>
                </a:lnTo>
                <a:lnTo>
                  <a:pt x="3498" y="3192"/>
                </a:lnTo>
                <a:lnTo>
                  <a:pt x="3489" y="3230"/>
                </a:lnTo>
                <a:lnTo>
                  <a:pt x="3475" y="3265"/>
                </a:lnTo>
                <a:lnTo>
                  <a:pt x="3457" y="3297"/>
                </a:lnTo>
                <a:lnTo>
                  <a:pt x="3434" y="3327"/>
                </a:lnTo>
                <a:lnTo>
                  <a:pt x="3408" y="3354"/>
                </a:lnTo>
                <a:lnTo>
                  <a:pt x="3378" y="3377"/>
                </a:lnTo>
                <a:lnTo>
                  <a:pt x="3345" y="3394"/>
                </a:lnTo>
                <a:lnTo>
                  <a:pt x="3309" y="3408"/>
                </a:lnTo>
                <a:lnTo>
                  <a:pt x="3272" y="3417"/>
                </a:lnTo>
                <a:lnTo>
                  <a:pt x="3231" y="3420"/>
                </a:lnTo>
                <a:lnTo>
                  <a:pt x="269" y="3420"/>
                </a:lnTo>
                <a:lnTo>
                  <a:pt x="228" y="3417"/>
                </a:lnTo>
                <a:lnTo>
                  <a:pt x="191" y="3408"/>
                </a:lnTo>
                <a:lnTo>
                  <a:pt x="155" y="3394"/>
                </a:lnTo>
                <a:lnTo>
                  <a:pt x="122" y="3377"/>
                </a:lnTo>
                <a:lnTo>
                  <a:pt x="92" y="3354"/>
                </a:lnTo>
                <a:lnTo>
                  <a:pt x="66" y="3327"/>
                </a:lnTo>
                <a:lnTo>
                  <a:pt x="43" y="3297"/>
                </a:lnTo>
                <a:lnTo>
                  <a:pt x="25" y="3265"/>
                </a:lnTo>
                <a:lnTo>
                  <a:pt x="11" y="3230"/>
                </a:lnTo>
                <a:lnTo>
                  <a:pt x="2" y="3192"/>
                </a:lnTo>
                <a:lnTo>
                  <a:pt x="0" y="3152"/>
                </a:lnTo>
                <a:lnTo>
                  <a:pt x="0" y="2469"/>
                </a:lnTo>
                <a:lnTo>
                  <a:pt x="3" y="2428"/>
                </a:lnTo>
                <a:lnTo>
                  <a:pt x="13" y="2388"/>
                </a:lnTo>
                <a:lnTo>
                  <a:pt x="28" y="2352"/>
                </a:lnTo>
                <a:lnTo>
                  <a:pt x="49" y="2317"/>
                </a:lnTo>
                <a:lnTo>
                  <a:pt x="74" y="2287"/>
                </a:lnTo>
                <a:lnTo>
                  <a:pt x="103" y="2260"/>
                </a:lnTo>
                <a:lnTo>
                  <a:pt x="74" y="2233"/>
                </a:lnTo>
                <a:lnTo>
                  <a:pt x="49" y="2203"/>
                </a:lnTo>
                <a:lnTo>
                  <a:pt x="28" y="2169"/>
                </a:lnTo>
                <a:lnTo>
                  <a:pt x="13" y="2132"/>
                </a:lnTo>
                <a:lnTo>
                  <a:pt x="3" y="2092"/>
                </a:lnTo>
                <a:lnTo>
                  <a:pt x="0" y="2052"/>
                </a:lnTo>
                <a:lnTo>
                  <a:pt x="0" y="1368"/>
                </a:lnTo>
                <a:lnTo>
                  <a:pt x="3" y="1327"/>
                </a:lnTo>
                <a:lnTo>
                  <a:pt x="13" y="1287"/>
                </a:lnTo>
                <a:lnTo>
                  <a:pt x="28" y="1250"/>
                </a:lnTo>
                <a:lnTo>
                  <a:pt x="49" y="1216"/>
                </a:lnTo>
                <a:lnTo>
                  <a:pt x="74" y="1186"/>
                </a:lnTo>
                <a:lnTo>
                  <a:pt x="103" y="1159"/>
                </a:lnTo>
                <a:lnTo>
                  <a:pt x="74" y="1133"/>
                </a:lnTo>
                <a:lnTo>
                  <a:pt x="49" y="1102"/>
                </a:lnTo>
                <a:lnTo>
                  <a:pt x="28" y="1068"/>
                </a:lnTo>
                <a:lnTo>
                  <a:pt x="13" y="1031"/>
                </a:lnTo>
                <a:lnTo>
                  <a:pt x="3" y="992"/>
                </a:lnTo>
                <a:lnTo>
                  <a:pt x="0" y="950"/>
                </a:lnTo>
                <a:lnTo>
                  <a:pt x="0" y="267"/>
                </a:lnTo>
                <a:lnTo>
                  <a:pt x="2" y="228"/>
                </a:lnTo>
                <a:lnTo>
                  <a:pt x="11" y="191"/>
                </a:lnTo>
                <a:lnTo>
                  <a:pt x="25" y="155"/>
                </a:lnTo>
                <a:lnTo>
                  <a:pt x="43" y="122"/>
                </a:lnTo>
                <a:lnTo>
                  <a:pt x="66" y="92"/>
                </a:lnTo>
                <a:lnTo>
                  <a:pt x="92" y="66"/>
                </a:lnTo>
                <a:lnTo>
                  <a:pt x="122" y="43"/>
                </a:lnTo>
                <a:lnTo>
                  <a:pt x="155" y="25"/>
                </a:lnTo>
                <a:lnTo>
                  <a:pt x="191" y="11"/>
                </a:lnTo>
                <a:lnTo>
                  <a:pt x="228" y="3"/>
                </a:lnTo>
                <a:lnTo>
                  <a:pt x="26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487">
            <a:extLst>
              <a:ext uri="{FF2B5EF4-FFF2-40B4-BE49-F238E27FC236}">
                <a16:creationId xmlns:a16="http://schemas.microsoft.com/office/drawing/2014/main" id="{59D06D5C-5B58-481F-AF35-B60EF99CBA77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654255"/>
            <a:ext cx="125475" cy="121742"/>
          </a:xfrm>
          <a:custGeom>
            <a:avLst/>
            <a:gdLst>
              <a:gd name="T0" fmla="*/ 233 w 525"/>
              <a:gd name="T1" fmla="*/ 118 h 522"/>
              <a:gd name="T2" fmla="*/ 181 w 525"/>
              <a:gd name="T3" fmla="*/ 141 h 522"/>
              <a:gd name="T4" fmla="*/ 142 w 525"/>
              <a:gd name="T5" fmla="*/ 180 h 522"/>
              <a:gd name="T6" fmla="*/ 119 w 525"/>
              <a:gd name="T7" fmla="*/ 231 h 522"/>
              <a:gd name="T8" fmla="*/ 119 w 525"/>
              <a:gd name="T9" fmla="*/ 290 h 522"/>
              <a:gd name="T10" fmla="*/ 142 w 525"/>
              <a:gd name="T11" fmla="*/ 342 h 522"/>
              <a:gd name="T12" fmla="*/ 181 w 525"/>
              <a:gd name="T13" fmla="*/ 381 h 522"/>
              <a:gd name="T14" fmla="*/ 233 w 525"/>
              <a:gd name="T15" fmla="*/ 402 h 522"/>
              <a:gd name="T16" fmla="*/ 291 w 525"/>
              <a:gd name="T17" fmla="*/ 402 h 522"/>
              <a:gd name="T18" fmla="*/ 344 w 525"/>
              <a:gd name="T19" fmla="*/ 381 h 522"/>
              <a:gd name="T20" fmla="*/ 383 w 525"/>
              <a:gd name="T21" fmla="*/ 342 h 522"/>
              <a:gd name="T22" fmla="*/ 405 w 525"/>
              <a:gd name="T23" fmla="*/ 290 h 522"/>
              <a:gd name="T24" fmla="*/ 405 w 525"/>
              <a:gd name="T25" fmla="*/ 231 h 522"/>
              <a:gd name="T26" fmla="*/ 383 w 525"/>
              <a:gd name="T27" fmla="*/ 180 h 522"/>
              <a:gd name="T28" fmla="*/ 344 w 525"/>
              <a:gd name="T29" fmla="*/ 141 h 522"/>
              <a:gd name="T30" fmla="*/ 291 w 525"/>
              <a:gd name="T31" fmla="*/ 118 h 522"/>
              <a:gd name="T32" fmla="*/ 262 w 525"/>
              <a:gd name="T33" fmla="*/ 0 h 522"/>
              <a:gd name="T34" fmla="*/ 338 w 525"/>
              <a:gd name="T35" fmla="*/ 11 h 522"/>
              <a:gd name="T36" fmla="*/ 405 w 525"/>
              <a:gd name="T37" fmla="*/ 42 h 522"/>
              <a:gd name="T38" fmla="*/ 460 w 525"/>
              <a:gd name="T39" fmla="*/ 89 h 522"/>
              <a:gd name="T40" fmla="*/ 500 w 525"/>
              <a:gd name="T41" fmla="*/ 151 h 522"/>
              <a:gd name="T42" fmla="*/ 522 w 525"/>
              <a:gd name="T43" fmla="*/ 223 h 522"/>
              <a:gd name="T44" fmla="*/ 522 w 525"/>
              <a:gd name="T45" fmla="*/ 299 h 522"/>
              <a:gd name="T46" fmla="*/ 500 w 525"/>
              <a:gd name="T47" fmla="*/ 370 h 522"/>
              <a:gd name="T48" fmla="*/ 460 w 525"/>
              <a:gd name="T49" fmla="*/ 432 h 522"/>
              <a:gd name="T50" fmla="*/ 405 w 525"/>
              <a:gd name="T51" fmla="*/ 480 h 522"/>
              <a:gd name="T52" fmla="*/ 338 w 525"/>
              <a:gd name="T53" fmla="*/ 510 h 522"/>
              <a:gd name="T54" fmla="*/ 262 w 525"/>
              <a:gd name="T55" fmla="*/ 522 h 522"/>
              <a:gd name="T56" fmla="*/ 186 w 525"/>
              <a:gd name="T57" fmla="*/ 510 h 522"/>
              <a:gd name="T58" fmla="*/ 119 w 525"/>
              <a:gd name="T59" fmla="*/ 480 h 522"/>
              <a:gd name="T60" fmla="*/ 64 w 525"/>
              <a:gd name="T61" fmla="*/ 432 h 522"/>
              <a:gd name="T62" fmla="*/ 25 w 525"/>
              <a:gd name="T63" fmla="*/ 370 h 522"/>
              <a:gd name="T64" fmla="*/ 3 w 525"/>
              <a:gd name="T65" fmla="*/ 299 h 522"/>
              <a:gd name="T66" fmla="*/ 3 w 525"/>
              <a:gd name="T67" fmla="*/ 223 h 522"/>
              <a:gd name="T68" fmla="*/ 25 w 525"/>
              <a:gd name="T69" fmla="*/ 151 h 522"/>
              <a:gd name="T70" fmla="*/ 64 w 525"/>
              <a:gd name="T71" fmla="*/ 89 h 522"/>
              <a:gd name="T72" fmla="*/ 119 w 525"/>
              <a:gd name="T73" fmla="*/ 42 h 522"/>
              <a:gd name="T74" fmla="*/ 186 w 525"/>
              <a:gd name="T75" fmla="*/ 11 h 522"/>
              <a:gd name="T76" fmla="*/ 262 w 525"/>
              <a:gd name="T77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2">
                <a:moveTo>
                  <a:pt x="262" y="116"/>
                </a:moveTo>
                <a:lnTo>
                  <a:pt x="233" y="118"/>
                </a:lnTo>
                <a:lnTo>
                  <a:pt x="206" y="127"/>
                </a:lnTo>
                <a:lnTo>
                  <a:pt x="181" y="141"/>
                </a:lnTo>
                <a:lnTo>
                  <a:pt x="159" y="158"/>
                </a:lnTo>
                <a:lnTo>
                  <a:pt x="142" y="180"/>
                </a:lnTo>
                <a:lnTo>
                  <a:pt x="128" y="205"/>
                </a:lnTo>
                <a:lnTo>
                  <a:pt x="119" y="231"/>
                </a:lnTo>
                <a:lnTo>
                  <a:pt x="117" y="260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4"/>
                </a:lnTo>
                <a:lnTo>
                  <a:pt x="181" y="381"/>
                </a:lnTo>
                <a:lnTo>
                  <a:pt x="206" y="394"/>
                </a:lnTo>
                <a:lnTo>
                  <a:pt x="233" y="402"/>
                </a:lnTo>
                <a:lnTo>
                  <a:pt x="262" y="406"/>
                </a:lnTo>
                <a:lnTo>
                  <a:pt x="291" y="402"/>
                </a:lnTo>
                <a:lnTo>
                  <a:pt x="319" y="394"/>
                </a:lnTo>
                <a:lnTo>
                  <a:pt x="344" y="381"/>
                </a:lnTo>
                <a:lnTo>
                  <a:pt x="366" y="364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0"/>
                </a:lnTo>
                <a:lnTo>
                  <a:pt x="405" y="231"/>
                </a:lnTo>
                <a:lnTo>
                  <a:pt x="396" y="205"/>
                </a:lnTo>
                <a:lnTo>
                  <a:pt x="383" y="180"/>
                </a:lnTo>
                <a:lnTo>
                  <a:pt x="366" y="158"/>
                </a:lnTo>
                <a:lnTo>
                  <a:pt x="344" y="141"/>
                </a:lnTo>
                <a:lnTo>
                  <a:pt x="319" y="127"/>
                </a:lnTo>
                <a:lnTo>
                  <a:pt x="291" y="118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2"/>
                </a:lnTo>
                <a:lnTo>
                  <a:pt x="338" y="11"/>
                </a:lnTo>
                <a:lnTo>
                  <a:pt x="373" y="24"/>
                </a:lnTo>
                <a:lnTo>
                  <a:pt x="405" y="42"/>
                </a:lnTo>
                <a:lnTo>
                  <a:pt x="434" y="64"/>
                </a:lnTo>
                <a:lnTo>
                  <a:pt x="460" y="89"/>
                </a:lnTo>
                <a:lnTo>
                  <a:pt x="483" y="118"/>
                </a:lnTo>
                <a:lnTo>
                  <a:pt x="500" y="151"/>
                </a:lnTo>
                <a:lnTo>
                  <a:pt x="514" y="185"/>
                </a:lnTo>
                <a:lnTo>
                  <a:pt x="522" y="223"/>
                </a:lnTo>
                <a:lnTo>
                  <a:pt x="525" y="260"/>
                </a:lnTo>
                <a:lnTo>
                  <a:pt x="522" y="299"/>
                </a:lnTo>
                <a:lnTo>
                  <a:pt x="514" y="336"/>
                </a:lnTo>
                <a:lnTo>
                  <a:pt x="500" y="370"/>
                </a:lnTo>
                <a:lnTo>
                  <a:pt x="483" y="402"/>
                </a:lnTo>
                <a:lnTo>
                  <a:pt x="460" y="432"/>
                </a:lnTo>
                <a:lnTo>
                  <a:pt x="434" y="457"/>
                </a:lnTo>
                <a:lnTo>
                  <a:pt x="405" y="480"/>
                </a:lnTo>
                <a:lnTo>
                  <a:pt x="373" y="497"/>
                </a:lnTo>
                <a:lnTo>
                  <a:pt x="338" y="510"/>
                </a:lnTo>
                <a:lnTo>
                  <a:pt x="301" y="519"/>
                </a:lnTo>
                <a:lnTo>
                  <a:pt x="262" y="522"/>
                </a:lnTo>
                <a:lnTo>
                  <a:pt x="223" y="519"/>
                </a:lnTo>
                <a:lnTo>
                  <a:pt x="186" y="510"/>
                </a:lnTo>
                <a:lnTo>
                  <a:pt x="151" y="497"/>
                </a:lnTo>
                <a:lnTo>
                  <a:pt x="119" y="480"/>
                </a:lnTo>
                <a:lnTo>
                  <a:pt x="90" y="457"/>
                </a:lnTo>
                <a:lnTo>
                  <a:pt x="64" y="432"/>
                </a:lnTo>
                <a:lnTo>
                  <a:pt x="42" y="402"/>
                </a:lnTo>
                <a:lnTo>
                  <a:pt x="25" y="370"/>
                </a:lnTo>
                <a:lnTo>
                  <a:pt x="11" y="336"/>
                </a:lnTo>
                <a:lnTo>
                  <a:pt x="3" y="299"/>
                </a:lnTo>
                <a:lnTo>
                  <a:pt x="0" y="260"/>
                </a:lnTo>
                <a:lnTo>
                  <a:pt x="3" y="223"/>
                </a:lnTo>
                <a:lnTo>
                  <a:pt x="11" y="185"/>
                </a:lnTo>
                <a:lnTo>
                  <a:pt x="25" y="151"/>
                </a:lnTo>
                <a:lnTo>
                  <a:pt x="42" y="118"/>
                </a:lnTo>
                <a:lnTo>
                  <a:pt x="64" y="89"/>
                </a:lnTo>
                <a:lnTo>
                  <a:pt x="90" y="64"/>
                </a:lnTo>
                <a:lnTo>
                  <a:pt x="119" y="42"/>
                </a:lnTo>
                <a:lnTo>
                  <a:pt x="151" y="24"/>
                </a:lnTo>
                <a:lnTo>
                  <a:pt x="186" y="11"/>
                </a:lnTo>
                <a:lnTo>
                  <a:pt x="223" y="2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88">
            <a:extLst>
              <a:ext uri="{FF2B5EF4-FFF2-40B4-BE49-F238E27FC236}">
                <a16:creationId xmlns:a16="http://schemas.microsoft.com/office/drawing/2014/main" id="{E35D0D85-1DC6-4917-957E-6AA19154B5B8}"/>
              </a:ext>
            </a:extLst>
          </p:cNvPr>
          <p:cNvSpPr>
            <a:spLocks/>
          </p:cNvSpPr>
          <p:nvPr/>
        </p:nvSpPr>
        <p:spPr bwMode="auto">
          <a:xfrm>
            <a:off x="5204042" y="1680007"/>
            <a:ext cx="26043" cy="28094"/>
          </a:xfrm>
          <a:custGeom>
            <a:avLst/>
            <a:gdLst>
              <a:gd name="T0" fmla="*/ 58 w 116"/>
              <a:gd name="T1" fmla="*/ 0 h 115"/>
              <a:gd name="T2" fmla="*/ 77 w 116"/>
              <a:gd name="T3" fmla="*/ 2 h 115"/>
              <a:gd name="T4" fmla="*/ 92 w 116"/>
              <a:gd name="T5" fmla="*/ 11 h 115"/>
              <a:gd name="T6" fmla="*/ 105 w 116"/>
              <a:gd name="T7" fmla="*/ 24 h 115"/>
              <a:gd name="T8" fmla="*/ 114 w 116"/>
              <a:gd name="T9" fmla="*/ 39 h 115"/>
              <a:gd name="T10" fmla="*/ 116 w 116"/>
              <a:gd name="T11" fmla="*/ 57 h 115"/>
              <a:gd name="T12" fmla="*/ 114 w 116"/>
              <a:gd name="T13" fmla="*/ 76 h 115"/>
              <a:gd name="T14" fmla="*/ 105 w 116"/>
              <a:gd name="T15" fmla="*/ 92 h 115"/>
              <a:gd name="T16" fmla="*/ 92 w 116"/>
              <a:gd name="T17" fmla="*/ 105 h 115"/>
              <a:gd name="T18" fmla="*/ 77 w 116"/>
              <a:gd name="T19" fmla="*/ 113 h 115"/>
              <a:gd name="T20" fmla="*/ 58 w 116"/>
              <a:gd name="T21" fmla="*/ 115 h 115"/>
              <a:gd name="T22" fmla="*/ 40 w 116"/>
              <a:gd name="T23" fmla="*/ 113 h 115"/>
              <a:gd name="T24" fmla="*/ 24 w 116"/>
              <a:gd name="T25" fmla="*/ 105 h 115"/>
              <a:gd name="T26" fmla="*/ 11 w 116"/>
              <a:gd name="T27" fmla="*/ 92 h 115"/>
              <a:gd name="T28" fmla="*/ 2 w 116"/>
              <a:gd name="T29" fmla="*/ 76 h 115"/>
              <a:gd name="T30" fmla="*/ 0 w 116"/>
              <a:gd name="T31" fmla="*/ 57 h 115"/>
              <a:gd name="T32" fmla="*/ 2 w 116"/>
              <a:gd name="T33" fmla="*/ 39 h 115"/>
              <a:gd name="T34" fmla="*/ 11 w 116"/>
              <a:gd name="T35" fmla="*/ 24 h 115"/>
              <a:gd name="T36" fmla="*/ 24 w 116"/>
              <a:gd name="T37" fmla="*/ 11 h 115"/>
              <a:gd name="T38" fmla="*/ 40 w 116"/>
              <a:gd name="T39" fmla="*/ 2 h 115"/>
              <a:gd name="T40" fmla="*/ 58 w 116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5">
                <a:moveTo>
                  <a:pt x="58" y="0"/>
                </a:moveTo>
                <a:lnTo>
                  <a:pt x="77" y="2"/>
                </a:lnTo>
                <a:lnTo>
                  <a:pt x="92" y="11"/>
                </a:lnTo>
                <a:lnTo>
                  <a:pt x="105" y="24"/>
                </a:lnTo>
                <a:lnTo>
                  <a:pt x="114" y="39"/>
                </a:lnTo>
                <a:lnTo>
                  <a:pt x="116" y="57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8" y="115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7"/>
                </a:lnTo>
                <a:lnTo>
                  <a:pt x="2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89">
            <a:extLst>
              <a:ext uri="{FF2B5EF4-FFF2-40B4-BE49-F238E27FC236}">
                <a16:creationId xmlns:a16="http://schemas.microsoft.com/office/drawing/2014/main" id="{EBF6D4D9-28B2-409E-A65C-D183023A3566}"/>
              </a:ext>
            </a:extLst>
          </p:cNvPr>
          <p:cNvSpPr>
            <a:spLocks/>
          </p:cNvSpPr>
          <p:nvPr/>
        </p:nvSpPr>
        <p:spPr bwMode="auto">
          <a:xfrm>
            <a:off x="5149592" y="1680007"/>
            <a:ext cx="26043" cy="2809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4 w 117"/>
              <a:gd name="T9" fmla="*/ 39 h 115"/>
              <a:gd name="T10" fmla="*/ 117 w 117"/>
              <a:gd name="T11" fmla="*/ 57 h 115"/>
              <a:gd name="T12" fmla="*/ 114 w 117"/>
              <a:gd name="T13" fmla="*/ 76 h 115"/>
              <a:gd name="T14" fmla="*/ 106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8 w 117"/>
              <a:gd name="T21" fmla="*/ 115 h 115"/>
              <a:gd name="T22" fmla="*/ 40 w 117"/>
              <a:gd name="T23" fmla="*/ 113 h 115"/>
              <a:gd name="T24" fmla="*/ 24 w 117"/>
              <a:gd name="T25" fmla="*/ 105 h 115"/>
              <a:gd name="T26" fmla="*/ 12 w 117"/>
              <a:gd name="T27" fmla="*/ 92 h 115"/>
              <a:gd name="T28" fmla="*/ 3 w 117"/>
              <a:gd name="T29" fmla="*/ 76 h 115"/>
              <a:gd name="T30" fmla="*/ 0 w 117"/>
              <a:gd name="T31" fmla="*/ 57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4" y="39"/>
                </a:lnTo>
                <a:lnTo>
                  <a:pt x="117" y="57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8" y="115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7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90">
            <a:extLst>
              <a:ext uri="{FF2B5EF4-FFF2-40B4-BE49-F238E27FC236}">
                <a16:creationId xmlns:a16="http://schemas.microsoft.com/office/drawing/2014/main" id="{F887ED84-D79C-472C-9A5A-5A978AF342F6}"/>
              </a:ext>
            </a:extLst>
          </p:cNvPr>
          <p:cNvSpPr>
            <a:spLocks/>
          </p:cNvSpPr>
          <p:nvPr/>
        </p:nvSpPr>
        <p:spPr bwMode="auto">
          <a:xfrm>
            <a:off x="5230085" y="1722149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3 w 117"/>
              <a:gd name="T9" fmla="*/ 39 h 116"/>
              <a:gd name="T10" fmla="*/ 117 w 117"/>
              <a:gd name="T11" fmla="*/ 58 h 116"/>
              <a:gd name="T12" fmla="*/ 113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8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3" y="39"/>
                </a:lnTo>
                <a:lnTo>
                  <a:pt x="117" y="58"/>
                </a:lnTo>
                <a:lnTo>
                  <a:pt x="113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8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91">
            <a:extLst>
              <a:ext uri="{FF2B5EF4-FFF2-40B4-BE49-F238E27FC236}">
                <a16:creationId xmlns:a16="http://schemas.microsoft.com/office/drawing/2014/main" id="{F783B838-E833-4B99-A175-993EB6989C37}"/>
              </a:ext>
            </a:extLst>
          </p:cNvPr>
          <p:cNvSpPr>
            <a:spLocks/>
          </p:cNvSpPr>
          <p:nvPr/>
        </p:nvSpPr>
        <p:spPr bwMode="auto">
          <a:xfrm>
            <a:off x="5175633" y="1722149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8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1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1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2"/>
                </a:lnTo>
                <a:lnTo>
                  <a:pt x="58" y="116"/>
                </a:lnTo>
                <a:lnTo>
                  <a:pt x="40" y="112"/>
                </a:lnTo>
                <a:lnTo>
                  <a:pt x="24" y="105"/>
                </a:lnTo>
                <a:lnTo>
                  <a:pt x="11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92">
            <a:extLst>
              <a:ext uri="{FF2B5EF4-FFF2-40B4-BE49-F238E27FC236}">
                <a16:creationId xmlns:a16="http://schemas.microsoft.com/office/drawing/2014/main" id="{339C2C4D-A1F1-4665-83B5-5D0CCDD3E7BF}"/>
              </a:ext>
            </a:extLst>
          </p:cNvPr>
          <p:cNvSpPr>
            <a:spLocks/>
          </p:cNvSpPr>
          <p:nvPr/>
        </p:nvSpPr>
        <p:spPr bwMode="auto">
          <a:xfrm>
            <a:off x="5092774" y="1680007"/>
            <a:ext cx="28409" cy="28094"/>
          </a:xfrm>
          <a:custGeom>
            <a:avLst/>
            <a:gdLst>
              <a:gd name="T0" fmla="*/ 59 w 116"/>
              <a:gd name="T1" fmla="*/ 0 h 115"/>
              <a:gd name="T2" fmla="*/ 77 w 116"/>
              <a:gd name="T3" fmla="*/ 2 h 115"/>
              <a:gd name="T4" fmla="*/ 92 w 116"/>
              <a:gd name="T5" fmla="*/ 11 h 115"/>
              <a:gd name="T6" fmla="*/ 105 w 116"/>
              <a:gd name="T7" fmla="*/ 24 h 115"/>
              <a:gd name="T8" fmla="*/ 114 w 116"/>
              <a:gd name="T9" fmla="*/ 39 h 115"/>
              <a:gd name="T10" fmla="*/ 116 w 116"/>
              <a:gd name="T11" fmla="*/ 57 h 115"/>
              <a:gd name="T12" fmla="*/ 114 w 116"/>
              <a:gd name="T13" fmla="*/ 76 h 115"/>
              <a:gd name="T14" fmla="*/ 105 w 116"/>
              <a:gd name="T15" fmla="*/ 92 h 115"/>
              <a:gd name="T16" fmla="*/ 92 w 116"/>
              <a:gd name="T17" fmla="*/ 105 h 115"/>
              <a:gd name="T18" fmla="*/ 77 w 116"/>
              <a:gd name="T19" fmla="*/ 113 h 115"/>
              <a:gd name="T20" fmla="*/ 59 w 116"/>
              <a:gd name="T21" fmla="*/ 115 h 115"/>
              <a:gd name="T22" fmla="*/ 40 w 116"/>
              <a:gd name="T23" fmla="*/ 113 h 115"/>
              <a:gd name="T24" fmla="*/ 24 w 116"/>
              <a:gd name="T25" fmla="*/ 105 h 115"/>
              <a:gd name="T26" fmla="*/ 11 w 116"/>
              <a:gd name="T27" fmla="*/ 92 h 115"/>
              <a:gd name="T28" fmla="*/ 2 w 116"/>
              <a:gd name="T29" fmla="*/ 76 h 115"/>
              <a:gd name="T30" fmla="*/ 0 w 116"/>
              <a:gd name="T31" fmla="*/ 57 h 115"/>
              <a:gd name="T32" fmla="*/ 2 w 116"/>
              <a:gd name="T33" fmla="*/ 39 h 115"/>
              <a:gd name="T34" fmla="*/ 11 w 116"/>
              <a:gd name="T35" fmla="*/ 24 h 115"/>
              <a:gd name="T36" fmla="*/ 24 w 116"/>
              <a:gd name="T37" fmla="*/ 11 h 115"/>
              <a:gd name="T38" fmla="*/ 40 w 116"/>
              <a:gd name="T39" fmla="*/ 2 h 115"/>
              <a:gd name="T40" fmla="*/ 59 w 116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5">
                <a:moveTo>
                  <a:pt x="59" y="0"/>
                </a:moveTo>
                <a:lnTo>
                  <a:pt x="77" y="2"/>
                </a:lnTo>
                <a:lnTo>
                  <a:pt x="92" y="11"/>
                </a:lnTo>
                <a:lnTo>
                  <a:pt x="105" y="24"/>
                </a:lnTo>
                <a:lnTo>
                  <a:pt x="114" y="39"/>
                </a:lnTo>
                <a:lnTo>
                  <a:pt x="116" y="57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7"/>
                </a:lnTo>
                <a:lnTo>
                  <a:pt x="2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93">
            <a:extLst>
              <a:ext uri="{FF2B5EF4-FFF2-40B4-BE49-F238E27FC236}">
                <a16:creationId xmlns:a16="http://schemas.microsoft.com/office/drawing/2014/main" id="{AE3CCE1B-0103-453F-B87E-55B9AADFD1F5}"/>
              </a:ext>
            </a:extLst>
          </p:cNvPr>
          <p:cNvSpPr>
            <a:spLocks/>
          </p:cNvSpPr>
          <p:nvPr/>
        </p:nvSpPr>
        <p:spPr bwMode="auto">
          <a:xfrm>
            <a:off x="5121183" y="1722149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94">
            <a:extLst>
              <a:ext uri="{FF2B5EF4-FFF2-40B4-BE49-F238E27FC236}">
                <a16:creationId xmlns:a16="http://schemas.microsoft.com/office/drawing/2014/main" id="{A4EA0ED0-2C21-4E5D-B3E0-71283E1E160D}"/>
              </a:ext>
            </a:extLst>
          </p:cNvPr>
          <p:cNvSpPr>
            <a:spLocks/>
          </p:cNvSpPr>
          <p:nvPr/>
        </p:nvSpPr>
        <p:spPr bwMode="auto">
          <a:xfrm>
            <a:off x="5038322" y="1680007"/>
            <a:ext cx="28409" cy="2809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7 h 115"/>
              <a:gd name="T12" fmla="*/ 114 w 117"/>
              <a:gd name="T13" fmla="*/ 76 h 115"/>
              <a:gd name="T14" fmla="*/ 105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9 w 117"/>
              <a:gd name="T21" fmla="*/ 115 h 115"/>
              <a:gd name="T22" fmla="*/ 40 w 117"/>
              <a:gd name="T23" fmla="*/ 113 h 115"/>
              <a:gd name="T24" fmla="*/ 24 w 117"/>
              <a:gd name="T25" fmla="*/ 105 h 115"/>
              <a:gd name="T26" fmla="*/ 12 w 117"/>
              <a:gd name="T27" fmla="*/ 92 h 115"/>
              <a:gd name="T28" fmla="*/ 4 w 117"/>
              <a:gd name="T29" fmla="*/ 76 h 115"/>
              <a:gd name="T30" fmla="*/ 0 w 117"/>
              <a:gd name="T31" fmla="*/ 57 h 115"/>
              <a:gd name="T32" fmla="*/ 4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7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7"/>
                </a:lnTo>
                <a:lnTo>
                  <a:pt x="4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95">
            <a:extLst>
              <a:ext uri="{FF2B5EF4-FFF2-40B4-BE49-F238E27FC236}">
                <a16:creationId xmlns:a16="http://schemas.microsoft.com/office/drawing/2014/main" id="{8A0AA70E-9A1B-46ED-828F-61E3E1AA70E8}"/>
              </a:ext>
            </a:extLst>
          </p:cNvPr>
          <p:cNvSpPr>
            <a:spLocks/>
          </p:cNvSpPr>
          <p:nvPr/>
        </p:nvSpPr>
        <p:spPr bwMode="auto">
          <a:xfrm>
            <a:off x="5066731" y="1722149"/>
            <a:ext cx="26043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1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1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1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96">
            <a:extLst>
              <a:ext uri="{FF2B5EF4-FFF2-40B4-BE49-F238E27FC236}">
                <a16:creationId xmlns:a16="http://schemas.microsoft.com/office/drawing/2014/main" id="{39A21444-A19A-4312-AD08-C211B3AA2635}"/>
              </a:ext>
            </a:extLst>
          </p:cNvPr>
          <p:cNvSpPr>
            <a:spLocks/>
          </p:cNvSpPr>
          <p:nvPr/>
        </p:nvSpPr>
        <p:spPr bwMode="auto">
          <a:xfrm>
            <a:off x="4981503" y="1680007"/>
            <a:ext cx="28409" cy="2809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5 w 117"/>
              <a:gd name="T9" fmla="*/ 39 h 115"/>
              <a:gd name="T10" fmla="*/ 117 w 117"/>
              <a:gd name="T11" fmla="*/ 57 h 115"/>
              <a:gd name="T12" fmla="*/ 115 w 117"/>
              <a:gd name="T13" fmla="*/ 76 h 115"/>
              <a:gd name="T14" fmla="*/ 106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9 w 117"/>
              <a:gd name="T21" fmla="*/ 115 h 115"/>
              <a:gd name="T22" fmla="*/ 40 w 117"/>
              <a:gd name="T23" fmla="*/ 113 h 115"/>
              <a:gd name="T24" fmla="*/ 25 w 117"/>
              <a:gd name="T25" fmla="*/ 105 h 115"/>
              <a:gd name="T26" fmla="*/ 12 w 117"/>
              <a:gd name="T27" fmla="*/ 92 h 115"/>
              <a:gd name="T28" fmla="*/ 4 w 117"/>
              <a:gd name="T29" fmla="*/ 76 h 115"/>
              <a:gd name="T30" fmla="*/ 0 w 117"/>
              <a:gd name="T31" fmla="*/ 57 h 115"/>
              <a:gd name="T32" fmla="*/ 4 w 117"/>
              <a:gd name="T33" fmla="*/ 39 h 115"/>
              <a:gd name="T34" fmla="*/ 12 w 117"/>
              <a:gd name="T35" fmla="*/ 24 h 115"/>
              <a:gd name="T36" fmla="*/ 25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5" y="39"/>
                </a:lnTo>
                <a:lnTo>
                  <a:pt x="117" y="57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5" y="105"/>
                </a:lnTo>
                <a:lnTo>
                  <a:pt x="12" y="92"/>
                </a:lnTo>
                <a:lnTo>
                  <a:pt x="4" y="76"/>
                </a:lnTo>
                <a:lnTo>
                  <a:pt x="0" y="57"/>
                </a:lnTo>
                <a:lnTo>
                  <a:pt x="4" y="39"/>
                </a:lnTo>
                <a:lnTo>
                  <a:pt x="12" y="24"/>
                </a:lnTo>
                <a:lnTo>
                  <a:pt x="25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497">
            <a:extLst>
              <a:ext uri="{FF2B5EF4-FFF2-40B4-BE49-F238E27FC236}">
                <a16:creationId xmlns:a16="http://schemas.microsoft.com/office/drawing/2014/main" id="{9F5D14B2-495B-48C4-92CC-3D9E2928099B}"/>
              </a:ext>
            </a:extLst>
          </p:cNvPr>
          <p:cNvSpPr>
            <a:spLocks/>
          </p:cNvSpPr>
          <p:nvPr/>
        </p:nvSpPr>
        <p:spPr bwMode="auto">
          <a:xfrm>
            <a:off x="5009913" y="1722149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5 w 117"/>
              <a:gd name="T9" fmla="*/ 39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5" y="39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98">
            <a:extLst>
              <a:ext uri="{FF2B5EF4-FFF2-40B4-BE49-F238E27FC236}">
                <a16:creationId xmlns:a16="http://schemas.microsoft.com/office/drawing/2014/main" id="{E8353466-9B23-4FB6-9BC6-1D9A8D8E11F0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911786"/>
            <a:ext cx="125475" cy="121742"/>
          </a:xfrm>
          <a:custGeom>
            <a:avLst/>
            <a:gdLst>
              <a:gd name="T0" fmla="*/ 233 w 525"/>
              <a:gd name="T1" fmla="*/ 119 h 521"/>
              <a:gd name="T2" fmla="*/ 181 w 525"/>
              <a:gd name="T3" fmla="*/ 141 h 521"/>
              <a:gd name="T4" fmla="*/ 142 w 525"/>
              <a:gd name="T5" fmla="*/ 180 h 521"/>
              <a:gd name="T6" fmla="*/ 119 w 525"/>
              <a:gd name="T7" fmla="*/ 232 h 521"/>
              <a:gd name="T8" fmla="*/ 119 w 525"/>
              <a:gd name="T9" fmla="*/ 290 h 521"/>
              <a:gd name="T10" fmla="*/ 142 w 525"/>
              <a:gd name="T11" fmla="*/ 342 h 521"/>
              <a:gd name="T12" fmla="*/ 181 w 525"/>
              <a:gd name="T13" fmla="*/ 382 h 521"/>
              <a:gd name="T14" fmla="*/ 233 w 525"/>
              <a:gd name="T15" fmla="*/ 403 h 521"/>
              <a:gd name="T16" fmla="*/ 291 w 525"/>
              <a:gd name="T17" fmla="*/ 403 h 521"/>
              <a:gd name="T18" fmla="*/ 344 w 525"/>
              <a:gd name="T19" fmla="*/ 382 h 521"/>
              <a:gd name="T20" fmla="*/ 383 w 525"/>
              <a:gd name="T21" fmla="*/ 342 h 521"/>
              <a:gd name="T22" fmla="*/ 405 w 525"/>
              <a:gd name="T23" fmla="*/ 290 h 521"/>
              <a:gd name="T24" fmla="*/ 405 w 525"/>
              <a:gd name="T25" fmla="*/ 232 h 521"/>
              <a:gd name="T26" fmla="*/ 383 w 525"/>
              <a:gd name="T27" fmla="*/ 180 h 521"/>
              <a:gd name="T28" fmla="*/ 344 w 525"/>
              <a:gd name="T29" fmla="*/ 141 h 521"/>
              <a:gd name="T30" fmla="*/ 291 w 525"/>
              <a:gd name="T31" fmla="*/ 119 h 521"/>
              <a:gd name="T32" fmla="*/ 262 w 525"/>
              <a:gd name="T33" fmla="*/ 0 h 521"/>
              <a:gd name="T34" fmla="*/ 338 w 525"/>
              <a:gd name="T35" fmla="*/ 11 h 521"/>
              <a:gd name="T36" fmla="*/ 405 w 525"/>
              <a:gd name="T37" fmla="*/ 43 h 521"/>
              <a:gd name="T38" fmla="*/ 460 w 525"/>
              <a:gd name="T39" fmla="*/ 90 h 521"/>
              <a:gd name="T40" fmla="*/ 500 w 525"/>
              <a:gd name="T41" fmla="*/ 151 h 521"/>
              <a:gd name="T42" fmla="*/ 522 w 525"/>
              <a:gd name="T43" fmla="*/ 222 h 521"/>
              <a:gd name="T44" fmla="*/ 522 w 525"/>
              <a:gd name="T45" fmla="*/ 300 h 521"/>
              <a:gd name="T46" fmla="*/ 500 w 525"/>
              <a:gd name="T47" fmla="*/ 371 h 521"/>
              <a:gd name="T48" fmla="*/ 460 w 525"/>
              <a:gd name="T49" fmla="*/ 432 h 521"/>
              <a:gd name="T50" fmla="*/ 405 w 525"/>
              <a:gd name="T51" fmla="*/ 479 h 521"/>
              <a:gd name="T52" fmla="*/ 338 w 525"/>
              <a:gd name="T53" fmla="*/ 511 h 521"/>
              <a:gd name="T54" fmla="*/ 262 w 525"/>
              <a:gd name="T55" fmla="*/ 521 h 521"/>
              <a:gd name="T56" fmla="*/ 186 w 525"/>
              <a:gd name="T57" fmla="*/ 511 h 521"/>
              <a:gd name="T58" fmla="*/ 119 w 525"/>
              <a:gd name="T59" fmla="*/ 479 h 521"/>
              <a:gd name="T60" fmla="*/ 64 w 525"/>
              <a:gd name="T61" fmla="*/ 432 h 521"/>
              <a:gd name="T62" fmla="*/ 25 w 525"/>
              <a:gd name="T63" fmla="*/ 371 h 521"/>
              <a:gd name="T64" fmla="*/ 3 w 525"/>
              <a:gd name="T65" fmla="*/ 300 h 521"/>
              <a:gd name="T66" fmla="*/ 3 w 525"/>
              <a:gd name="T67" fmla="*/ 222 h 521"/>
              <a:gd name="T68" fmla="*/ 25 w 525"/>
              <a:gd name="T69" fmla="*/ 151 h 521"/>
              <a:gd name="T70" fmla="*/ 64 w 525"/>
              <a:gd name="T71" fmla="*/ 90 h 521"/>
              <a:gd name="T72" fmla="*/ 119 w 525"/>
              <a:gd name="T73" fmla="*/ 43 h 521"/>
              <a:gd name="T74" fmla="*/ 186 w 525"/>
              <a:gd name="T75" fmla="*/ 11 h 521"/>
              <a:gd name="T76" fmla="*/ 262 w 525"/>
              <a:gd name="T77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1">
                <a:moveTo>
                  <a:pt x="262" y="116"/>
                </a:moveTo>
                <a:lnTo>
                  <a:pt x="233" y="119"/>
                </a:lnTo>
                <a:lnTo>
                  <a:pt x="206" y="128"/>
                </a:lnTo>
                <a:lnTo>
                  <a:pt x="181" y="141"/>
                </a:lnTo>
                <a:lnTo>
                  <a:pt x="159" y="159"/>
                </a:lnTo>
                <a:lnTo>
                  <a:pt x="142" y="180"/>
                </a:lnTo>
                <a:lnTo>
                  <a:pt x="128" y="205"/>
                </a:lnTo>
                <a:lnTo>
                  <a:pt x="119" y="232"/>
                </a:lnTo>
                <a:lnTo>
                  <a:pt x="117" y="261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3"/>
                </a:lnTo>
                <a:lnTo>
                  <a:pt x="181" y="382"/>
                </a:lnTo>
                <a:lnTo>
                  <a:pt x="206" y="394"/>
                </a:lnTo>
                <a:lnTo>
                  <a:pt x="233" y="403"/>
                </a:lnTo>
                <a:lnTo>
                  <a:pt x="262" y="406"/>
                </a:lnTo>
                <a:lnTo>
                  <a:pt x="291" y="403"/>
                </a:lnTo>
                <a:lnTo>
                  <a:pt x="319" y="394"/>
                </a:lnTo>
                <a:lnTo>
                  <a:pt x="344" y="382"/>
                </a:lnTo>
                <a:lnTo>
                  <a:pt x="366" y="363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1"/>
                </a:lnTo>
                <a:lnTo>
                  <a:pt x="405" y="232"/>
                </a:lnTo>
                <a:lnTo>
                  <a:pt x="396" y="205"/>
                </a:lnTo>
                <a:lnTo>
                  <a:pt x="383" y="180"/>
                </a:lnTo>
                <a:lnTo>
                  <a:pt x="366" y="159"/>
                </a:lnTo>
                <a:lnTo>
                  <a:pt x="344" y="141"/>
                </a:lnTo>
                <a:lnTo>
                  <a:pt x="319" y="128"/>
                </a:lnTo>
                <a:lnTo>
                  <a:pt x="291" y="119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3"/>
                </a:lnTo>
                <a:lnTo>
                  <a:pt x="338" y="11"/>
                </a:lnTo>
                <a:lnTo>
                  <a:pt x="373" y="24"/>
                </a:lnTo>
                <a:lnTo>
                  <a:pt x="405" y="43"/>
                </a:lnTo>
                <a:lnTo>
                  <a:pt x="434" y="64"/>
                </a:lnTo>
                <a:lnTo>
                  <a:pt x="460" y="90"/>
                </a:lnTo>
                <a:lnTo>
                  <a:pt x="483" y="119"/>
                </a:lnTo>
                <a:lnTo>
                  <a:pt x="500" y="151"/>
                </a:lnTo>
                <a:lnTo>
                  <a:pt x="514" y="186"/>
                </a:lnTo>
                <a:lnTo>
                  <a:pt x="522" y="222"/>
                </a:lnTo>
                <a:lnTo>
                  <a:pt x="525" y="261"/>
                </a:lnTo>
                <a:lnTo>
                  <a:pt x="522" y="300"/>
                </a:lnTo>
                <a:lnTo>
                  <a:pt x="514" y="336"/>
                </a:lnTo>
                <a:lnTo>
                  <a:pt x="500" y="371"/>
                </a:lnTo>
                <a:lnTo>
                  <a:pt x="483" y="403"/>
                </a:lnTo>
                <a:lnTo>
                  <a:pt x="460" y="432"/>
                </a:lnTo>
                <a:lnTo>
                  <a:pt x="434" y="458"/>
                </a:lnTo>
                <a:lnTo>
                  <a:pt x="405" y="479"/>
                </a:lnTo>
                <a:lnTo>
                  <a:pt x="373" y="498"/>
                </a:lnTo>
                <a:lnTo>
                  <a:pt x="338" y="511"/>
                </a:lnTo>
                <a:lnTo>
                  <a:pt x="301" y="519"/>
                </a:lnTo>
                <a:lnTo>
                  <a:pt x="262" y="521"/>
                </a:lnTo>
                <a:lnTo>
                  <a:pt x="223" y="519"/>
                </a:lnTo>
                <a:lnTo>
                  <a:pt x="186" y="511"/>
                </a:lnTo>
                <a:lnTo>
                  <a:pt x="151" y="498"/>
                </a:lnTo>
                <a:lnTo>
                  <a:pt x="119" y="479"/>
                </a:lnTo>
                <a:lnTo>
                  <a:pt x="90" y="458"/>
                </a:lnTo>
                <a:lnTo>
                  <a:pt x="64" y="432"/>
                </a:lnTo>
                <a:lnTo>
                  <a:pt x="42" y="403"/>
                </a:lnTo>
                <a:lnTo>
                  <a:pt x="25" y="371"/>
                </a:lnTo>
                <a:lnTo>
                  <a:pt x="11" y="336"/>
                </a:lnTo>
                <a:lnTo>
                  <a:pt x="3" y="300"/>
                </a:lnTo>
                <a:lnTo>
                  <a:pt x="0" y="261"/>
                </a:lnTo>
                <a:lnTo>
                  <a:pt x="3" y="222"/>
                </a:lnTo>
                <a:lnTo>
                  <a:pt x="11" y="186"/>
                </a:lnTo>
                <a:lnTo>
                  <a:pt x="25" y="151"/>
                </a:lnTo>
                <a:lnTo>
                  <a:pt x="42" y="119"/>
                </a:lnTo>
                <a:lnTo>
                  <a:pt x="64" y="90"/>
                </a:lnTo>
                <a:lnTo>
                  <a:pt x="90" y="64"/>
                </a:lnTo>
                <a:lnTo>
                  <a:pt x="119" y="43"/>
                </a:lnTo>
                <a:lnTo>
                  <a:pt x="151" y="24"/>
                </a:lnTo>
                <a:lnTo>
                  <a:pt x="186" y="11"/>
                </a:lnTo>
                <a:lnTo>
                  <a:pt x="223" y="3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499">
            <a:extLst>
              <a:ext uri="{FF2B5EF4-FFF2-40B4-BE49-F238E27FC236}">
                <a16:creationId xmlns:a16="http://schemas.microsoft.com/office/drawing/2014/main" id="{63A12CD7-1EA5-40D0-965D-9DB0D89F9FC4}"/>
              </a:ext>
            </a:extLst>
          </p:cNvPr>
          <p:cNvSpPr>
            <a:spLocks/>
          </p:cNvSpPr>
          <p:nvPr/>
        </p:nvSpPr>
        <p:spPr bwMode="auto">
          <a:xfrm>
            <a:off x="5204042" y="1937538"/>
            <a:ext cx="26043" cy="28094"/>
          </a:xfrm>
          <a:custGeom>
            <a:avLst/>
            <a:gdLst>
              <a:gd name="T0" fmla="*/ 58 w 116"/>
              <a:gd name="T1" fmla="*/ 0 h 116"/>
              <a:gd name="T2" fmla="*/ 77 w 116"/>
              <a:gd name="T3" fmla="*/ 3 h 116"/>
              <a:gd name="T4" fmla="*/ 92 w 116"/>
              <a:gd name="T5" fmla="*/ 12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5 h 116"/>
              <a:gd name="T18" fmla="*/ 77 w 116"/>
              <a:gd name="T19" fmla="*/ 113 h 116"/>
              <a:gd name="T20" fmla="*/ 58 w 116"/>
              <a:gd name="T21" fmla="*/ 116 h 116"/>
              <a:gd name="T22" fmla="*/ 40 w 116"/>
              <a:gd name="T23" fmla="*/ 113 h 116"/>
              <a:gd name="T24" fmla="*/ 24 w 116"/>
              <a:gd name="T25" fmla="*/ 105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2 h 116"/>
              <a:gd name="T38" fmla="*/ 40 w 116"/>
              <a:gd name="T39" fmla="*/ 3 h 116"/>
              <a:gd name="T40" fmla="*/ 58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77" y="3"/>
                </a:lnTo>
                <a:lnTo>
                  <a:pt x="92" y="12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2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500">
            <a:extLst>
              <a:ext uri="{FF2B5EF4-FFF2-40B4-BE49-F238E27FC236}">
                <a16:creationId xmlns:a16="http://schemas.microsoft.com/office/drawing/2014/main" id="{C50A6C2B-2EA6-4842-A28C-367BA565DE40}"/>
              </a:ext>
            </a:extLst>
          </p:cNvPr>
          <p:cNvSpPr>
            <a:spLocks/>
          </p:cNvSpPr>
          <p:nvPr/>
        </p:nvSpPr>
        <p:spPr bwMode="auto">
          <a:xfrm>
            <a:off x="5149592" y="1937538"/>
            <a:ext cx="26043" cy="2809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6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3 h 116"/>
              <a:gd name="T36" fmla="*/ 24 w 117"/>
              <a:gd name="T37" fmla="*/ 12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2"/>
                </a:lnTo>
                <a:lnTo>
                  <a:pt x="106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3"/>
                </a:lnTo>
                <a:lnTo>
                  <a:pt x="24" y="12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501">
            <a:extLst>
              <a:ext uri="{FF2B5EF4-FFF2-40B4-BE49-F238E27FC236}">
                <a16:creationId xmlns:a16="http://schemas.microsoft.com/office/drawing/2014/main" id="{A07D7133-7020-4780-BBE5-45595259EE60}"/>
              </a:ext>
            </a:extLst>
          </p:cNvPr>
          <p:cNvSpPr>
            <a:spLocks/>
          </p:cNvSpPr>
          <p:nvPr/>
        </p:nvSpPr>
        <p:spPr bwMode="auto">
          <a:xfrm>
            <a:off x="5230085" y="1979680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3 w 117"/>
              <a:gd name="T9" fmla="*/ 40 h 116"/>
              <a:gd name="T10" fmla="*/ 117 w 117"/>
              <a:gd name="T11" fmla="*/ 58 h 116"/>
              <a:gd name="T12" fmla="*/ 113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3" y="40"/>
                </a:lnTo>
                <a:lnTo>
                  <a:pt x="117" y="58"/>
                </a:lnTo>
                <a:lnTo>
                  <a:pt x="113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02">
            <a:extLst>
              <a:ext uri="{FF2B5EF4-FFF2-40B4-BE49-F238E27FC236}">
                <a16:creationId xmlns:a16="http://schemas.microsoft.com/office/drawing/2014/main" id="{42A31C0B-79E2-44A3-B8FD-13A1BFB96436}"/>
              </a:ext>
            </a:extLst>
          </p:cNvPr>
          <p:cNvSpPr>
            <a:spLocks/>
          </p:cNvSpPr>
          <p:nvPr/>
        </p:nvSpPr>
        <p:spPr bwMode="auto">
          <a:xfrm>
            <a:off x="5175633" y="1979680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1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1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3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1" y="24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03">
            <a:extLst>
              <a:ext uri="{FF2B5EF4-FFF2-40B4-BE49-F238E27FC236}">
                <a16:creationId xmlns:a16="http://schemas.microsoft.com/office/drawing/2014/main" id="{8723A72C-A737-400B-9AA4-0C88B1DBD554}"/>
              </a:ext>
            </a:extLst>
          </p:cNvPr>
          <p:cNvSpPr>
            <a:spLocks/>
          </p:cNvSpPr>
          <p:nvPr/>
        </p:nvSpPr>
        <p:spPr bwMode="auto">
          <a:xfrm>
            <a:off x="5092774" y="1937538"/>
            <a:ext cx="28409" cy="28094"/>
          </a:xfrm>
          <a:custGeom>
            <a:avLst/>
            <a:gdLst>
              <a:gd name="T0" fmla="*/ 59 w 116"/>
              <a:gd name="T1" fmla="*/ 0 h 116"/>
              <a:gd name="T2" fmla="*/ 77 w 116"/>
              <a:gd name="T3" fmla="*/ 3 h 116"/>
              <a:gd name="T4" fmla="*/ 92 w 116"/>
              <a:gd name="T5" fmla="*/ 12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5 h 116"/>
              <a:gd name="T18" fmla="*/ 77 w 116"/>
              <a:gd name="T19" fmla="*/ 113 h 116"/>
              <a:gd name="T20" fmla="*/ 59 w 116"/>
              <a:gd name="T21" fmla="*/ 116 h 116"/>
              <a:gd name="T22" fmla="*/ 40 w 116"/>
              <a:gd name="T23" fmla="*/ 113 h 116"/>
              <a:gd name="T24" fmla="*/ 24 w 116"/>
              <a:gd name="T25" fmla="*/ 105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2 h 116"/>
              <a:gd name="T38" fmla="*/ 40 w 116"/>
              <a:gd name="T39" fmla="*/ 3 h 116"/>
              <a:gd name="T40" fmla="*/ 59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9" y="0"/>
                </a:moveTo>
                <a:lnTo>
                  <a:pt x="77" y="3"/>
                </a:lnTo>
                <a:lnTo>
                  <a:pt x="92" y="12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04">
            <a:extLst>
              <a:ext uri="{FF2B5EF4-FFF2-40B4-BE49-F238E27FC236}">
                <a16:creationId xmlns:a16="http://schemas.microsoft.com/office/drawing/2014/main" id="{28C2E7F3-4A62-430B-AB8E-FD3FE0B0C989}"/>
              </a:ext>
            </a:extLst>
          </p:cNvPr>
          <p:cNvSpPr>
            <a:spLocks/>
          </p:cNvSpPr>
          <p:nvPr/>
        </p:nvSpPr>
        <p:spPr bwMode="auto">
          <a:xfrm>
            <a:off x="5121183" y="1979680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05">
            <a:extLst>
              <a:ext uri="{FF2B5EF4-FFF2-40B4-BE49-F238E27FC236}">
                <a16:creationId xmlns:a16="http://schemas.microsoft.com/office/drawing/2014/main" id="{AF71F215-CA4F-4E3D-8437-BFA8556A0BBE}"/>
              </a:ext>
            </a:extLst>
          </p:cNvPr>
          <p:cNvSpPr>
            <a:spLocks/>
          </p:cNvSpPr>
          <p:nvPr/>
        </p:nvSpPr>
        <p:spPr bwMode="auto">
          <a:xfrm>
            <a:off x="5038322" y="1937538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5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4 w 117"/>
              <a:gd name="T37" fmla="*/ 12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2"/>
                </a:lnTo>
                <a:lnTo>
                  <a:pt x="105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4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06">
            <a:extLst>
              <a:ext uri="{FF2B5EF4-FFF2-40B4-BE49-F238E27FC236}">
                <a16:creationId xmlns:a16="http://schemas.microsoft.com/office/drawing/2014/main" id="{D2D8D1D0-61F6-407E-9F17-757E51B0CDE8}"/>
              </a:ext>
            </a:extLst>
          </p:cNvPr>
          <p:cNvSpPr>
            <a:spLocks/>
          </p:cNvSpPr>
          <p:nvPr/>
        </p:nvSpPr>
        <p:spPr bwMode="auto">
          <a:xfrm>
            <a:off x="5066731" y="1979680"/>
            <a:ext cx="26043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1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1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1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507">
            <a:extLst>
              <a:ext uri="{FF2B5EF4-FFF2-40B4-BE49-F238E27FC236}">
                <a16:creationId xmlns:a16="http://schemas.microsoft.com/office/drawing/2014/main" id="{91EB762B-3CC2-4BFC-AD91-AB01EF7F429E}"/>
              </a:ext>
            </a:extLst>
          </p:cNvPr>
          <p:cNvSpPr>
            <a:spLocks/>
          </p:cNvSpPr>
          <p:nvPr/>
        </p:nvSpPr>
        <p:spPr bwMode="auto">
          <a:xfrm>
            <a:off x="4981503" y="1937538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6 w 117"/>
              <a:gd name="T7" fmla="*/ 23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5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5 w 117"/>
              <a:gd name="T37" fmla="*/ 12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2"/>
                </a:lnTo>
                <a:lnTo>
                  <a:pt x="106" y="23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5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5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3" name="Freeform 508">
            <a:extLst>
              <a:ext uri="{FF2B5EF4-FFF2-40B4-BE49-F238E27FC236}">
                <a16:creationId xmlns:a16="http://schemas.microsoft.com/office/drawing/2014/main" id="{18FF2DC2-F5DB-421E-B740-C1891F1A9ACB}"/>
              </a:ext>
            </a:extLst>
          </p:cNvPr>
          <p:cNvSpPr>
            <a:spLocks/>
          </p:cNvSpPr>
          <p:nvPr/>
        </p:nvSpPr>
        <p:spPr bwMode="auto">
          <a:xfrm>
            <a:off x="5009913" y="1979680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51">
            <a:extLst>
              <a:ext uri="{FF2B5EF4-FFF2-40B4-BE49-F238E27FC236}">
                <a16:creationId xmlns:a16="http://schemas.microsoft.com/office/drawing/2014/main" id="{1F2822D3-D3EF-4689-A624-E62951C961F3}"/>
              </a:ext>
            </a:extLst>
          </p:cNvPr>
          <p:cNvSpPr>
            <a:spLocks noEditPoints="1"/>
          </p:cNvSpPr>
          <p:nvPr/>
        </p:nvSpPr>
        <p:spPr bwMode="auto">
          <a:xfrm>
            <a:off x="4897804" y="2205676"/>
            <a:ext cx="111832" cy="125182"/>
          </a:xfrm>
          <a:custGeom>
            <a:avLst/>
            <a:gdLst>
              <a:gd name="T0" fmla="*/ 233 w 524"/>
              <a:gd name="T1" fmla="*/ 120 h 525"/>
              <a:gd name="T2" fmla="*/ 181 w 524"/>
              <a:gd name="T3" fmla="*/ 142 h 525"/>
              <a:gd name="T4" fmla="*/ 141 w 524"/>
              <a:gd name="T5" fmla="*/ 181 h 525"/>
              <a:gd name="T6" fmla="*/ 120 w 524"/>
              <a:gd name="T7" fmla="*/ 233 h 525"/>
              <a:gd name="T8" fmla="*/ 120 w 524"/>
              <a:gd name="T9" fmla="*/ 293 h 525"/>
              <a:gd name="T10" fmla="*/ 141 w 524"/>
              <a:gd name="T11" fmla="*/ 345 h 525"/>
              <a:gd name="T12" fmla="*/ 181 w 524"/>
              <a:gd name="T13" fmla="*/ 384 h 525"/>
              <a:gd name="T14" fmla="*/ 233 w 524"/>
              <a:gd name="T15" fmla="*/ 406 h 525"/>
              <a:gd name="T16" fmla="*/ 291 w 524"/>
              <a:gd name="T17" fmla="*/ 406 h 525"/>
              <a:gd name="T18" fmla="*/ 343 w 524"/>
              <a:gd name="T19" fmla="*/ 384 h 525"/>
              <a:gd name="T20" fmla="*/ 382 w 524"/>
              <a:gd name="T21" fmla="*/ 345 h 525"/>
              <a:gd name="T22" fmla="*/ 404 w 524"/>
              <a:gd name="T23" fmla="*/ 293 h 525"/>
              <a:gd name="T24" fmla="*/ 404 w 524"/>
              <a:gd name="T25" fmla="*/ 233 h 525"/>
              <a:gd name="T26" fmla="*/ 382 w 524"/>
              <a:gd name="T27" fmla="*/ 181 h 525"/>
              <a:gd name="T28" fmla="*/ 343 w 524"/>
              <a:gd name="T29" fmla="*/ 142 h 525"/>
              <a:gd name="T30" fmla="*/ 291 w 524"/>
              <a:gd name="T31" fmla="*/ 120 h 525"/>
              <a:gd name="T32" fmla="*/ 261 w 524"/>
              <a:gd name="T33" fmla="*/ 0 h 525"/>
              <a:gd name="T34" fmla="*/ 337 w 524"/>
              <a:gd name="T35" fmla="*/ 11 h 525"/>
              <a:gd name="T36" fmla="*/ 404 w 524"/>
              <a:gd name="T37" fmla="*/ 42 h 525"/>
              <a:gd name="T38" fmla="*/ 459 w 524"/>
              <a:gd name="T39" fmla="*/ 90 h 525"/>
              <a:gd name="T40" fmla="*/ 499 w 524"/>
              <a:gd name="T41" fmla="*/ 151 h 525"/>
              <a:gd name="T42" fmla="*/ 520 w 524"/>
              <a:gd name="T43" fmla="*/ 224 h 525"/>
              <a:gd name="T44" fmla="*/ 520 w 524"/>
              <a:gd name="T45" fmla="*/ 301 h 525"/>
              <a:gd name="T46" fmla="*/ 499 w 524"/>
              <a:gd name="T47" fmla="*/ 373 h 525"/>
              <a:gd name="T48" fmla="*/ 459 w 524"/>
              <a:gd name="T49" fmla="*/ 435 h 525"/>
              <a:gd name="T50" fmla="*/ 404 w 524"/>
              <a:gd name="T51" fmla="*/ 482 h 525"/>
              <a:gd name="T52" fmla="*/ 337 w 524"/>
              <a:gd name="T53" fmla="*/ 514 h 525"/>
              <a:gd name="T54" fmla="*/ 261 w 524"/>
              <a:gd name="T55" fmla="*/ 525 h 525"/>
              <a:gd name="T56" fmla="*/ 186 w 524"/>
              <a:gd name="T57" fmla="*/ 514 h 525"/>
              <a:gd name="T58" fmla="*/ 120 w 524"/>
              <a:gd name="T59" fmla="*/ 482 h 525"/>
              <a:gd name="T60" fmla="*/ 65 w 524"/>
              <a:gd name="T61" fmla="*/ 435 h 525"/>
              <a:gd name="T62" fmla="*/ 24 w 524"/>
              <a:gd name="T63" fmla="*/ 373 h 525"/>
              <a:gd name="T64" fmla="*/ 3 w 524"/>
              <a:gd name="T65" fmla="*/ 301 h 525"/>
              <a:gd name="T66" fmla="*/ 3 w 524"/>
              <a:gd name="T67" fmla="*/ 224 h 525"/>
              <a:gd name="T68" fmla="*/ 24 w 524"/>
              <a:gd name="T69" fmla="*/ 151 h 525"/>
              <a:gd name="T70" fmla="*/ 65 w 524"/>
              <a:gd name="T71" fmla="*/ 90 h 525"/>
              <a:gd name="T72" fmla="*/ 120 w 524"/>
              <a:gd name="T73" fmla="*/ 42 h 525"/>
              <a:gd name="T74" fmla="*/ 186 w 524"/>
              <a:gd name="T75" fmla="*/ 11 h 525"/>
              <a:gd name="T76" fmla="*/ 261 w 524"/>
              <a:gd name="T77" fmla="*/ 0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4" h="525">
                <a:moveTo>
                  <a:pt x="261" y="116"/>
                </a:moveTo>
                <a:lnTo>
                  <a:pt x="233" y="120"/>
                </a:lnTo>
                <a:lnTo>
                  <a:pt x="205" y="128"/>
                </a:lnTo>
                <a:lnTo>
                  <a:pt x="181" y="142"/>
                </a:lnTo>
                <a:lnTo>
                  <a:pt x="159" y="160"/>
                </a:lnTo>
                <a:lnTo>
                  <a:pt x="141" y="181"/>
                </a:lnTo>
                <a:lnTo>
                  <a:pt x="128" y="206"/>
                </a:lnTo>
                <a:lnTo>
                  <a:pt x="120" y="233"/>
                </a:lnTo>
                <a:lnTo>
                  <a:pt x="116" y="263"/>
                </a:lnTo>
                <a:lnTo>
                  <a:pt x="120" y="293"/>
                </a:lnTo>
                <a:lnTo>
                  <a:pt x="128" y="319"/>
                </a:lnTo>
                <a:lnTo>
                  <a:pt x="141" y="345"/>
                </a:lnTo>
                <a:lnTo>
                  <a:pt x="159" y="366"/>
                </a:lnTo>
                <a:lnTo>
                  <a:pt x="181" y="384"/>
                </a:lnTo>
                <a:lnTo>
                  <a:pt x="205" y="398"/>
                </a:lnTo>
                <a:lnTo>
                  <a:pt x="233" y="406"/>
                </a:lnTo>
                <a:lnTo>
                  <a:pt x="261" y="408"/>
                </a:lnTo>
                <a:lnTo>
                  <a:pt x="291" y="406"/>
                </a:lnTo>
                <a:lnTo>
                  <a:pt x="318" y="398"/>
                </a:lnTo>
                <a:lnTo>
                  <a:pt x="343" y="384"/>
                </a:lnTo>
                <a:lnTo>
                  <a:pt x="365" y="366"/>
                </a:lnTo>
                <a:lnTo>
                  <a:pt x="382" y="345"/>
                </a:lnTo>
                <a:lnTo>
                  <a:pt x="396" y="319"/>
                </a:lnTo>
                <a:lnTo>
                  <a:pt x="404" y="293"/>
                </a:lnTo>
                <a:lnTo>
                  <a:pt x="407" y="263"/>
                </a:lnTo>
                <a:lnTo>
                  <a:pt x="404" y="233"/>
                </a:lnTo>
                <a:lnTo>
                  <a:pt x="396" y="206"/>
                </a:lnTo>
                <a:lnTo>
                  <a:pt x="382" y="181"/>
                </a:lnTo>
                <a:lnTo>
                  <a:pt x="365" y="160"/>
                </a:lnTo>
                <a:lnTo>
                  <a:pt x="343" y="142"/>
                </a:lnTo>
                <a:lnTo>
                  <a:pt x="318" y="128"/>
                </a:lnTo>
                <a:lnTo>
                  <a:pt x="291" y="120"/>
                </a:lnTo>
                <a:lnTo>
                  <a:pt x="261" y="116"/>
                </a:lnTo>
                <a:close/>
                <a:moveTo>
                  <a:pt x="261" y="0"/>
                </a:moveTo>
                <a:lnTo>
                  <a:pt x="300" y="3"/>
                </a:lnTo>
                <a:lnTo>
                  <a:pt x="337" y="11"/>
                </a:lnTo>
                <a:lnTo>
                  <a:pt x="372" y="24"/>
                </a:lnTo>
                <a:lnTo>
                  <a:pt x="404" y="42"/>
                </a:lnTo>
                <a:lnTo>
                  <a:pt x="434" y="65"/>
                </a:lnTo>
                <a:lnTo>
                  <a:pt x="459" y="90"/>
                </a:lnTo>
                <a:lnTo>
                  <a:pt x="481" y="120"/>
                </a:lnTo>
                <a:lnTo>
                  <a:pt x="499" y="151"/>
                </a:lnTo>
                <a:lnTo>
                  <a:pt x="513" y="186"/>
                </a:lnTo>
                <a:lnTo>
                  <a:pt x="520" y="224"/>
                </a:lnTo>
                <a:lnTo>
                  <a:pt x="524" y="263"/>
                </a:lnTo>
                <a:lnTo>
                  <a:pt x="520" y="301"/>
                </a:lnTo>
                <a:lnTo>
                  <a:pt x="513" y="338"/>
                </a:lnTo>
                <a:lnTo>
                  <a:pt x="499" y="373"/>
                </a:lnTo>
                <a:lnTo>
                  <a:pt x="481" y="405"/>
                </a:lnTo>
                <a:lnTo>
                  <a:pt x="459" y="435"/>
                </a:lnTo>
                <a:lnTo>
                  <a:pt x="434" y="460"/>
                </a:lnTo>
                <a:lnTo>
                  <a:pt x="404" y="482"/>
                </a:lnTo>
                <a:lnTo>
                  <a:pt x="372" y="500"/>
                </a:lnTo>
                <a:lnTo>
                  <a:pt x="337" y="514"/>
                </a:lnTo>
                <a:lnTo>
                  <a:pt x="300" y="522"/>
                </a:lnTo>
                <a:lnTo>
                  <a:pt x="261" y="525"/>
                </a:lnTo>
                <a:lnTo>
                  <a:pt x="223" y="522"/>
                </a:lnTo>
                <a:lnTo>
                  <a:pt x="186" y="514"/>
                </a:lnTo>
                <a:lnTo>
                  <a:pt x="151" y="500"/>
                </a:lnTo>
                <a:lnTo>
                  <a:pt x="120" y="482"/>
                </a:lnTo>
                <a:lnTo>
                  <a:pt x="90" y="460"/>
                </a:lnTo>
                <a:lnTo>
                  <a:pt x="65" y="435"/>
                </a:lnTo>
                <a:lnTo>
                  <a:pt x="42" y="405"/>
                </a:lnTo>
                <a:lnTo>
                  <a:pt x="24" y="373"/>
                </a:lnTo>
                <a:lnTo>
                  <a:pt x="12" y="338"/>
                </a:lnTo>
                <a:lnTo>
                  <a:pt x="3" y="301"/>
                </a:lnTo>
                <a:lnTo>
                  <a:pt x="0" y="263"/>
                </a:lnTo>
                <a:lnTo>
                  <a:pt x="3" y="224"/>
                </a:lnTo>
                <a:lnTo>
                  <a:pt x="12" y="186"/>
                </a:lnTo>
                <a:lnTo>
                  <a:pt x="24" y="151"/>
                </a:lnTo>
                <a:lnTo>
                  <a:pt x="42" y="120"/>
                </a:lnTo>
                <a:lnTo>
                  <a:pt x="65" y="90"/>
                </a:lnTo>
                <a:lnTo>
                  <a:pt x="90" y="65"/>
                </a:lnTo>
                <a:lnTo>
                  <a:pt x="120" y="42"/>
                </a:lnTo>
                <a:lnTo>
                  <a:pt x="151" y="24"/>
                </a:lnTo>
                <a:lnTo>
                  <a:pt x="186" y="11"/>
                </a:lnTo>
                <a:lnTo>
                  <a:pt x="223" y="3"/>
                </a:lnTo>
                <a:lnTo>
                  <a:pt x="26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355179-A86B-4CB1-8BDB-D762CEE31A31}"/>
              </a:ext>
            </a:extLst>
          </p:cNvPr>
          <p:cNvCxnSpPr>
            <a:cxnSpLocks/>
          </p:cNvCxnSpPr>
          <p:nvPr/>
        </p:nvCxnSpPr>
        <p:spPr>
          <a:xfrm flipV="1">
            <a:off x="3353928" y="2264978"/>
            <a:ext cx="1543876" cy="3068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9D66F24-FB92-44B7-95B0-D7604D579B6D}"/>
              </a:ext>
            </a:extLst>
          </p:cNvPr>
          <p:cNvCxnSpPr>
            <a:endCxn id="94" idx="16"/>
          </p:cNvCxnSpPr>
          <p:nvPr/>
        </p:nvCxnSpPr>
        <p:spPr>
          <a:xfrm flipH="1">
            <a:off x="4953507" y="2115469"/>
            <a:ext cx="1825" cy="9020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277344E-A0C5-4080-B2A0-F8B926FED253}"/>
              </a:ext>
            </a:extLst>
          </p:cNvPr>
          <p:cNvSpPr/>
          <p:nvPr/>
        </p:nvSpPr>
        <p:spPr>
          <a:xfrm>
            <a:off x="6907504" y="1857112"/>
            <a:ext cx="1230757" cy="800688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PSTN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C080A16-44BF-4197-8B53-9CA4D44AC9C9}"/>
              </a:ext>
            </a:extLst>
          </p:cNvPr>
          <p:cNvCxnSpPr>
            <a:cxnSpLocks/>
            <a:stCxn id="94" idx="21"/>
          </p:cNvCxnSpPr>
          <p:nvPr/>
        </p:nvCxnSpPr>
        <p:spPr>
          <a:xfrm>
            <a:off x="5008782" y="2259087"/>
            <a:ext cx="1898722" cy="6467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7328" y="3296163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164901" y="3267693"/>
            <a:ext cx="1326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142575B-6831-430D-8D3F-C07CB34C17EA}"/>
              </a:ext>
            </a:extLst>
          </p:cNvPr>
          <p:cNvSpPr txBox="1"/>
          <p:nvPr/>
        </p:nvSpPr>
        <p:spPr>
          <a:xfrm>
            <a:off x="6247628" y="2742061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Public Switched Telephone Network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4517879" y="4044203"/>
            <a:ext cx="7970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B42D665-E8EF-47F9-A992-820763B234BE}"/>
              </a:ext>
            </a:extLst>
          </p:cNvPr>
          <p:cNvGrpSpPr/>
          <p:nvPr/>
        </p:nvGrpSpPr>
        <p:grpSpPr>
          <a:xfrm>
            <a:off x="430786" y="2009845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5" name="Freeform 222">
              <a:extLst>
                <a:ext uri="{FF2B5EF4-FFF2-40B4-BE49-F238E27FC236}">
                  <a16:creationId xmlns:a16="http://schemas.microsoft.com/office/drawing/2014/main" id="{0C38B3DD-C8ED-42F8-9061-67CB76370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>
              <a:extLst>
                <a:ext uri="{FF2B5EF4-FFF2-40B4-BE49-F238E27FC236}">
                  <a16:creationId xmlns:a16="http://schemas.microsoft.com/office/drawing/2014/main" id="{8B0B7B7C-B68B-4BB4-BC50-7ECC6B940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>
              <a:extLst>
                <a:ext uri="{FF2B5EF4-FFF2-40B4-BE49-F238E27FC236}">
                  <a16:creationId xmlns:a16="http://schemas.microsoft.com/office/drawing/2014/main" id="{4B267EC9-21B9-4956-A12B-BCE61682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>
              <a:extLst>
                <a:ext uri="{FF2B5EF4-FFF2-40B4-BE49-F238E27FC236}">
                  <a16:creationId xmlns:a16="http://schemas.microsoft.com/office/drawing/2014/main" id="{B083AA9F-2E6E-4690-B0D3-54E58751F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>
              <a:extLst>
                <a:ext uri="{FF2B5EF4-FFF2-40B4-BE49-F238E27FC236}">
                  <a16:creationId xmlns:a16="http://schemas.microsoft.com/office/drawing/2014/main" id="{D9943F09-5D91-4E37-8C3F-2058B408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8">
              <a:extLst>
                <a:ext uri="{FF2B5EF4-FFF2-40B4-BE49-F238E27FC236}">
                  <a16:creationId xmlns:a16="http://schemas.microsoft.com/office/drawing/2014/main" id="{947D45C9-1537-47EF-9382-62A7E52B1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323846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8721AE-6B73-4B08-9E00-9209BE4C4296}"/>
              </a:ext>
            </a:extLst>
          </p:cNvPr>
          <p:cNvCxnSpPr>
            <a:cxnSpLocks/>
          </p:cNvCxnSpPr>
          <p:nvPr/>
        </p:nvCxnSpPr>
        <p:spPr>
          <a:xfrm>
            <a:off x="1805365" y="1464617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1820170" y="2384495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BAFBC0-25DF-41F9-A568-BD61BCC3B8F8}"/>
              </a:ext>
            </a:extLst>
          </p:cNvPr>
          <p:cNvCxnSpPr>
            <a:cxnSpLocks/>
          </p:cNvCxnSpPr>
          <p:nvPr/>
        </p:nvCxnSpPr>
        <p:spPr>
          <a:xfrm>
            <a:off x="2355238" y="1456702"/>
            <a:ext cx="13962" cy="93890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B79AE6B-4D94-4152-91CF-F1D92B08ACB5}"/>
              </a:ext>
            </a:extLst>
          </p:cNvPr>
          <p:cNvCxnSpPr>
            <a:cxnSpLocks/>
          </p:cNvCxnSpPr>
          <p:nvPr/>
        </p:nvCxnSpPr>
        <p:spPr>
          <a:xfrm flipV="1">
            <a:off x="2384434" y="2266131"/>
            <a:ext cx="443810" cy="285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3D05D09F-CFD1-42C6-B777-8BA171442430}"/>
              </a:ext>
            </a:extLst>
          </p:cNvPr>
          <p:cNvSpPr txBox="1"/>
          <p:nvPr/>
        </p:nvSpPr>
        <p:spPr>
          <a:xfrm>
            <a:off x="4442394" y="105182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MSC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DBC5311-7E9D-47F5-83F3-B10017CB7D36}"/>
              </a:ext>
            </a:extLst>
          </p:cNvPr>
          <p:cNvSpPr txBox="1"/>
          <p:nvPr/>
        </p:nvSpPr>
        <p:spPr>
          <a:xfrm>
            <a:off x="2492233" y="1204722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BSC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370925" y="265415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BTS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494456" y="118708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BTS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648B2E17-9422-48EB-A2EF-99618EFD3AD0}"/>
              </a:ext>
            </a:extLst>
          </p:cNvPr>
          <p:cNvSpPr/>
          <p:nvPr/>
        </p:nvSpPr>
        <p:spPr>
          <a:xfrm>
            <a:off x="1610927" y="887518"/>
            <a:ext cx="2095986" cy="207164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9D00889-30F3-455E-8B47-3568242B595C}"/>
              </a:ext>
            </a:extLst>
          </p:cNvPr>
          <p:cNvSpPr txBox="1"/>
          <p:nvPr/>
        </p:nvSpPr>
        <p:spPr>
          <a:xfrm>
            <a:off x="2664705" y="265415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BSS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4303751" y="2921877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5135387" y="2891226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6906395" y="3420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152523" y="3588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39BC242-2818-4D04-99DB-19ADB6B60790}"/>
              </a:ext>
            </a:extLst>
          </p:cNvPr>
          <p:cNvCxnSpPr>
            <a:cxnSpLocks/>
          </p:cNvCxnSpPr>
          <p:nvPr/>
        </p:nvCxnSpPr>
        <p:spPr>
          <a:xfrm>
            <a:off x="3024883" y="2268412"/>
            <a:ext cx="1278868" cy="915085"/>
          </a:xfrm>
          <a:prstGeom prst="bentConnector3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3F5D1BF-8292-46D9-8B37-23CF57406C10}"/>
              </a:ext>
            </a:extLst>
          </p:cNvPr>
          <p:cNvCxnSpPr>
            <a:cxnSpLocks/>
          </p:cNvCxnSpPr>
          <p:nvPr/>
        </p:nvCxnSpPr>
        <p:spPr>
          <a:xfrm>
            <a:off x="4757033" y="3165117"/>
            <a:ext cx="358882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70F7836-ECCA-4443-8169-B5347D576B8E}"/>
              </a:ext>
            </a:extLst>
          </p:cNvPr>
          <p:cNvCxnSpPr/>
          <p:nvPr/>
        </p:nvCxnSpPr>
        <p:spPr>
          <a:xfrm>
            <a:off x="5597350" y="3165117"/>
            <a:ext cx="1310154" cy="748907"/>
          </a:xfrm>
          <a:prstGeom prst="bentConnector3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4011366" y="26433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SGSN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0307D49-E916-493D-9EB1-ADC8B4B7DF6B}"/>
              </a:ext>
            </a:extLst>
          </p:cNvPr>
          <p:cNvSpPr txBox="1"/>
          <p:nvPr/>
        </p:nvSpPr>
        <p:spPr>
          <a:xfrm>
            <a:off x="4851342" y="2624180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GGSN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750525E-4C18-4392-A2E3-64CB2D4D39EA}"/>
              </a:ext>
            </a:extLst>
          </p:cNvPr>
          <p:cNvSpPr txBox="1"/>
          <p:nvPr/>
        </p:nvSpPr>
        <p:spPr>
          <a:xfrm>
            <a:off x="5881393" y="4344525"/>
            <a:ext cx="28553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SGSN: Serving GPRS Support Node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GGSN: Gateway GPRS Support Node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4B21E84-EC58-4A66-98CB-B7E4274A8023}"/>
              </a:ext>
            </a:extLst>
          </p:cNvPr>
          <p:cNvSpPr txBox="1"/>
          <p:nvPr/>
        </p:nvSpPr>
        <p:spPr>
          <a:xfrm>
            <a:off x="3815437" y="3416793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General Packet Radio Service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(GPRS)</a:t>
            </a:r>
          </a:p>
        </p:txBody>
      </p:sp>
    </p:spTree>
    <p:extLst>
      <p:ext uri="{BB962C8B-B14F-4D97-AF65-F5344CB8AC3E}">
        <p14:creationId xmlns:p14="http://schemas.microsoft.com/office/powerpoint/2010/main" val="2363279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3G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461265" y="858639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27846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11A91A2-052E-4239-9AC3-17C93F2DE08F}"/>
              </a:ext>
            </a:extLst>
          </p:cNvPr>
          <p:cNvGrpSpPr/>
          <p:nvPr/>
        </p:nvGrpSpPr>
        <p:grpSpPr>
          <a:xfrm>
            <a:off x="2611964" y="1529812"/>
            <a:ext cx="750566" cy="800688"/>
            <a:chOff x="3512951" y="1415041"/>
            <a:chExt cx="750566" cy="800688"/>
          </a:xfrm>
        </p:grpSpPr>
        <p:sp>
          <p:nvSpPr>
            <p:cNvPr id="36" name="Freeform 239">
              <a:extLst>
                <a:ext uri="{FF2B5EF4-FFF2-40B4-BE49-F238E27FC236}">
                  <a16:creationId xmlns:a16="http://schemas.microsoft.com/office/drawing/2014/main" id="{A82087AC-41FE-4021-A8D4-726B3B259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497709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3 h 525"/>
                <a:gd name="T4" fmla="*/ 141 w 524"/>
                <a:gd name="T5" fmla="*/ 182 h 525"/>
                <a:gd name="T6" fmla="*/ 120 w 524"/>
                <a:gd name="T7" fmla="*/ 234 h 525"/>
                <a:gd name="T8" fmla="*/ 120 w 524"/>
                <a:gd name="T9" fmla="*/ 292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2 h 525"/>
                <a:gd name="T24" fmla="*/ 404 w 524"/>
                <a:gd name="T25" fmla="*/ 234 h 525"/>
                <a:gd name="T26" fmla="*/ 382 w 524"/>
                <a:gd name="T27" fmla="*/ 182 h 525"/>
                <a:gd name="T28" fmla="*/ 343 w 524"/>
                <a:gd name="T29" fmla="*/ 143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2 h 525"/>
                <a:gd name="T36" fmla="*/ 404 w 524"/>
                <a:gd name="T37" fmla="*/ 43 h 525"/>
                <a:gd name="T38" fmla="*/ 459 w 524"/>
                <a:gd name="T39" fmla="*/ 91 h 525"/>
                <a:gd name="T40" fmla="*/ 499 w 524"/>
                <a:gd name="T41" fmla="*/ 152 h 525"/>
                <a:gd name="T42" fmla="*/ 520 w 524"/>
                <a:gd name="T43" fmla="*/ 224 h 525"/>
                <a:gd name="T44" fmla="*/ 520 w 524"/>
                <a:gd name="T45" fmla="*/ 302 h 525"/>
                <a:gd name="T46" fmla="*/ 499 w 524"/>
                <a:gd name="T47" fmla="*/ 374 h 525"/>
                <a:gd name="T48" fmla="*/ 459 w 524"/>
                <a:gd name="T49" fmla="*/ 435 h 525"/>
                <a:gd name="T50" fmla="*/ 404 w 524"/>
                <a:gd name="T51" fmla="*/ 483 h 525"/>
                <a:gd name="T52" fmla="*/ 337 w 524"/>
                <a:gd name="T53" fmla="*/ 515 h 525"/>
                <a:gd name="T54" fmla="*/ 261 w 524"/>
                <a:gd name="T55" fmla="*/ 525 h 525"/>
                <a:gd name="T56" fmla="*/ 186 w 524"/>
                <a:gd name="T57" fmla="*/ 515 h 525"/>
                <a:gd name="T58" fmla="*/ 120 w 524"/>
                <a:gd name="T59" fmla="*/ 483 h 525"/>
                <a:gd name="T60" fmla="*/ 65 w 524"/>
                <a:gd name="T61" fmla="*/ 435 h 525"/>
                <a:gd name="T62" fmla="*/ 24 w 524"/>
                <a:gd name="T63" fmla="*/ 374 h 525"/>
                <a:gd name="T64" fmla="*/ 3 w 524"/>
                <a:gd name="T65" fmla="*/ 302 h 525"/>
                <a:gd name="T66" fmla="*/ 3 w 524"/>
                <a:gd name="T67" fmla="*/ 224 h 525"/>
                <a:gd name="T68" fmla="*/ 24 w 524"/>
                <a:gd name="T69" fmla="*/ 152 h 525"/>
                <a:gd name="T70" fmla="*/ 65 w 524"/>
                <a:gd name="T71" fmla="*/ 91 h 525"/>
                <a:gd name="T72" fmla="*/ 120 w 524"/>
                <a:gd name="T73" fmla="*/ 43 h 525"/>
                <a:gd name="T74" fmla="*/ 186 w 524"/>
                <a:gd name="T75" fmla="*/ 12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7"/>
                  </a:moveTo>
                  <a:lnTo>
                    <a:pt x="233" y="120"/>
                  </a:lnTo>
                  <a:lnTo>
                    <a:pt x="205" y="129"/>
                  </a:lnTo>
                  <a:lnTo>
                    <a:pt x="181" y="143"/>
                  </a:lnTo>
                  <a:lnTo>
                    <a:pt x="159" y="160"/>
                  </a:lnTo>
                  <a:lnTo>
                    <a:pt x="141" y="182"/>
                  </a:lnTo>
                  <a:lnTo>
                    <a:pt x="128" y="206"/>
                  </a:lnTo>
                  <a:lnTo>
                    <a:pt x="120" y="234"/>
                  </a:lnTo>
                  <a:lnTo>
                    <a:pt x="116" y="264"/>
                  </a:lnTo>
                  <a:lnTo>
                    <a:pt x="120" y="292"/>
                  </a:lnTo>
                  <a:lnTo>
                    <a:pt x="128" y="320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7"/>
                  </a:lnTo>
                  <a:lnTo>
                    <a:pt x="233" y="406"/>
                  </a:lnTo>
                  <a:lnTo>
                    <a:pt x="261" y="409"/>
                  </a:lnTo>
                  <a:lnTo>
                    <a:pt x="291" y="406"/>
                  </a:lnTo>
                  <a:lnTo>
                    <a:pt x="318" y="397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20"/>
                  </a:lnTo>
                  <a:lnTo>
                    <a:pt x="404" y="292"/>
                  </a:lnTo>
                  <a:lnTo>
                    <a:pt x="407" y="264"/>
                  </a:lnTo>
                  <a:lnTo>
                    <a:pt x="404" y="234"/>
                  </a:lnTo>
                  <a:lnTo>
                    <a:pt x="396" y="206"/>
                  </a:lnTo>
                  <a:lnTo>
                    <a:pt x="382" y="182"/>
                  </a:lnTo>
                  <a:lnTo>
                    <a:pt x="365" y="160"/>
                  </a:lnTo>
                  <a:lnTo>
                    <a:pt x="343" y="143"/>
                  </a:lnTo>
                  <a:lnTo>
                    <a:pt x="318" y="129"/>
                  </a:lnTo>
                  <a:lnTo>
                    <a:pt x="291" y="120"/>
                  </a:lnTo>
                  <a:lnTo>
                    <a:pt x="261" y="117"/>
                  </a:lnTo>
                  <a:close/>
                  <a:moveTo>
                    <a:pt x="261" y="0"/>
                  </a:moveTo>
                  <a:lnTo>
                    <a:pt x="300" y="4"/>
                  </a:lnTo>
                  <a:lnTo>
                    <a:pt x="337" y="12"/>
                  </a:lnTo>
                  <a:lnTo>
                    <a:pt x="372" y="25"/>
                  </a:lnTo>
                  <a:lnTo>
                    <a:pt x="404" y="43"/>
                  </a:lnTo>
                  <a:lnTo>
                    <a:pt x="434" y="65"/>
                  </a:lnTo>
                  <a:lnTo>
                    <a:pt x="459" y="91"/>
                  </a:lnTo>
                  <a:lnTo>
                    <a:pt x="481" y="120"/>
                  </a:lnTo>
                  <a:lnTo>
                    <a:pt x="499" y="152"/>
                  </a:lnTo>
                  <a:lnTo>
                    <a:pt x="513" y="187"/>
                  </a:lnTo>
                  <a:lnTo>
                    <a:pt x="520" y="224"/>
                  </a:lnTo>
                  <a:lnTo>
                    <a:pt x="524" y="264"/>
                  </a:lnTo>
                  <a:lnTo>
                    <a:pt x="520" y="302"/>
                  </a:lnTo>
                  <a:lnTo>
                    <a:pt x="513" y="339"/>
                  </a:lnTo>
                  <a:lnTo>
                    <a:pt x="499" y="374"/>
                  </a:lnTo>
                  <a:lnTo>
                    <a:pt x="481" y="406"/>
                  </a:lnTo>
                  <a:lnTo>
                    <a:pt x="459" y="435"/>
                  </a:lnTo>
                  <a:lnTo>
                    <a:pt x="434" y="462"/>
                  </a:lnTo>
                  <a:lnTo>
                    <a:pt x="404" y="483"/>
                  </a:lnTo>
                  <a:lnTo>
                    <a:pt x="372" y="501"/>
                  </a:lnTo>
                  <a:lnTo>
                    <a:pt x="337" y="515"/>
                  </a:lnTo>
                  <a:lnTo>
                    <a:pt x="300" y="523"/>
                  </a:lnTo>
                  <a:lnTo>
                    <a:pt x="261" y="525"/>
                  </a:lnTo>
                  <a:lnTo>
                    <a:pt x="223" y="523"/>
                  </a:lnTo>
                  <a:lnTo>
                    <a:pt x="186" y="515"/>
                  </a:lnTo>
                  <a:lnTo>
                    <a:pt x="151" y="501"/>
                  </a:lnTo>
                  <a:lnTo>
                    <a:pt x="120" y="483"/>
                  </a:lnTo>
                  <a:lnTo>
                    <a:pt x="90" y="462"/>
                  </a:lnTo>
                  <a:lnTo>
                    <a:pt x="65" y="435"/>
                  </a:lnTo>
                  <a:lnTo>
                    <a:pt x="42" y="406"/>
                  </a:lnTo>
                  <a:lnTo>
                    <a:pt x="24" y="374"/>
                  </a:lnTo>
                  <a:lnTo>
                    <a:pt x="12" y="339"/>
                  </a:lnTo>
                  <a:lnTo>
                    <a:pt x="3" y="302"/>
                  </a:lnTo>
                  <a:lnTo>
                    <a:pt x="0" y="264"/>
                  </a:lnTo>
                  <a:lnTo>
                    <a:pt x="3" y="224"/>
                  </a:lnTo>
                  <a:lnTo>
                    <a:pt x="12" y="187"/>
                  </a:lnTo>
                  <a:lnTo>
                    <a:pt x="24" y="152"/>
                  </a:lnTo>
                  <a:lnTo>
                    <a:pt x="42" y="120"/>
                  </a:lnTo>
                  <a:lnTo>
                    <a:pt x="65" y="91"/>
                  </a:lnTo>
                  <a:lnTo>
                    <a:pt x="90" y="65"/>
                  </a:lnTo>
                  <a:lnTo>
                    <a:pt x="120" y="43"/>
                  </a:lnTo>
                  <a:lnTo>
                    <a:pt x="151" y="25"/>
                  </a:lnTo>
                  <a:lnTo>
                    <a:pt x="186" y="12"/>
                  </a:lnTo>
                  <a:lnTo>
                    <a:pt x="223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0">
              <a:extLst>
                <a:ext uri="{FF2B5EF4-FFF2-40B4-BE49-F238E27FC236}">
                  <a16:creationId xmlns:a16="http://schemas.microsoft.com/office/drawing/2014/main" id="{64719104-7271-4641-9C6D-099E53197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1">
              <a:extLst>
                <a:ext uri="{FF2B5EF4-FFF2-40B4-BE49-F238E27FC236}">
                  <a16:creationId xmlns:a16="http://schemas.microsoft.com/office/drawing/2014/main" id="{8DF03FC0-7408-4584-B576-FC343FA19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526051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2">
              <a:extLst>
                <a:ext uri="{FF2B5EF4-FFF2-40B4-BE49-F238E27FC236}">
                  <a16:creationId xmlns:a16="http://schemas.microsoft.com/office/drawing/2014/main" id="{DC70D2FE-6E4E-49A5-9566-1BEB9D20E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3">
              <a:extLst>
                <a:ext uri="{FF2B5EF4-FFF2-40B4-BE49-F238E27FC236}">
                  <a16:creationId xmlns:a16="http://schemas.microsoft.com/office/drawing/2014/main" id="{FA970B85-FAC7-4F72-8629-1C4C76A49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568566"/>
              <a:ext cx="25807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4">
              <a:extLst>
                <a:ext uri="{FF2B5EF4-FFF2-40B4-BE49-F238E27FC236}">
                  <a16:creationId xmlns:a16="http://schemas.microsoft.com/office/drawing/2014/main" id="{F7E5A649-9842-48BF-9FDA-59789F348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5">
              <a:extLst>
                <a:ext uri="{FF2B5EF4-FFF2-40B4-BE49-F238E27FC236}">
                  <a16:creationId xmlns:a16="http://schemas.microsoft.com/office/drawing/2014/main" id="{98853E36-240F-47A0-8581-771B48349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568566"/>
              <a:ext cx="25807" cy="25982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3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6">
              <a:extLst>
                <a:ext uri="{FF2B5EF4-FFF2-40B4-BE49-F238E27FC236}">
                  <a16:creationId xmlns:a16="http://schemas.microsoft.com/office/drawing/2014/main" id="{AB78E524-53E8-4AF0-9AAF-A5D30F9B0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7">
              <a:extLst>
                <a:ext uri="{FF2B5EF4-FFF2-40B4-BE49-F238E27FC236}">
                  <a16:creationId xmlns:a16="http://schemas.microsoft.com/office/drawing/2014/main" id="{FD196E3C-1423-480D-A01A-B95C43677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8">
              <a:extLst>
                <a:ext uri="{FF2B5EF4-FFF2-40B4-BE49-F238E27FC236}">
                  <a16:creationId xmlns:a16="http://schemas.microsoft.com/office/drawing/2014/main" id="{ECF3097A-5DBF-4AF2-9181-E77B359D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9">
              <a:extLst>
                <a:ext uri="{FF2B5EF4-FFF2-40B4-BE49-F238E27FC236}">
                  <a16:creationId xmlns:a16="http://schemas.microsoft.com/office/drawing/2014/main" id="{767E85B0-B3E3-4BEF-9F4A-1BB452C81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0">
              <a:extLst>
                <a:ext uri="{FF2B5EF4-FFF2-40B4-BE49-F238E27FC236}">
                  <a16:creationId xmlns:a16="http://schemas.microsoft.com/office/drawing/2014/main" id="{55075FD2-E417-40EB-B1EA-D7318870F1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2951" y="1415041"/>
              <a:ext cx="750566" cy="800688"/>
            </a:xfrm>
            <a:custGeom>
              <a:avLst/>
              <a:gdLst>
                <a:gd name="T0" fmla="*/ 1657 w 3490"/>
                <a:gd name="T1" fmla="*/ 2942 h 3384"/>
                <a:gd name="T2" fmla="*/ 1581 w 3490"/>
                <a:gd name="T3" fmla="*/ 3032 h 3384"/>
                <a:gd name="T4" fmla="*/ 1581 w 3490"/>
                <a:gd name="T5" fmla="*/ 3154 h 3384"/>
                <a:gd name="T6" fmla="*/ 1657 w 3490"/>
                <a:gd name="T7" fmla="*/ 3244 h 3384"/>
                <a:gd name="T8" fmla="*/ 1777 w 3490"/>
                <a:gd name="T9" fmla="*/ 3265 h 3384"/>
                <a:gd name="T10" fmla="*/ 1878 w 3490"/>
                <a:gd name="T11" fmla="*/ 3205 h 3384"/>
                <a:gd name="T12" fmla="*/ 1920 w 3490"/>
                <a:gd name="T13" fmla="*/ 3092 h 3384"/>
                <a:gd name="T14" fmla="*/ 1878 w 3490"/>
                <a:gd name="T15" fmla="*/ 2980 h 3384"/>
                <a:gd name="T16" fmla="*/ 1777 w 3490"/>
                <a:gd name="T17" fmla="*/ 2920 h 3384"/>
                <a:gd name="T18" fmla="*/ 209 w 3490"/>
                <a:gd name="T19" fmla="*/ 1238 h 3384"/>
                <a:gd name="T20" fmla="*/ 128 w 3490"/>
                <a:gd name="T21" fmla="*/ 1319 h 3384"/>
                <a:gd name="T22" fmla="*/ 120 w 3490"/>
                <a:gd name="T23" fmla="*/ 2096 h 3384"/>
                <a:gd name="T24" fmla="*/ 183 w 3490"/>
                <a:gd name="T25" fmla="*/ 2192 h 3384"/>
                <a:gd name="T26" fmla="*/ 3221 w 3490"/>
                <a:gd name="T27" fmla="*/ 2217 h 3384"/>
                <a:gd name="T28" fmla="*/ 3329 w 3490"/>
                <a:gd name="T29" fmla="*/ 2173 h 3384"/>
                <a:gd name="T30" fmla="*/ 3374 w 3490"/>
                <a:gd name="T31" fmla="*/ 2065 h 3384"/>
                <a:gd name="T32" fmla="*/ 3347 w 3490"/>
                <a:gd name="T33" fmla="*/ 1293 h 3384"/>
                <a:gd name="T34" fmla="*/ 3252 w 3490"/>
                <a:gd name="T35" fmla="*/ 1229 h 3384"/>
                <a:gd name="T36" fmla="*/ 238 w 3490"/>
                <a:gd name="T37" fmla="*/ 120 h 3384"/>
                <a:gd name="T38" fmla="*/ 143 w 3490"/>
                <a:gd name="T39" fmla="*/ 185 h 3384"/>
                <a:gd name="T40" fmla="*/ 116 w 3490"/>
                <a:gd name="T41" fmla="*/ 957 h 3384"/>
                <a:gd name="T42" fmla="*/ 161 w 3490"/>
                <a:gd name="T43" fmla="*/ 1064 h 3384"/>
                <a:gd name="T44" fmla="*/ 269 w 3490"/>
                <a:gd name="T45" fmla="*/ 1109 h 3384"/>
                <a:gd name="T46" fmla="*/ 3307 w 3490"/>
                <a:gd name="T47" fmla="*/ 1083 h 3384"/>
                <a:gd name="T48" fmla="*/ 3370 w 3490"/>
                <a:gd name="T49" fmla="*/ 988 h 3384"/>
                <a:gd name="T50" fmla="*/ 3362 w 3490"/>
                <a:gd name="T51" fmla="*/ 210 h 3384"/>
                <a:gd name="T52" fmla="*/ 3281 w 3490"/>
                <a:gd name="T53" fmla="*/ 130 h 3384"/>
                <a:gd name="T54" fmla="*/ 269 w 3490"/>
                <a:gd name="T55" fmla="*/ 0 h 3384"/>
                <a:gd name="T56" fmla="*/ 3335 w 3490"/>
                <a:gd name="T57" fmla="*/ 26 h 3384"/>
                <a:gd name="T58" fmla="*/ 3447 w 3490"/>
                <a:gd name="T59" fmla="*/ 124 h 3384"/>
                <a:gd name="T60" fmla="*/ 3490 w 3490"/>
                <a:gd name="T61" fmla="*/ 270 h 3384"/>
                <a:gd name="T62" fmla="*/ 3469 w 3490"/>
                <a:gd name="T63" fmla="*/ 1060 h 3384"/>
                <a:gd name="T64" fmla="*/ 3386 w 3490"/>
                <a:gd name="T65" fmla="*/ 1167 h 3384"/>
                <a:gd name="T66" fmla="*/ 3469 w 3490"/>
                <a:gd name="T67" fmla="*/ 1274 h 3384"/>
                <a:gd name="T68" fmla="*/ 3490 w 3490"/>
                <a:gd name="T69" fmla="*/ 2065 h 3384"/>
                <a:gd name="T70" fmla="*/ 3447 w 3490"/>
                <a:gd name="T71" fmla="*/ 2212 h 3384"/>
                <a:gd name="T72" fmla="*/ 3335 w 3490"/>
                <a:gd name="T73" fmla="*/ 2309 h 3384"/>
                <a:gd name="T74" fmla="*/ 1803 w 3490"/>
                <a:gd name="T75" fmla="*/ 2334 h 3384"/>
                <a:gd name="T76" fmla="*/ 1908 w 3490"/>
                <a:gd name="T77" fmla="*/ 2850 h 3384"/>
                <a:gd name="T78" fmla="*/ 2005 w 3490"/>
                <a:gd name="T79" fmla="*/ 2962 h 3384"/>
                <a:gd name="T80" fmla="*/ 3450 w 3490"/>
                <a:gd name="T81" fmla="*/ 3037 h 3384"/>
                <a:gd name="T82" fmla="*/ 3490 w 3490"/>
                <a:gd name="T83" fmla="*/ 3092 h 3384"/>
                <a:gd name="T84" fmla="*/ 3450 w 3490"/>
                <a:gd name="T85" fmla="*/ 3147 h 3384"/>
                <a:gd name="T86" fmla="*/ 2003 w 3490"/>
                <a:gd name="T87" fmla="*/ 3226 h 3384"/>
                <a:gd name="T88" fmla="*/ 1898 w 3490"/>
                <a:gd name="T89" fmla="*/ 3340 h 3384"/>
                <a:gd name="T90" fmla="*/ 1745 w 3490"/>
                <a:gd name="T91" fmla="*/ 3384 h 3384"/>
                <a:gd name="T92" fmla="*/ 1592 w 3490"/>
                <a:gd name="T93" fmla="*/ 3340 h 3384"/>
                <a:gd name="T94" fmla="*/ 1487 w 3490"/>
                <a:gd name="T95" fmla="*/ 3226 h 3384"/>
                <a:gd name="T96" fmla="*/ 40 w 3490"/>
                <a:gd name="T97" fmla="*/ 3147 h 3384"/>
                <a:gd name="T98" fmla="*/ 0 w 3490"/>
                <a:gd name="T99" fmla="*/ 3092 h 3384"/>
                <a:gd name="T100" fmla="*/ 40 w 3490"/>
                <a:gd name="T101" fmla="*/ 3037 h 3384"/>
                <a:gd name="T102" fmla="*/ 1485 w 3490"/>
                <a:gd name="T103" fmla="*/ 2962 h 3384"/>
                <a:gd name="T104" fmla="*/ 1582 w 3490"/>
                <a:gd name="T105" fmla="*/ 2850 h 3384"/>
                <a:gd name="T106" fmla="*/ 1687 w 3490"/>
                <a:gd name="T107" fmla="*/ 2334 h 3384"/>
                <a:gd name="T108" fmla="*/ 155 w 3490"/>
                <a:gd name="T109" fmla="*/ 2309 h 3384"/>
                <a:gd name="T110" fmla="*/ 43 w 3490"/>
                <a:gd name="T111" fmla="*/ 2212 h 3384"/>
                <a:gd name="T112" fmla="*/ 0 w 3490"/>
                <a:gd name="T113" fmla="*/ 2065 h 3384"/>
                <a:gd name="T114" fmla="*/ 21 w 3490"/>
                <a:gd name="T115" fmla="*/ 1274 h 3384"/>
                <a:gd name="T116" fmla="*/ 104 w 3490"/>
                <a:gd name="T117" fmla="*/ 1167 h 3384"/>
                <a:gd name="T118" fmla="*/ 21 w 3490"/>
                <a:gd name="T119" fmla="*/ 1060 h 3384"/>
                <a:gd name="T120" fmla="*/ 0 w 3490"/>
                <a:gd name="T121" fmla="*/ 270 h 3384"/>
                <a:gd name="T122" fmla="*/ 43 w 3490"/>
                <a:gd name="T123" fmla="*/ 124 h 3384"/>
                <a:gd name="T124" fmla="*/ 155 w 3490"/>
                <a:gd name="T125" fmla="*/ 26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90" h="3384">
                  <a:moveTo>
                    <a:pt x="1745" y="2917"/>
                  </a:moveTo>
                  <a:lnTo>
                    <a:pt x="1713" y="2920"/>
                  </a:lnTo>
                  <a:lnTo>
                    <a:pt x="1684" y="2929"/>
                  </a:lnTo>
                  <a:lnTo>
                    <a:pt x="1657" y="2942"/>
                  </a:lnTo>
                  <a:lnTo>
                    <a:pt x="1633" y="2959"/>
                  </a:lnTo>
                  <a:lnTo>
                    <a:pt x="1612" y="2980"/>
                  </a:lnTo>
                  <a:lnTo>
                    <a:pt x="1595" y="3004"/>
                  </a:lnTo>
                  <a:lnTo>
                    <a:pt x="1581" y="3032"/>
                  </a:lnTo>
                  <a:lnTo>
                    <a:pt x="1574" y="3061"/>
                  </a:lnTo>
                  <a:lnTo>
                    <a:pt x="1571" y="3092"/>
                  </a:lnTo>
                  <a:lnTo>
                    <a:pt x="1574" y="3124"/>
                  </a:lnTo>
                  <a:lnTo>
                    <a:pt x="1581" y="3154"/>
                  </a:lnTo>
                  <a:lnTo>
                    <a:pt x="1595" y="3180"/>
                  </a:lnTo>
                  <a:lnTo>
                    <a:pt x="1612" y="3205"/>
                  </a:lnTo>
                  <a:lnTo>
                    <a:pt x="1633" y="3226"/>
                  </a:lnTo>
                  <a:lnTo>
                    <a:pt x="1657" y="3244"/>
                  </a:lnTo>
                  <a:lnTo>
                    <a:pt x="1684" y="3257"/>
                  </a:lnTo>
                  <a:lnTo>
                    <a:pt x="1713" y="3265"/>
                  </a:lnTo>
                  <a:lnTo>
                    <a:pt x="1745" y="3267"/>
                  </a:lnTo>
                  <a:lnTo>
                    <a:pt x="1777" y="3265"/>
                  </a:lnTo>
                  <a:lnTo>
                    <a:pt x="1806" y="3257"/>
                  </a:lnTo>
                  <a:lnTo>
                    <a:pt x="1833" y="3244"/>
                  </a:lnTo>
                  <a:lnTo>
                    <a:pt x="1857" y="3226"/>
                  </a:lnTo>
                  <a:lnTo>
                    <a:pt x="1878" y="3205"/>
                  </a:lnTo>
                  <a:lnTo>
                    <a:pt x="1895" y="3180"/>
                  </a:lnTo>
                  <a:lnTo>
                    <a:pt x="1909" y="3154"/>
                  </a:lnTo>
                  <a:lnTo>
                    <a:pt x="1916" y="3124"/>
                  </a:lnTo>
                  <a:lnTo>
                    <a:pt x="1920" y="3092"/>
                  </a:lnTo>
                  <a:lnTo>
                    <a:pt x="1916" y="3061"/>
                  </a:lnTo>
                  <a:lnTo>
                    <a:pt x="1909" y="3032"/>
                  </a:lnTo>
                  <a:lnTo>
                    <a:pt x="1895" y="3004"/>
                  </a:lnTo>
                  <a:lnTo>
                    <a:pt x="1878" y="2980"/>
                  </a:lnTo>
                  <a:lnTo>
                    <a:pt x="1857" y="2959"/>
                  </a:lnTo>
                  <a:lnTo>
                    <a:pt x="1833" y="2942"/>
                  </a:lnTo>
                  <a:lnTo>
                    <a:pt x="1806" y="2929"/>
                  </a:lnTo>
                  <a:lnTo>
                    <a:pt x="1777" y="2920"/>
                  </a:lnTo>
                  <a:lnTo>
                    <a:pt x="1745" y="2917"/>
                  </a:lnTo>
                  <a:close/>
                  <a:moveTo>
                    <a:pt x="269" y="1225"/>
                  </a:moveTo>
                  <a:lnTo>
                    <a:pt x="238" y="1229"/>
                  </a:lnTo>
                  <a:lnTo>
                    <a:pt x="209" y="1238"/>
                  </a:lnTo>
                  <a:lnTo>
                    <a:pt x="183" y="1252"/>
                  </a:lnTo>
                  <a:lnTo>
                    <a:pt x="161" y="1270"/>
                  </a:lnTo>
                  <a:lnTo>
                    <a:pt x="143" y="1293"/>
                  </a:lnTo>
                  <a:lnTo>
                    <a:pt x="128" y="1319"/>
                  </a:lnTo>
                  <a:lnTo>
                    <a:pt x="120" y="1347"/>
                  </a:lnTo>
                  <a:lnTo>
                    <a:pt x="116" y="1378"/>
                  </a:lnTo>
                  <a:lnTo>
                    <a:pt x="116" y="2065"/>
                  </a:lnTo>
                  <a:lnTo>
                    <a:pt x="120" y="2096"/>
                  </a:lnTo>
                  <a:lnTo>
                    <a:pt x="128" y="2125"/>
                  </a:lnTo>
                  <a:lnTo>
                    <a:pt x="143" y="2150"/>
                  </a:lnTo>
                  <a:lnTo>
                    <a:pt x="161" y="2173"/>
                  </a:lnTo>
                  <a:lnTo>
                    <a:pt x="183" y="2192"/>
                  </a:lnTo>
                  <a:lnTo>
                    <a:pt x="209" y="2205"/>
                  </a:lnTo>
                  <a:lnTo>
                    <a:pt x="238" y="2214"/>
                  </a:lnTo>
                  <a:lnTo>
                    <a:pt x="269" y="2217"/>
                  </a:lnTo>
                  <a:lnTo>
                    <a:pt x="3221" y="2217"/>
                  </a:lnTo>
                  <a:lnTo>
                    <a:pt x="3252" y="2214"/>
                  </a:lnTo>
                  <a:lnTo>
                    <a:pt x="3281" y="2205"/>
                  </a:lnTo>
                  <a:lnTo>
                    <a:pt x="3307" y="2192"/>
                  </a:lnTo>
                  <a:lnTo>
                    <a:pt x="3329" y="2173"/>
                  </a:lnTo>
                  <a:lnTo>
                    <a:pt x="3347" y="2150"/>
                  </a:lnTo>
                  <a:lnTo>
                    <a:pt x="3362" y="2125"/>
                  </a:lnTo>
                  <a:lnTo>
                    <a:pt x="3370" y="2096"/>
                  </a:lnTo>
                  <a:lnTo>
                    <a:pt x="3374" y="2065"/>
                  </a:lnTo>
                  <a:lnTo>
                    <a:pt x="3374" y="1378"/>
                  </a:lnTo>
                  <a:lnTo>
                    <a:pt x="3370" y="1347"/>
                  </a:lnTo>
                  <a:lnTo>
                    <a:pt x="3362" y="1319"/>
                  </a:lnTo>
                  <a:lnTo>
                    <a:pt x="3347" y="1293"/>
                  </a:lnTo>
                  <a:lnTo>
                    <a:pt x="3329" y="1270"/>
                  </a:lnTo>
                  <a:lnTo>
                    <a:pt x="3307" y="1252"/>
                  </a:lnTo>
                  <a:lnTo>
                    <a:pt x="3281" y="1238"/>
                  </a:lnTo>
                  <a:lnTo>
                    <a:pt x="3252" y="1229"/>
                  </a:lnTo>
                  <a:lnTo>
                    <a:pt x="3221" y="1225"/>
                  </a:lnTo>
                  <a:lnTo>
                    <a:pt x="269" y="1225"/>
                  </a:lnTo>
                  <a:close/>
                  <a:moveTo>
                    <a:pt x="269" y="117"/>
                  </a:moveTo>
                  <a:lnTo>
                    <a:pt x="238" y="120"/>
                  </a:lnTo>
                  <a:lnTo>
                    <a:pt x="209" y="130"/>
                  </a:lnTo>
                  <a:lnTo>
                    <a:pt x="183" y="144"/>
                  </a:lnTo>
                  <a:lnTo>
                    <a:pt x="161" y="162"/>
                  </a:lnTo>
                  <a:lnTo>
                    <a:pt x="143" y="185"/>
                  </a:lnTo>
                  <a:lnTo>
                    <a:pt x="128" y="210"/>
                  </a:lnTo>
                  <a:lnTo>
                    <a:pt x="120" y="239"/>
                  </a:lnTo>
                  <a:lnTo>
                    <a:pt x="116" y="270"/>
                  </a:lnTo>
                  <a:lnTo>
                    <a:pt x="116" y="957"/>
                  </a:lnTo>
                  <a:lnTo>
                    <a:pt x="120" y="988"/>
                  </a:lnTo>
                  <a:lnTo>
                    <a:pt x="128" y="1017"/>
                  </a:lnTo>
                  <a:lnTo>
                    <a:pt x="143" y="1042"/>
                  </a:lnTo>
                  <a:lnTo>
                    <a:pt x="161" y="1064"/>
                  </a:lnTo>
                  <a:lnTo>
                    <a:pt x="183" y="1083"/>
                  </a:lnTo>
                  <a:lnTo>
                    <a:pt x="209" y="1097"/>
                  </a:lnTo>
                  <a:lnTo>
                    <a:pt x="238" y="1106"/>
                  </a:lnTo>
                  <a:lnTo>
                    <a:pt x="269" y="1109"/>
                  </a:lnTo>
                  <a:lnTo>
                    <a:pt x="3221" y="1109"/>
                  </a:lnTo>
                  <a:lnTo>
                    <a:pt x="3252" y="1106"/>
                  </a:lnTo>
                  <a:lnTo>
                    <a:pt x="3281" y="1097"/>
                  </a:lnTo>
                  <a:lnTo>
                    <a:pt x="3307" y="1083"/>
                  </a:lnTo>
                  <a:lnTo>
                    <a:pt x="3329" y="1064"/>
                  </a:lnTo>
                  <a:lnTo>
                    <a:pt x="3347" y="1042"/>
                  </a:lnTo>
                  <a:lnTo>
                    <a:pt x="3362" y="1017"/>
                  </a:lnTo>
                  <a:lnTo>
                    <a:pt x="3370" y="988"/>
                  </a:lnTo>
                  <a:lnTo>
                    <a:pt x="3374" y="957"/>
                  </a:lnTo>
                  <a:lnTo>
                    <a:pt x="3374" y="270"/>
                  </a:lnTo>
                  <a:lnTo>
                    <a:pt x="3370" y="239"/>
                  </a:lnTo>
                  <a:lnTo>
                    <a:pt x="3362" y="210"/>
                  </a:lnTo>
                  <a:lnTo>
                    <a:pt x="3347" y="185"/>
                  </a:lnTo>
                  <a:lnTo>
                    <a:pt x="3329" y="162"/>
                  </a:lnTo>
                  <a:lnTo>
                    <a:pt x="3307" y="144"/>
                  </a:lnTo>
                  <a:lnTo>
                    <a:pt x="3281" y="130"/>
                  </a:lnTo>
                  <a:lnTo>
                    <a:pt x="3252" y="120"/>
                  </a:lnTo>
                  <a:lnTo>
                    <a:pt x="3221" y="117"/>
                  </a:lnTo>
                  <a:lnTo>
                    <a:pt x="269" y="117"/>
                  </a:lnTo>
                  <a:close/>
                  <a:moveTo>
                    <a:pt x="269" y="0"/>
                  </a:moveTo>
                  <a:lnTo>
                    <a:pt x="3221" y="0"/>
                  </a:lnTo>
                  <a:lnTo>
                    <a:pt x="3262" y="4"/>
                  </a:lnTo>
                  <a:lnTo>
                    <a:pt x="3300" y="12"/>
                  </a:lnTo>
                  <a:lnTo>
                    <a:pt x="3335" y="26"/>
                  </a:lnTo>
                  <a:lnTo>
                    <a:pt x="3367" y="44"/>
                  </a:lnTo>
                  <a:lnTo>
                    <a:pt x="3398" y="66"/>
                  </a:lnTo>
                  <a:lnTo>
                    <a:pt x="3424" y="93"/>
                  </a:lnTo>
                  <a:lnTo>
                    <a:pt x="3447" y="124"/>
                  </a:lnTo>
                  <a:lnTo>
                    <a:pt x="3465" y="156"/>
                  </a:lnTo>
                  <a:lnTo>
                    <a:pt x="3478" y="192"/>
                  </a:lnTo>
                  <a:lnTo>
                    <a:pt x="3487" y="230"/>
                  </a:lnTo>
                  <a:lnTo>
                    <a:pt x="3490" y="270"/>
                  </a:lnTo>
                  <a:lnTo>
                    <a:pt x="3490" y="957"/>
                  </a:lnTo>
                  <a:lnTo>
                    <a:pt x="3488" y="993"/>
                  </a:lnTo>
                  <a:lnTo>
                    <a:pt x="3480" y="1027"/>
                  </a:lnTo>
                  <a:lnTo>
                    <a:pt x="3469" y="1060"/>
                  </a:lnTo>
                  <a:lnTo>
                    <a:pt x="3454" y="1091"/>
                  </a:lnTo>
                  <a:lnTo>
                    <a:pt x="3434" y="1119"/>
                  </a:lnTo>
                  <a:lnTo>
                    <a:pt x="3412" y="1145"/>
                  </a:lnTo>
                  <a:lnTo>
                    <a:pt x="3386" y="1167"/>
                  </a:lnTo>
                  <a:lnTo>
                    <a:pt x="3412" y="1190"/>
                  </a:lnTo>
                  <a:lnTo>
                    <a:pt x="3434" y="1216"/>
                  </a:lnTo>
                  <a:lnTo>
                    <a:pt x="3454" y="1244"/>
                  </a:lnTo>
                  <a:lnTo>
                    <a:pt x="3469" y="1274"/>
                  </a:lnTo>
                  <a:lnTo>
                    <a:pt x="3480" y="1307"/>
                  </a:lnTo>
                  <a:lnTo>
                    <a:pt x="3488" y="1342"/>
                  </a:lnTo>
                  <a:lnTo>
                    <a:pt x="3490" y="1378"/>
                  </a:lnTo>
                  <a:lnTo>
                    <a:pt x="3490" y="2065"/>
                  </a:lnTo>
                  <a:lnTo>
                    <a:pt x="3487" y="2105"/>
                  </a:lnTo>
                  <a:lnTo>
                    <a:pt x="3478" y="2143"/>
                  </a:lnTo>
                  <a:lnTo>
                    <a:pt x="3465" y="2179"/>
                  </a:lnTo>
                  <a:lnTo>
                    <a:pt x="3447" y="2212"/>
                  </a:lnTo>
                  <a:lnTo>
                    <a:pt x="3424" y="2242"/>
                  </a:lnTo>
                  <a:lnTo>
                    <a:pt x="3398" y="2268"/>
                  </a:lnTo>
                  <a:lnTo>
                    <a:pt x="3367" y="2290"/>
                  </a:lnTo>
                  <a:lnTo>
                    <a:pt x="3335" y="2309"/>
                  </a:lnTo>
                  <a:lnTo>
                    <a:pt x="3300" y="2323"/>
                  </a:lnTo>
                  <a:lnTo>
                    <a:pt x="3262" y="2331"/>
                  </a:lnTo>
                  <a:lnTo>
                    <a:pt x="3221" y="2334"/>
                  </a:lnTo>
                  <a:lnTo>
                    <a:pt x="1803" y="2334"/>
                  </a:lnTo>
                  <a:lnTo>
                    <a:pt x="1803" y="2807"/>
                  </a:lnTo>
                  <a:lnTo>
                    <a:pt x="1840" y="2816"/>
                  </a:lnTo>
                  <a:lnTo>
                    <a:pt x="1875" y="2831"/>
                  </a:lnTo>
                  <a:lnTo>
                    <a:pt x="1908" y="2850"/>
                  </a:lnTo>
                  <a:lnTo>
                    <a:pt x="1936" y="2874"/>
                  </a:lnTo>
                  <a:lnTo>
                    <a:pt x="1963" y="2900"/>
                  </a:lnTo>
                  <a:lnTo>
                    <a:pt x="1986" y="2930"/>
                  </a:lnTo>
                  <a:lnTo>
                    <a:pt x="2005" y="2962"/>
                  </a:lnTo>
                  <a:lnTo>
                    <a:pt x="2020" y="2997"/>
                  </a:lnTo>
                  <a:lnTo>
                    <a:pt x="2029" y="3034"/>
                  </a:lnTo>
                  <a:lnTo>
                    <a:pt x="3432" y="3034"/>
                  </a:lnTo>
                  <a:lnTo>
                    <a:pt x="3450" y="3037"/>
                  </a:lnTo>
                  <a:lnTo>
                    <a:pt x="3466" y="3045"/>
                  </a:lnTo>
                  <a:lnTo>
                    <a:pt x="3478" y="3058"/>
                  </a:lnTo>
                  <a:lnTo>
                    <a:pt x="3487" y="3074"/>
                  </a:lnTo>
                  <a:lnTo>
                    <a:pt x="3490" y="3092"/>
                  </a:lnTo>
                  <a:lnTo>
                    <a:pt x="3487" y="3111"/>
                  </a:lnTo>
                  <a:lnTo>
                    <a:pt x="3478" y="3127"/>
                  </a:lnTo>
                  <a:lnTo>
                    <a:pt x="3466" y="3140"/>
                  </a:lnTo>
                  <a:lnTo>
                    <a:pt x="3450" y="3147"/>
                  </a:lnTo>
                  <a:lnTo>
                    <a:pt x="3432" y="3150"/>
                  </a:lnTo>
                  <a:lnTo>
                    <a:pt x="2029" y="3150"/>
                  </a:lnTo>
                  <a:lnTo>
                    <a:pt x="2019" y="3190"/>
                  </a:lnTo>
                  <a:lnTo>
                    <a:pt x="2003" y="3226"/>
                  </a:lnTo>
                  <a:lnTo>
                    <a:pt x="1983" y="3260"/>
                  </a:lnTo>
                  <a:lnTo>
                    <a:pt x="1959" y="3290"/>
                  </a:lnTo>
                  <a:lnTo>
                    <a:pt x="1930" y="3317"/>
                  </a:lnTo>
                  <a:lnTo>
                    <a:pt x="1898" y="3340"/>
                  </a:lnTo>
                  <a:lnTo>
                    <a:pt x="1863" y="3358"/>
                  </a:lnTo>
                  <a:lnTo>
                    <a:pt x="1826" y="3372"/>
                  </a:lnTo>
                  <a:lnTo>
                    <a:pt x="1786" y="3381"/>
                  </a:lnTo>
                  <a:lnTo>
                    <a:pt x="1745" y="3384"/>
                  </a:lnTo>
                  <a:lnTo>
                    <a:pt x="1704" y="3381"/>
                  </a:lnTo>
                  <a:lnTo>
                    <a:pt x="1664" y="3372"/>
                  </a:lnTo>
                  <a:lnTo>
                    <a:pt x="1627" y="3358"/>
                  </a:lnTo>
                  <a:lnTo>
                    <a:pt x="1592" y="3340"/>
                  </a:lnTo>
                  <a:lnTo>
                    <a:pt x="1560" y="3317"/>
                  </a:lnTo>
                  <a:lnTo>
                    <a:pt x="1531" y="3290"/>
                  </a:lnTo>
                  <a:lnTo>
                    <a:pt x="1507" y="3260"/>
                  </a:lnTo>
                  <a:lnTo>
                    <a:pt x="1487" y="3226"/>
                  </a:lnTo>
                  <a:lnTo>
                    <a:pt x="1471" y="3190"/>
                  </a:lnTo>
                  <a:lnTo>
                    <a:pt x="1461" y="3150"/>
                  </a:lnTo>
                  <a:lnTo>
                    <a:pt x="58" y="3150"/>
                  </a:lnTo>
                  <a:lnTo>
                    <a:pt x="40" y="3147"/>
                  </a:lnTo>
                  <a:lnTo>
                    <a:pt x="24" y="3140"/>
                  </a:lnTo>
                  <a:lnTo>
                    <a:pt x="12" y="3127"/>
                  </a:lnTo>
                  <a:lnTo>
                    <a:pt x="3" y="3111"/>
                  </a:lnTo>
                  <a:lnTo>
                    <a:pt x="0" y="3092"/>
                  </a:lnTo>
                  <a:lnTo>
                    <a:pt x="3" y="3074"/>
                  </a:lnTo>
                  <a:lnTo>
                    <a:pt x="12" y="3058"/>
                  </a:lnTo>
                  <a:lnTo>
                    <a:pt x="24" y="3045"/>
                  </a:lnTo>
                  <a:lnTo>
                    <a:pt x="40" y="3037"/>
                  </a:lnTo>
                  <a:lnTo>
                    <a:pt x="58" y="3034"/>
                  </a:lnTo>
                  <a:lnTo>
                    <a:pt x="1461" y="3034"/>
                  </a:lnTo>
                  <a:lnTo>
                    <a:pt x="1470" y="2997"/>
                  </a:lnTo>
                  <a:lnTo>
                    <a:pt x="1485" y="2962"/>
                  </a:lnTo>
                  <a:lnTo>
                    <a:pt x="1504" y="2930"/>
                  </a:lnTo>
                  <a:lnTo>
                    <a:pt x="1527" y="2900"/>
                  </a:lnTo>
                  <a:lnTo>
                    <a:pt x="1554" y="2874"/>
                  </a:lnTo>
                  <a:lnTo>
                    <a:pt x="1582" y="2850"/>
                  </a:lnTo>
                  <a:lnTo>
                    <a:pt x="1615" y="2831"/>
                  </a:lnTo>
                  <a:lnTo>
                    <a:pt x="1650" y="2816"/>
                  </a:lnTo>
                  <a:lnTo>
                    <a:pt x="1687" y="2807"/>
                  </a:lnTo>
                  <a:lnTo>
                    <a:pt x="1687" y="2334"/>
                  </a:lnTo>
                  <a:lnTo>
                    <a:pt x="269" y="2334"/>
                  </a:lnTo>
                  <a:lnTo>
                    <a:pt x="228" y="2331"/>
                  </a:lnTo>
                  <a:lnTo>
                    <a:pt x="190" y="2323"/>
                  </a:lnTo>
                  <a:lnTo>
                    <a:pt x="155" y="2309"/>
                  </a:lnTo>
                  <a:lnTo>
                    <a:pt x="123" y="2290"/>
                  </a:lnTo>
                  <a:lnTo>
                    <a:pt x="92" y="2268"/>
                  </a:lnTo>
                  <a:lnTo>
                    <a:pt x="66" y="2242"/>
                  </a:lnTo>
                  <a:lnTo>
                    <a:pt x="43" y="2212"/>
                  </a:lnTo>
                  <a:lnTo>
                    <a:pt x="25" y="2179"/>
                  </a:lnTo>
                  <a:lnTo>
                    <a:pt x="12" y="2143"/>
                  </a:lnTo>
                  <a:lnTo>
                    <a:pt x="3" y="2105"/>
                  </a:lnTo>
                  <a:lnTo>
                    <a:pt x="0" y="2065"/>
                  </a:lnTo>
                  <a:lnTo>
                    <a:pt x="0" y="1378"/>
                  </a:lnTo>
                  <a:lnTo>
                    <a:pt x="2" y="1342"/>
                  </a:lnTo>
                  <a:lnTo>
                    <a:pt x="10" y="1307"/>
                  </a:lnTo>
                  <a:lnTo>
                    <a:pt x="21" y="1274"/>
                  </a:lnTo>
                  <a:lnTo>
                    <a:pt x="36" y="1244"/>
                  </a:lnTo>
                  <a:lnTo>
                    <a:pt x="56" y="1216"/>
                  </a:lnTo>
                  <a:lnTo>
                    <a:pt x="78" y="1190"/>
                  </a:lnTo>
                  <a:lnTo>
                    <a:pt x="104" y="1167"/>
                  </a:lnTo>
                  <a:lnTo>
                    <a:pt x="78" y="1145"/>
                  </a:lnTo>
                  <a:lnTo>
                    <a:pt x="56" y="1119"/>
                  </a:lnTo>
                  <a:lnTo>
                    <a:pt x="36" y="1091"/>
                  </a:lnTo>
                  <a:lnTo>
                    <a:pt x="21" y="1060"/>
                  </a:lnTo>
                  <a:lnTo>
                    <a:pt x="10" y="1027"/>
                  </a:lnTo>
                  <a:lnTo>
                    <a:pt x="2" y="993"/>
                  </a:lnTo>
                  <a:lnTo>
                    <a:pt x="0" y="957"/>
                  </a:lnTo>
                  <a:lnTo>
                    <a:pt x="0" y="270"/>
                  </a:lnTo>
                  <a:lnTo>
                    <a:pt x="3" y="230"/>
                  </a:lnTo>
                  <a:lnTo>
                    <a:pt x="12" y="192"/>
                  </a:lnTo>
                  <a:lnTo>
                    <a:pt x="25" y="156"/>
                  </a:lnTo>
                  <a:lnTo>
                    <a:pt x="43" y="124"/>
                  </a:lnTo>
                  <a:lnTo>
                    <a:pt x="66" y="93"/>
                  </a:lnTo>
                  <a:lnTo>
                    <a:pt x="92" y="66"/>
                  </a:lnTo>
                  <a:lnTo>
                    <a:pt x="123" y="44"/>
                  </a:lnTo>
                  <a:lnTo>
                    <a:pt x="155" y="26"/>
                  </a:lnTo>
                  <a:lnTo>
                    <a:pt x="190" y="12"/>
                  </a:lnTo>
                  <a:lnTo>
                    <a:pt x="228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1">
              <a:extLst>
                <a:ext uri="{FF2B5EF4-FFF2-40B4-BE49-F238E27FC236}">
                  <a16:creationId xmlns:a16="http://schemas.microsoft.com/office/drawing/2014/main" id="{D03BB955-FCF0-4E85-8D19-B6121E84A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759880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2 h 525"/>
                <a:gd name="T4" fmla="*/ 141 w 524"/>
                <a:gd name="T5" fmla="*/ 181 h 525"/>
                <a:gd name="T6" fmla="*/ 120 w 524"/>
                <a:gd name="T7" fmla="*/ 233 h 525"/>
                <a:gd name="T8" fmla="*/ 120 w 524"/>
                <a:gd name="T9" fmla="*/ 293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3 h 525"/>
                <a:gd name="T24" fmla="*/ 404 w 524"/>
                <a:gd name="T25" fmla="*/ 233 h 525"/>
                <a:gd name="T26" fmla="*/ 382 w 524"/>
                <a:gd name="T27" fmla="*/ 181 h 525"/>
                <a:gd name="T28" fmla="*/ 343 w 524"/>
                <a:gd name="T29" fmla="*/ 142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1 h 525"/>
                <a:gd name="T36" fmla="*/ 404 w 524"/>
                <a:gd name="T37" fmla="*/ 42 h 525"/>
                <a:gd name="T38" fmla="*/ 459 w 524"/>
                <a:gd name="T39" fmla="*/ 90 h 525"/>
                <a:gd name="T40" fmla="*/ 499 w 524"/>
                <a:gd name="T41" fmla="*/ 151 h 525"/>
                <a:gd name="T42" fmla="*/ 520 w 524"/>
                <a:gd name="T43" fmla="*/ 224 h 525"/>
                <a:gd name="T44" fmla="*/ 520 w 524"/>
                <a:gd name="T45" fmla="*/ 301 h 525"/>
                <a:gd name="T46" fmla="*/ 499 w 524"/>
                <a:gd name="T47" fmla="*/ 373 h 525"/>
                <a:gd name="T48" fmla="*/ 459 w 524"/>
                <a:gd name="T49" fmla="*/ 435 h 525"/>
                <a:gd name="T50" fmla="*/ 404 w 524"/>
                <a:gd name="T51" fmla="*/ 482 h 525"/>
                <a:gd name="T52" fmla="*/ 337 w 524"/>
                <a:gd name="T53" fmla="*/ 514 h 525"/>
                <a:gd name="T54" fmla="*/ 261 w 524"/>
                <a:gd name="T55" fmla="*/ 525 h 525"/>
                <a:gd name="T56" fmla="*/ 186 w 524"/>
                <a:gd name="T57" fmla="*/ 514 h 525"/>
                <a:gd name="T58" fmla="*/ 120 w 524"/>
                <a:gd name="T59" fmla="*/ 482 h 525"/>
                <a:gd name="T60" fmla="*/ 65 w 524"/>
                <a:gd name="T61" fmla="*/ 435 h 525"/>
                <a:gd name="T62" fmla="*/ 24 w 524"/>
                <a:gd name="T63" fmla="*/ 373 h 525"/>
                <a:gd name="T64" fmla="*/ 3 w 524"/>
                <a:gd name="T65" fmla="*/ 301 h 525"/>
                <a:gd name="T66" fmla="*/ 3 w 524"/>
                <a:gd name="T67" fmla="*/ 224 h 525"/>
                <a:gd name="T68" fmla="*/ 24 w 524"/>
                <a:gd name="T69" fmla="*/ 151 h 525"/>
                <a:gd name="T70" fmla="*/ 65 w 524"/>
                <a:gd name="T71" fmla="*/ 90 h 525"/>
                <a:gd name="T72" fmla="*/ 120 w 524"/>
                <a:gd name="T73" fmla="*/ 42 h 525"/>
                <a:gd name="T74" fmla="*/ 186 w 524"/>
                <a:gd name="T75" fmla="*/ 11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6"/>
                  </a:moveTo>
                  <a:lnTo>
                    <a:pt x="233" y="120"/>
                  </a:lnTo>
                  <a:lnTo>
                    <a:pt x="205" y="128"/>
                  </a:lnTo>
                  <a:lnTo>
                    <a:pt x="181" y="142"/>
                  </a:lnTo>
                  <a:lnTo>
                    <a:pt x="159" y="160"/>
                  </a:lnTo>
                  <a:lnTo>
                    <a:pt x="141" y="181"/>
                  </a:lnTo>
                  <a:lnTo>
                    <a:pt x="128" y="206"/>
                  </a:lnTo>
                  <a:lnTo>
                    <a:pt x="120" y="233"/>
                  </a:lnTo>
                  <a:lnTo>
                    <a:pt x="116" y="263"/>
                  </a:lnTo>
                  <a:lnTo>
                    <a:pt x="120" y="293"/>
                  </a:lnTo>
                  <a:lnTo>
                    <a:pt x="128" y="319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8"/>
                  </a:lnTo>
                  <a:lnTo>
                    <a:pt x="233" y="406"/>
                  </a:lnTo>
                  <a:lnTo>
                    <a:pt x="261" y="408"/>
                  </a:lnTo>
                  <a:lnTo>
                    <a:pt x="291" y="406"/>
                  </a:lnTo>
                  <a:lnTo>
                    <a:pt x="318" y="398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19"/>
                  </a:lnTo>
                  <a:lnTo>
                    <a:pt x="404" y="293"/>
                  </a:lnTo>
                  <a:lnTo>
                    <a:pt x="407" y="263"/>
                  </a:lnTo>
                  <a:lnTo>
                    <a:pt x="404" y="233"/>
                  </a:lnTo>
                  <a:lnTo>
                    <a:pt x="396" y="206"/>
                  </a:lnTo>
                  <a:lnTo>
                    <a:pt x="382" y="181"/>
                  </a:lnTo>
                  <a:lnTo>
                    <a:pt x="365" y="160"/>
                  </a:lnTo>
                  <a:lnTo>
                    <a:pt x="343" y="142"/>
                  </a:lnTo>
                  <a:lnTo>
                    <a:pt x="318" y="128"/>
                  </a:lnTo>
                  <a:lnTo>
                    <a:pt x="291" y="120"/>
                  </a:lnTo>
                  <a:lnTo>
                    <a:pt x="261" y="116"/>
                  </a:lnTo>
                  <a:close/>
                  <a:moveTo>
                    <a:pt x="261" y="0"/>
                  </a:moveTo>
                  <a:lnTo>
                    <a:pt x="300" y="3"/>
                  </a:lnTo>
                  <a:lnTo>
                    <a:pt x="337" y="11"/>
                  </a:lnTo>
                  <a:lnTo>
                    <a:pt x="372" y="24"/>
                  </a:lnTo>
                  <a:lnTo>
                    <a:pt x="404" y="42"/>
                  </a:lnTo>
                  <a:lnTo>
                    <a:pt x="434" y="65"/>
                  </a:lnTo>
                  <a:lnTo>
                    <a:pt x="459" y="90"/>
                  </a:lnTo>
                  <a:lnTo>
                    <a:pt x="481" y="120"/>
                  </a:lnTo>
                  <a:lnTo>
                    <a:pt x="499" y="151"/>
                  </a:lnTo>
                  <a:lnTo>
                    <a:pt x="513" y="186"/>
                  </a:lnTo>
                  <a:lnTo>
                    <a:pt x="520" y="224"/>
                  </a:lnTo>
                  <a:lnTo>
                    <a:pt x="524" y="263"/>
                  </a:lnTo>
                  <a:lnTo>
                    <a:pt x="520" y="301"/>
                  </a:lnTo>
                  <a:lnTo>
                    <a:pt x="513" y="338"/>
                  </a:lnTo>
                  <a:lnTo>
                    <a:pt x="499" y="373"/>
                  </a:lnTo>
                  <a:lnTo>
                    <a:pt x="481" y="405"/>
                  </a:lnTo>
                  <a:lnTo>
                    <a:pt x="459" y="435"/>
                  </a:lnTo>
                  <a:lnTo>
                    <a:pt x="434" y="460"/>
                  </a:lnTo>
                  <a:lnTo>
                    <a:pt x="404" y="482"/>
                  </a:lnTo>
                  <a:lnTo>
                    <a:pt x="372" y="500"/>
                  </a:lnTo>
                  <a:lnTo>
                    <a:pt x="337" y="514"/>
                  </a:lnTo>
                  <a:lnTo>
                    <a:pt x="300" y="522"/>
                  </a:lnTo>
                  <a:lnTo>
                    <a:pt x="261" y="525"/>
                  </a:lnTo>
                  <a:lnTo>
                    <a:pt x="223" y="522"/>
                  </a:lnTo>
                  <a:lnTo>
                    <a:pt x="186" y="514"/>
                  </a:lnTo>
                  <a:lnTo>
                    <a:pt x="151" y="500"/>
                  </a:lnTo>
                  <a:lnTo>
                    <a:pt x="120" y="482"/>
                  </a:lnTo>
                  <a:lnTo>
                    <a:pt x="90" y="460"/>
                  </a:lnTo>
                  <a:lnTo>
                    <a:pt x="65" y="435"/>
                  </a:lnTo>
                  <a:lnTo>
                    <a:pt x="42" y="405"/>
                  </a:lnTo>
                  <a:lnTo>
                    <a:pt x="24" y="373"/>
                  </a:lnTo>
                  <a:lnTo>
                    <a:pt x="12" y="338"/>
                  </a:lnTo>
                  <a:lnTo>
                    <a:pt x="3" y="301"/>
                  </a:lnTo>
                  <a:lnTo>
                    <a:pt x="0" y="263"/>
                  </a:lnTo>
                  <a:lnTo>
                    <a:pt x="3" y="224"/>
                  </a:lnTo>
                  <a:lnTo>
                    <a:pt x="12" y="186"/>
                  </a:lnTo>
                  <a:lnTo>
                    <a:pt x="24" y="151"/>
                  </a:lnTo>
                  <a:lnTo>
                    <a:pt x="42" y="120"/>
                  </a:lnTo>
                  <a:lnTo>
                    <a:pt x="65" y="90"/>
                  </a:lnTo>
                  <a:lnTo>
                    <a:pt x="90" y="65"/>
                  </a:lnTo>
                  <a:lnTo>
                    <a:pt x="120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2">
              <a:extLst>
                <a:ext uri="{FF2B5EF4-FFF2-40B4-BE49-F238E27FC236}">
                  <a16:creationId xmlns:a16="http://schemas.microsoft.com/office/drawing/2014/main" id="{6E67FC9A-1012-4915-8A0B-3A24ED3F0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3">
              <a:extLst>
                <a:ext uri="{FF2B5EF4-FFF2-40B4-BE49-F238E27FC236}">
                  <a16:creationId xmlns:a16="http://schemas.microsoft.com/office/drawing/2014/main" id="{C5CF0674-A677-4D52-8953-BBA7A6FEB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788223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3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3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4">
              <a:extLst>
                <a:ext uri="{FF2B5EF4-FFF2-40B4-BE49-F238E27FC236}">
                  <a16:creationId xmlns:a16="http://schemas.microsoft.com/office/drawing/2014/main" id="{44745319-288D-44DF-8A18-8DB031459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5">
              <a:extLst>
                <a:ext uri="{FF2B5EF4-FFF2-40B4-BE49-F238E27FC236}">
                  <a16:creationId xmlns:a16="http://schemas.microsoft.com/office/drawing/2014/main" id="{73B4419C-E52A-4497-940B-BB02C7E2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828376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6">
              <a:extLst>
                <a:ext uri="{FF2B5EF4-FFF2-40B4-BE49-F238E27FC236}">
                  <a16:creationId xmlns:a16="http://schemas.microsoft.com/office/drawing/2014/main" id="{F79566D6-07F7-40B5-AEFA-11DCEEE8F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7">
              <a:extLst>
                <a:ext uri="{FF2B5EF4-FFF2-40B4-BE49-F238E27FC236}">
                  <a16:creationId xmlns:a16="http://schemas.microsoft.com/office/drawing/2014/main" id="{50D0286B-EC4C-40C2-889D-D422FD9A0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828376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5 h 117"/>
                <a:gd name="T20" fmla="*/ 58 w 117"/>
                <a:gd name="T21" fmla="*/ 117 h 117"/>
                <a:gd name="T22" fmla="*/ 40 w 117"/>
                <a:gd name="T23" fmla="*/ 115 h 117"/>
                <a:gd name="T24" fmla="*/ 23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3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8">
              <a:extLst>
                <a:ext uri="{FF2B5EF4-FFF2-40B4-BE49-F238E27FC236}">
                  <a16:creationId xmlns:a16="http://schemas.microsoft.com/office/drawing/2014/main" id="{937493FA-792D-4B05-AFB5-59B81D6DB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9">
              <a:extLst>
                <a:ext uri="{FF2B5EF4-FFF2-40B4-BE49-F238E27FC236}">
                  <a16:creationId xmlns:a16="http://schemas.microsoft.com/office/drawing/2014/main" id="{A5842A77-DB11-4C7B-BD83-7A24262ED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0">
              <a:extLst>
                <a:ext uri="{FF2B5EF4-FFF2-40B4-BE49-F238E27FC236}">
                  <a16:creationId xmlns:a16="http://schemas.microsoft.com/office/drawing/2014/main" id="{7C3A2BFE-62C9-4AB0-AA2B-1B8D98B36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1">
              <a:extLst>
                <a:ext uri="{FF2B5EF4-FFF2-40B4-BE49-F238E27FC236}">
                  <a16:creationId xmlns:a16="http://schemas.microsoft.com/office/drawing/2014/main" id="{BC4B75DB-EC6C-4815-BA3E-7F9999F6C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3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3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Freeform 475">
            <a:extLst>
              <a:ext uri="{FF2B5EF4-FFF2-40B4-BE49-F238E27FC236}">
                <a16:creationId xmlns:a16="http://schemas.microsoft.com/office/drawing/2014/main" id="{212EA96A-CBF5-48D4-987B-FC095C665491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396723"/>
            <a:ext cx="125475" cy="121742"/>
          </a:xfrm>
          <a:custGeom>
            <a:avLst/>
            <a:gdLst>
              <a:gd name="T0" fmla="*/ 233 w 525"/>
              <a:gd name="T1" fmla="*/ 119 h 521"/>
              <a:gd name="T2" fmla="*/ 181 w 525"/>
              <a:gd name="T3" fmla="*/ 140 h 521"/>
              <a:gd name="T4" fmla="*/ 142 w 525"/>
              <a:gd name="T5" fmla="*/ 179 h 521"/>
              <a:gd name="T6" fmla="*/ 119 w 525"/>
              <a:gd name="T7" fmla="*/ 231 h 521"/>
              <a:gd name="T8" fmla="*/ 119 w 525"/>
              <a:gd name="T9" fmla="*/ 290 h 521"/>
              <a:gd name="T10" fmla="*/ 142 w 525"/>
              <a:gd name="T11" fmla="*/ 342 h 521"/>
              <a:gd name="T12" fmla="*/ 181 w 525"/>
              <a:gd name="T13" fmla="*/ 380 h 521"/>
              <a:gd name="T14" fmla="*/ 233 w 525"/>
              <a:gd name="T15" fmla="*/ 402 h 521"/>
              <a:gd name="T16" fmla="*/ 291 w 525"/>
              <a:gd name="T17" fmla="*/ 402 h 521"/>
              <a:gd name="T18" fmla="*/ 344 w 525"/>
              <a:gd name="T19" fmla="*/ 380 h 521"/>
              <a:gd name="T20" fmla="*/ 383 w 525"/>
              <a:gd name="T21" fmla="*/ 342 h 521"/>
              <a:gd name="T22" fmla="*/ 405 w 525"/>
              <a:gd name="T23" fmla="*/ 290 h 521"/>
              <a:gd name="T24" fmla="*/ 405 w 525"/>
              <a:gd name="T25" fmla="*/ 231 h 521"/>
              <a:gd name="T26" fmla="*/ 383 w 525"/>
              <a:gd name="T27" fmla="*/ 179 h 521"/>
              <a:gd name="T28" fmla="*/ 344 w 525"/>
              <a:gd name="T29" fmla="*/ 140 h 521"/>
              <a:gd name="T30" fmla="*/ 291 w 525"/>
              <a:gd name="T31" fmla="*/ 119 h 521"/>
              <a:gd name="T32" fmla="*/ 262 w 525"/>
              <a:gd name="T33" fmla="*/ 0 h 521"/>
              <a:gd name="T34" fmla="*/ 338 w 525"/>
              <a:gd name="T35" fmla="*/ 10 h 521"/>
              <a:gd name="T36" fmla="*/ 405 w 525"/>
              <a:gd name="T37" fmla="*/ 42 h 521"/>
              <a:gd name="T38" fmla="*/ 460 w 525"/>
              <a:gd name="T39" fmla="*/ 90 h 521"/>
              <a:gd name="T40" fmla="*/ 500 w 525"/>
              <a:gd name="T41" fmla="*/ 150 h 521"/>
              <a:gd name="T42" fmla="*/ 522 w 525"/>
              <a:gd name="T43" fmla="*/ 222 h 521"/>
              <a:gd name="T44" fmla="*/ 522 w 525"/>
              <a:gd name="T45" fmla="*/ 299 h 521"/>
              <a:gd name="T46" fmla="*/ 500 w 525"/>
              <a:gd name="T47" fmla="*/ 371 h 521"/>
              <a:gd name="T48" fmla="*/ 460 w 525"/>
              <a:gd name="T49" fmla="*/ 432 h 521"/>
              <a:gd name="T50" fmla="*/ 405 w 525"/>
              <a:gd name="T51" fmla="*/ 479 h 521"/>
              <a:gd name="T52" fmla="*/ 338 w 525"/>
              <a:gd name="T53" fmla="*/ 511 h 521"/>
              <a:gd name="T54" fmla="*/ 262 w 525"/>
              <a:gd name="T55" fmla="*/ 521 h 521"/>
              <a:gd name="T56" fmla="*/ 186 w 525"/>
              <a:gd name="T57" fmla="*/ 511 h 521"/>
              <a:gd name="T58" fmla="*/ 119 w 525"/>
              <a:gd name="T59" fmla="*/ 479 h 521"/>
              <a:gd name="T60" fmla="*/ 64 w 525"/>
              <a:gd name="T61" fmla="*/ 432 h 521"/>
              <a:gd name="T62" fmla="*/ 25 w 525"/>
              <a:gd name="T63" fmla="*/ 371 h 521"/>
              <a:gd name="T64" fmla="*/ 3 w 525"/>
              <a:gd name="T65" fmla="*/ 299 h 521"/>
              <a:gd name="T66" fmla="*/ 3 w 525"/>
              <a:gd name="T67" fmla="*/ 222 h 521"/>
              <a:gd name="T68" fmla="*/ 25 w 525"/>
              <a:gd name="T69" fmla="*/ 150 h 521"/>
              <a:gd name="T70" fmla="*/ 64 w 525"/>
              <a:gd name="T71" fmla="*/ 90 h 521"/>
              <a:gd name="T72" fmla="*/ 119 w 525"/>
              <a:gd name="T73" fmla="*/ 42 h 521"/>
              <a:gd name="T74" fmla="*/ 186 w 525"/>
              <a:gd name="T75" fmla="*/ 10 h 521"/>
              <a:gd name="T76" fmla="*/ 262 w 525"/>
              <a:gd name="T77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1">
                <a:moveTo>
                  <a:pt x="262" y="116"/>
                </a:moveTo>
                <a:lnTo>
                  <a:pt x="233" y="119"/>
                </a:lnTo>
                <a:lnTo>
                  <a:pt x="206" y="127"/>
                </a:lnTo>
                <a:lnTo>
                  <a:pt x="181" y="140"/>
                </a:lnTo>
                <a:lnTo>
                  <a:pt x="159" y="158"/>
                </a:lnTo>
                <a:lnTo>
                  <a:pt x="142" y="179"/>
                </a:lnTo>
                <a:lnTo>
                  <a:pt x="128" y="204"/>
                </a:lnTo>
                <a:lnTo>
                  <a:pt x="119" y="231"/>
                </a:lnTo>
                <a:lnTo>
                  <a:pt x="117" y="260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3"/>
                </a:lnTo>
                <a:lnTo>
                  <a:pt x="181" y="380"/>
                </a:lnTo>
                <a:lnTo>
                  <a:pt x="206" y="394"/>
                </a:lnTo>
                <a:lnTo>
                  <a:pt x="233" y="402"/>
                </a:lnTo>
                <a:lnTo>
                  <a:pt x="262" y="405"/>
                </a:lnTo>
                <a:lnTo>
                  <a:pt x="291" y="402"/>
                </a:lnTo>
                <a:lnTo>
                  <a:pt x="319" y="394"/>
                </a:lnTo>
                <a:lnTo>
                  <a:pt x="344" y="380"/>
                </a:lnTo>
                <a:lnTo>
                  <a:pt x="366" y="363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0"/>
                </a:lnTo>
                <a:lnTo>
                  <a:pt x="405" y="231"/>
                </a:lnTo>
                <a:lnTo>
                  <a:pt x="396" y="204"/>
                </a:lnTo>
                <a:lnTo>
                  <a:pt x="383" y="179"/>
                </a:lnTo>
                <a:lnTo>
                  <a:pt x="366" y="158"/>
                </a:lnTo>
                <a:lnTo>
                  <a:pt x="344" y="140"/>
                </a:lnTo>
                <a:lnTo>
                  <a:pt x="319" y="127"/>
                </a:lnTo>
                <a:lnTo>
                  <a:pt x="291" y="119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3"/>
                </a:lnTo>
                <a:lnTo>
                  <a:pt x="338" y="10"/>
                </a:lnTo>
                <a:lnTo>
                  <a:pt x="373" y="24"/>
                </a:lnTo>
                <a:lnTo>
                  <a:pt x="405" y="42"/>
                </a:lnTo>
                <a:lnTo>
                  <a:pt x="434" y="64"/>
                </a:lnTo>
                <a:lnTo>
                  <a:pt x="460" y="90"/>
                </a:lnTo>
                <a:lnTo>
                  <a:pt x="483" y="119"/>
                </a:lnTo>
                <a:lnTo>
                  <a:pt x="500" y="150"/>
                </a:lnTo>
                <a:lnTo>
                  <a:pt x="514" y="186"/>
                </a:lnTo>
                <a:lnTo>
                  <a:pt x="522" y="222"/>
                </a:lnTo>
                <a:lnTo>
                  <a:pt x="525" y="260"/>
                </a:lnTo>
                <a:lnTo>
                  <a:pt x="522" y="299"/>
                </a:lnTo>
                <a:lnTo>
                  <a:pt x="514" y="336"/>
                </a:lnTo>
                <a:lnTo>
                  <a:pt x="500" y="371"/>
                </a:lnTo>
                <a:lnTo>
                  <a:pt x="483" y="403"/>
                </a:lnTo>
                <a:lnTo>
                  <a:pt x="460" y="432"/>
                </a:lnTo>
                <a:lnTo>
                  <a:pt x="434" y="458"/>
                </a:lnTo>
                <a:lnTo>
                  <a:pt x="405" y="479"/>
                </a:lnTo>
                <a:lnTo>
                  <a:pt x="373" y="497"/>
                </a:lnTo>
                <a:lnTo>
                  <a:pt x="338" y="511"/>
                </a:lnTo>
                <a:lnTo>
                  <a:pt x="301" y="518"/>
                </a:lnTo>
                <a:lnTo>
                  <a:pt x="262" y="521"/>
                </a:lnTo>
                <a:lnTo>
                  <a:pt x="223" y="518"/>
                </a:lnTo>
                <a:lnTo>
                  <a:pt x="186" y="511"/>
                </a:lnTo>
                <a:lnTo>
                  <a:pt x="151" y="497"/>
                </a:lnTo>
                <a:lnTo>
                  <a:pt x="119" y="479"/>
                </a:lnTo>
                <a:lnTo>
                  <a:pt x="90" y="458"/>
                </a:lnTo>
                <a:lnTo>
                  <a:pt x="64" y="432"/>
                </a:lnTo>
                <a:lnTo>
                  <a:pt x="42" y="403"/>
                </a:lnTo>
                <a:lnTo>
                  <a:pt x="25" y="371"/>
                </a:lnTo>
                <a:lnTo>
                  <a:pt x="11" y="336"/>
                </a:lnTo>
                <a:lnTo>
                  <a:pt x="3" y="299"/>
                </a:lnTo>
                <a:lnTo>
                  <a:pt x="0" y="260"/>
                </a:lnTo>
                <a:lnTo>
                  <a:pt x="3" y="222"/>
                </a:lnTo>
                <a:lnTo>
                  <a:pt x="11" y="186"/>
                </a:lnTo>
                <a:lnTo>
                  <a:pt x="25" y="150"/>
                </a:lnTo>
                <a:lnTo>
                  <a:pt x="42" y="119"/>
                </a:lnTo>
                <a:lnTo>
                  <a:pt x="64" y="90"/>
                </a:lnTo>
                <a:lnTo>
                  <a:pt x="90" y="64"/>
                </a:lnTo>
                <a:lnTo>
                  <a:pt x="119" y="42"/>
                </a:lnTo>
                <a:lnTo>
                  <a:pt x="151" y="24"/>
                </a:lnTo>
                <a:lnTo>
                  <a:pt x="186" y="10"/>
                </a:lnTo>
                <a:lnTo>
                  <a:pt x="223" y="3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76">
            <a:extLst>
              <a:ext uri="{FF2B5EF4-FFF2-40B4-BE49-F238E27FC236}">
                <a16:creationId xmlns:a16="http://schemas.microsoft.com/office/drawing/2014/main" id="{8F52655D-A87D-4C50-AAA9-53FB0EB25056}"/>
              </a:ext>
            </a:extLst>
          </p:cNvPr>
          <p:cNvSpPr>
            <a:spLocks/>
          </p:cNvSpPr>
          <p:nvPr/>
        </p:nvSpPr>
        <p:spPr bwMode="auto">
          <a:xfrm>
            <a:off x="5204042" y="1422476"/>
            <a:ext cx="26043" cy="28094"/>
          </a:xfrm>
          <a:custGeom>
            <a:avLst/>
            <a:gdLst>
              <a:gd name="T0" fmla="*/ 58 w 116"/>
              <a:gd name="T1" fmla="*/ 0 h 116"/>
              <a:gd name="T2" fmla="*/ 77 w 116"/>
              <a:gd name="T3" fmla="*/ 3 h 116"/>
              <a:gd name="T4" fmla="*/ 92 w 116"/>
              <a:gd name="T5" fmla="*/ 11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4 h 116"/>
              <a:gd name="T18" fmla="*/ 77 w 116"/>
              <a:gd name="T19" fmla="*/ 113 h 116"/>
              <a:gd name="T20" fmla="*/ 58 w 116"/>
              <a:gd name="T21" fmla="*/ 116 h 116"/>
              <a:gd name="T22" fmla="*/ 40 w 116"/>
              <a:gd name="T23" fmla="*/ 113 h 116"/>
              <a:gd name="T24" fmla="*/ 24 w 116"/>
              <a:gd name="T25" fmla="*/ 104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1 h 116"/>
              <a:gd name="T38" fmla="*/ 40 w 116"/>
              <a:gd name="T39" fmla="*/ 3 h 116"/>
              <a:gd name="T40" fmla="*/ 58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77" y="3"/>
                </a:lnTo>
                <a:lnTo>
                  <a:pt x="92" y="11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77">
            <a:extLst>
              <a:ext uri="{FF2B5EF4-FFF2-40B4-BE49-F238E27FC236}">
                <a16:creationId xmlns:a16="http://schemas.microsoft.com/office/drawing/2014/main" id="{9436B7BD-9711-409B-8C8C-FD0C336D19D0}"/>
              </a:ext>
            </a:extLst>
          </p:cNvPr>
          <p:cNvSpPr>
            <a:spLocks/>
          </p:cNvSpPr>
          <p:nvPr/>
        </p:nvSpPr>
        <p:spPr bwMode="auto">
          <a:xfrm>
            <a:off x="5149592" y="1422476"/>
            <a:ext cx="26043" cy="2809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478">
            <a:extLst>
              <a:ext uri="{FF2B5EF4-FFF2-40B4-BE49-F238E27FC236}">
                <a16:creationId xmlns:a16="http://schemas.microsoft.com/office/drawing/2014/main" id="{A5CFE820-60DC-4FF3-91A5-DAD48748788D}"/>
              </a:ext>
            </a:extLst>
          </p:cNvPr>
          <p:cNvSpPr>
            <a:spLocks/>
          </p:cNvSpPr>
          <p:nvPr/>
        </p:nvSpPr>
        <p:spPr bwMode="auto">
          <a:xfrm>
            <a:off x="5230085" y="1464617"/>
            <a:ext cx="28409" cy="2575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3 w 117"/>
              <a:gd name="T9" fmla="*/ 39 h 115"/>
              <a:gd name="T10" fmla="*/ 117 w 117"/>
              <a:gd name="T11" fmla="*/ 58 h 115"/>
              <a:gd name="T12" fmla="*/ 113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8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3" y="39"/>
                </a:lnTo>
                <a:lnTo>
                  <a:pt x="117" y="58"/>
                </a:lnTo>
                <a:lnTo>
                  <a:pt x="113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8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479">
            <a:extLst>
              <a:ext uri="{FF2B5EF4-FFF2-40B4-BE49-F238E27FC236}">
                <a16:creationId xmlns:a16="http://schemas.microsoft.com/office/drawing/2014/main" id="{67B8F2FC-B375-4325-B7BA-FC3BADEFE641}"/>
              </a:ext>
            </a:extLst>
          </p:cNvPr>
          <p:cNvSpPr>
            <a:spLocks/>
          </p:cNvSpPr>
          <p:nvPr/>
        </p:nvSpPr>
        <p:spPr bwMode="auto">
          <a:xfrm>
            <a:off x="5175633" y="1464617"/>
            <a:ext cx="28409" cy="2575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5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8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1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1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1"/>
                </a:lnTo>
                <a:lnTo>
                  <a:pt x="93" y="104"/>
                </a:lnTo>
                <a:lnTo>
                  <a:pt x="77" y="112"/>
                </a:lnTo>
                <a:lnTo>
                  <a:pt x="58" y="115"/>
                </a:lnTo>
                <a:lnTo>
                  <a:pt x="40" y="112"/>
                </a:lnTo>
                <a:lnTo>
                  <a:pt x="24" y="104"/>
                </a:lnTo>
                <a:lnTo>
                  <a:pt x="11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480">
            <a:extLst>
              <a:ext uri="{FF2B5EF4-FFF2-40B4-BE49-F238E27FC236}">
                <a16:creationId xmlns:a16="http://schemas.microsoft.com/office/drawing/2014/main" id="{7D529908-3FB3-47C1-9817-10A30BAC7037}"/>
              </a:ext>
            </a:extLst>
          </p:cNvPr>
          <p:cNvSpPr>
            <a:spLocks/>
          </p:cNvSpPr>
          <p:nvPr/>
        </p:nvSpPr>
        <p:spPr bwMode="auto">
          <a:xfrm>
            <a:off x="5092774" y="1422476"/>
            <a:ext cx="28409" cy="28094"/>
          </a:xfrm>
          <a:custGeom>
            <a:avLst/>
            <a:gdLst>
              <a:gd name="T0" fmla="*/ 59 w 116"/>
              <a:gd name="T1" fmla="*/ 0 h 116"/>
              <a:gd name="T2" fmla="*/ 77 w 116"/>
              <a:gd name="T3" fmla="*/ 3 h 116"/>
              <a:gd name="T4" fmla="*/ 92 w 116"/>
              <a:gd name="T5" fmla="*/ 11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4 h 116"/>
              <a:gd name="T18" fmla="*/ 77 w 116"/>
              <a:gd name="T19" fmla="*/ 113 h 116"/>
              <a:gd name="T20" fmla="*/ 59 w 116"/>
              <a:gd name="T21" fmla="*/ 116 h 116"/>
              <a:gd name="T22" fmla="*/ 40 w 116"/>
              <a:gd name="T23" fmla="*/ 113 h 116"/>
              <a:gd name="T24" fmla="*/ 24 w 116"/>
              <a:gd name="T25" fmla="*/ 104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1 h 116"/>
              <a:gd name="T38" fmla="*/ 40 w 116"/>
              <a:gd name="T39" fmla="*/ 3 h 116"/>
              <a:gd name="T40" fmla="*/ 59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9" y="0"/>
                </a:moveTo>
                <a:lnTo>
                  <a:pt x="77" y="3"/>
                </a:lnTo>
                <a:lnTo>
                  <a:pt x="92" y="11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81">
            <a:extLst>
              <a:ext uri="{FF2B5EF4-FFF2-40B4-BE49-F238E27FC236}">
                <a16:creationId xmlns:a16="http://schemas.microsoft.com/office/drawing/2014/main" id="{08649671-CFA7-4DFD-8493-F02DB4CBECFB}"/>
              </a:ext>
            </a:extLst>
          </p:cNvPr>
          <p:cNvSpPr>
            <a:spLocks/>
          </p:cNvSpPr>
          <p:nvPr/>
        </p:nvSpPr>
        <p:spPr bwMode="auto">
          <a:xfrm>
            <a:off x="5121183" y="1464617"/>
            <a:ext cx="28409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82">
            <a:extLst>
              <a:ext uri="{FF2B5EF4-FFF2-40B4-BE49-F238E27FC236}">
                <a16:creationId xmlns:a16="http://schemas.microsoft.com/office/drawing/2014/main" id="{BF13F8DD-2372-4AC7-B30A-08126D7E32D7}"/>
              </a:ext>
            </a:extLst>
          </p:cNvPr>
          <p:cNvSpPr>
            <a:spLocks/>
          </p:cNvSpPr>
          <p:nvPr/>
        </p:nvSpPr>
        <p:spPr bwMode="auto">
          <a:xfrm>
            <a:off x="5038322" y="1422476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3">
            <a:extLst>
              <a:ext uri="{FF2B5EF4-FFF2-40B4-BE49-F238E27FC236}">
                <a16:creationId xmlns:a16="http://schemas.microsoft.com/office/drawing/2014/main" id="{9AF42E23-7129-4676-A2CF-80CCD54C4F02}"/>
              </a:ext>
            </a:extLst>
          </p:cNvPr>
          <p:cNvSpPr>
            <a:spLocks/>
          </p:cNvSpPr>
          <p:nvPr/>
        </p:nvSpPr>
        <p:spPr bwMode="auto">
          <a:xfrm>
            <a:off x="5066731" y="1464617"/>
            <a:ext cx="26043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5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1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1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1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484">
            <a:extLst>
              <a:ext uri="{FF2B5EF4-FFF2-40B4-BE49-F238E27FC236}">
                <a16:creationId xmlns:a16="http://schemas.microsoft.com/office/drawing/2014/main" id="{D02A3380-7316-4D96-9E04-FB63364B5F72}"/>
              </a:ext>
            </a:extLst>
          </p:cNvPr>
          <p:cNvSpPr>
            <a:spLocks/>
          </p:cNvSpPr>
          <p:nvPr/>
        </p:nvSpPr>
        <p:spPr bwMode="auto">
          <a:xfrm>
            <a:off x="4981503" y="1422476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5 w 117"/>
              <a:gd name="T25" fmla="*/ 104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5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5" y="104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5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485">
            <a:extLst>
              <a:ext uri="{FF2B5EF4-FFF2-40B4-BE49-F238E27FC236}">
                <a16:creationId xmlns:a16="http://schemas.microsoft.com/office/drawing/2014/main" id="{483E5A16-D700-450A-8687-6505E18A79AF}"/>
              </a:ext>
            </a:extLst>
          </p:cNvPr>
          <p:cNvSpPr>
            <a:spLocks/>
          </p:cNvSpPr>
          <p:nvPr/>
        </p:nvSpPr>
        <p:spPr bwMode="auto">
          <a:xfrm>
            <a:off x="5009913" y="1464617"/>
            <a:ext cx="28409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5 w 117"/>
              <a:gd name="T9" fmla="*/ 39 h 115"/>
              <a:gd name="T10" fmla="*/ 117 w 117"/>
              <a:gd name="T11" fmla="*/ 58 h 115"/>
              <a:gd name="T12" fmla="*/ 115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4 w 117"/>
              <a:gd name="T29" fmla="*/ 76 h 115"/>
              <a:gd name="T30" fmla="*/ 0 w 117"/>
              <a:gd name="T31" fmla="*/ 58 h 115"/>
              <a:gd name="T32" fmla="*/ 4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5" y="39"/>
                </a:lnTo>
                <a:lnTo>
                  <a:pt x="117" y="58"/>
                </a:lnTo>
                <a:lnTo>
                  <a:pt x="115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4" y="76"/>
                </a:lnTo>
                <a:lnTo>
                  <a:pt x="0" y="58"/>
                </a:lnTo>
                <a:lnTo>
                  <a:pt x="4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486">
            <a:extLst>
              <a:ext uri="{FF2B5EF4-FFF2-40B4-BE49-F238E27FC236}">
                <a16:creationId xmlns:a16="http://schemas.microsoft.com/office/drawing/2014/main" id="{1E245202-72D9-411F-AD3D-27B3486D146B}"/>
              </a:ext>
            </a:extLst>
          </p:cNvPr>
          <p:cNvSpPr>
            <a:spLocks noEditPoints="1"/>
          </p:cNvSpPr>
          <p:nvPr/>
        </p:nvSpPr>
        <p:spPr bwMode="auto">
          <a:xfrm>
            <a:off x="4526956" y="1314781"/>
            <a:ext cx="828602" cy="800688"/>
          </a:xfrm>
          <a:custGeom>
            <a:avLst/>
            <a:gdLst>
              <a:gd name="T0" fmla="*/ 183 w 3500"/>
              <a:gd name="T1" fmla="*/ 2344 h 3420"/>
              <a:gd name="T2" fmla="*/ 119 w 3500"/>
              <a:gd name="T3" fmla="*/ 2439 h 3420"/>
              <a:gd name="T4" fmla="*/ 129 w 3500"/>
              <a:gd name="T5" fmla="*/ 3211 h 3420"/>
              <a:gd name="T6" fmla="*/ 209 w 3500"/>
              <a:gd name="T7" fmla="*/ 3292 h 3420"/>
              <a:gd name="T8" fmla="*/ 3262 w 3500"/>
              <a:gd name="T9" fmla="*/ 3301 h 3420"/>
              <a:gd name="T10" fmla="*/ 3357 w 3500"/>
              <a:gd name="T11" fmla="*/ 3237 h 3420"/>
              <a:gd name="T12" fmla="*/ 3383 w 3500"/>
              <a:gd name="T13" fmla="*/ 2469 h 3420"/>
              <a:gd name="T14" fmla="*/ 3339 w 3500"/>
              <a:gd name="T15" fmla="*/ 2362 h 3420"/>
              <a:gd name="T16" fmla="*/ 3231 w 3500"/>
              <a:gd name="T17" fmla="*/ 2318 h 3420"/>
              <a:gd name="T18" fmla="*/ 209 w 3500"/>
              <a:gd name="T19" fmla="*/ 1229 h 3420"/>
              <a:gd name="T20" fmla="*/ 129 w 3500"/>
              <a:gd name="T21" fmla="*/ 1309 h 3420"/>
              <a:gd name="T22" fmla="*/ 119 w 3500"/>
              <a:gd name="T23" fmla="*/ 2082 h 3420"/>
              <a:gd name="T24" fmla="*/ 183 w 3500"/>
              <a:gd name="T25" fmla="*/ 2176 h 3420"/>
              <a:gd name="T26" fmla="*/ 3231 w 3500"/>
              <a:gd name="T27" fmla="*/ 2202 h 3420"/>
              <a:gd name="T28" fmla="*/ 3339 w 3500"/>
              <a:gd name="T29" fmla="*/ 2158 h 3420"/>
              <a:gd name="T30" fmla="*/ 3383 w 3500"/>
              <a:gd name="T31" fmla="*/ 2052 h 3420"/>
              <a:gd name="T32" fmla="*/ 3357 w 3500"/>
              <a:gd name="T33" fmla="*/ 1283 h 3420"/>
              <a:gd name="T34" fmla="*/ 3262 w 3500"/>
              <a:gd name="T35" fmla="*/ 1220 h 3420"/>
              <a:gd name="T36" fmla="*/ 238 w 3500"/>
              <a:gd name="T37" fmla="*/ 120 h 3420"/>
              <a:gd name="T38" fmla="*/ 143 w 3500"/>
              <a:gd name="T39" fmla="*/ 183 h 3420"/>
              <a:gd name="T40" fmla="*/ 117 w 3500"/>
              <a:gd name="T41" fmla="*/ 950 h 3420"/>
              <a:gd name="T42" fmla="*/ 161 w 3500"/>
              <a:gd name="T43" fmla="*/ 1056 h 3420"/>
              <a:gd name="T44" fmla="*/ 269 w 3500"/>
              <a:gd name="T45" fmla="*/ 1101 h 3420"/>
              <a:gd name="T46" fmla="*/ 3317 w 3500"/>
              <a:gd name="T47" fmla="*/ 1075 h 3420"/>
              <a:gd name="T48" fmla="*/ 3381 w 3500"/>
              <a:gd name="T49" fmla="*/ 980 h 3420"/>
              <a:gd name="T50" fmla="*/ 3371 w 3500"/>
              <a:gd name="T51" fmla="*/ 209 h 3420"/>
              <a:gd name="T52" fmla="*/ 3291 w 3500"/>
              <a:gd name="T53" fmla="*/ 128 h 3420"/>
              <a:gd name="T54" fmla="*/ 269 w 3500"/>
              <a:gd name="T55" fmla="*/ 0 h 3420"/>
              <a:gd name="T56" fmla="*/ 3345 w 3500"/>
              <a:gd name="T57" fmla="*/ 25 h 3420"/>
              <a:gd name="T58" fmla="*/ 3457 w 3500"/>
              <a:gd name="T59" fmla="*/ 122 h 3420"/>
              <a:gd name="T60" fmla="*/ 3500 w 3500"/>
              <a:gd name="T61" fmla="*/ 267 h 3420"/>
              <a:gd name="T62" fmla="*/ 3472 w 3500"/>
              <a:gd name="T63" fmla="*/ 1068 h 3420"/>
              <a:gd name="T64" fmla="*/ 3426 w 3500"/>
              <a:gd name="T65" fmla="*/ 1186 h 3420"/>
              <a:gd name="T66" fmla="*/ 3497 w 3500"/>
              <a:gd name="T67" fmla="*/ 1327 h 3420"/>
              <a:gd name="T68" fmla="*/ 3487 w 3500"/>
              <a:gd name="T69" fmla="*/ 2132 h 3420"/>
              <a:gd name="T70" fmla="*/ 3397 w 3500"/>
              <a:gd name="T71" fmla="*/ 2260 h 3420"/>
              <a:gd name="T72" fmla="*/ 3487 w 3500"/>
              <a:gd name="T73" fmla="*/ 2388 h 3420"/>
              <a:gd name="T74" fmla="*/ 3498 w 3500"/>
              <a:gd name="T75" fmla="*/ 3192 h 3420"/>
              <a:gd name="T76" fmla="*/ 3434 w 3500"/>
              <a:gd name="T77" fmla="*/ 3327 h 3420"/>
              <a:gd name="T78" fmla="*/ 3309 w 3500"/>
              <a:gd name="T79" fmla="*/ 3408 h 3420"/>
              <a:gd name="T80" fmla="*/ 228 w 3500"/>
              <a:gd name="T81" fmla="*/ 3417 h 3420"/>
              <a:gd name="T82" fmla="*/ 92 w 3500"/>
              <a:gd name="T83" fmla="*/ 3354 h 3420"/>
              <a:gd name="T84" fmla="*/ 11 w 3500"/>
              <a:gd name="T85" fmla="*/ 3230 h 3420"/>
              <a:gd name="T86" fmla="*/ 3 w 3500"/>
              <a:gd name="T87" fmla="*/ 2428 h 3420"/>
              <a:gd name="T88" fmla="*/ 74 w 3500"/>
              <a:gd name="T89" fmla="*/ 2287 h 3420"/>
              <a:gd name="T90" fmla="*/ 28 w 3500"/>
              <a:gd name="T91" fmla="*/ 2169 h 3420"/>
              <a:gd name="T92" fmla="*/ 0 w 3500"/>
              <a:gd name="T93" fmla="*/ 1368 h 3420"/>
              <a:gd name="T94" fmla="*/ 49 w 3500"/>
              <a:gd name="T95" fmla="*/ 1216 h 3420"/>
              <a:gd name="T96" fmla="*/ 49 w 3500"/>
              <a:gd name="T97" fmla="*/ 1102 h 3420"/>
              <a:gd name="T98" fmla="*/ 0 w 3500"/>
              <a:gd name="T99" fmla="*/ 950 h 3420"/>
              <a:gd name="T100" fmla="*/ 25 w 3500"/>
              <a:gd name="T101" fmla="*/ 155 h 3420"/>
              <a:gd name="T102" fmla="*/ 122 w 3500"/>
              <a:gd name="T103" fmla="*/ 43 h 3420"/>
              <a:gd name="T104" fmla="*/ 269 w 3500"/>
              <a:gd name="T105" fmla="*/ 0 h 3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00" h="3420">
                <a:moveTo>
                  <a:pt x="269" y="2318"/>
                </a:moveTo>
                <a:lnTo>
                  <a:pt x="238" y="2322"/>
                </a:lnTo>
                <a:lnTo>
                  <a:pt x="209" y="2330"/>
                </a:lnTo>
                <a:lnTo>
                  <a:pt x="183" y="2344"/>
                </a:lnTo>
                <a:lnTo>
                  <a:pt x="161" y="2362"/>
                </a:lnTo>
                <a:lnTo>
                  <a:pt x="143" y="2385"/>
                </a:lnTo>
                <a:lnTo>
                  <a:pt x="129" y="2411"/>
                </a:lnTo>
                <a:lnTo>
                  <a:pt x="119" y="2439"/>
                </a:lnTo>
                <a:lnTo>
                  <a:pt x="117" y="2469"/>
                </a:lnTo>
                <a:lnTo>
                  <a:pt x="117" y="3152"/>
                </a:lnTo>
                <a:lnTo>
                  <a:pt x="119" y="3183"/>
                </a:lnTo>
                <a:lnTo>
                  <a:pt x="129" y="3211"/>
                </a:lnTo>
                <a:lnTo>
                  <a:pt x="143" y="3237"/>
                </a:lnTo>
                <a:lnTo>
                  <a:pt x="161" y="3260"/>
                </a:lnTo>
                <a:lnTo>
                  <a:pt x="183" y="3278"/>
                </a:lnTo>
                <a:lnTo>
                  <a:pt x="209" y="3292"/>
                </a:lnTo>
                <a:lnTo>
                  <a:pt x="238" y="3301"/>
                </a:lnTo>
                <a:lnTo>
                  <a:pt x="269" y="3304"/>
                </a:lnTo>
                <a:lnTo>
                  <a:pt x="3231" y="3304"/>
                </a:lnTo>
                <a:lnTo>
                  <a:pt x="3262" y="3301"/>
                </a:lnTo>
                <a:lnTo>
                  <a:pt x="3291" y="3292"/>
                </a:lnTo>
                <a:lnTo>
                  <a:pt x="3317" y="3278"/>
                </a:lnTo>
                <a:lnTo>
                  <a:pt x="3339" y="3260"/>
                </a:lnTo>
                <a:lnTo>
                  <a:pt x="3357" y="3237"/>
                </a:lnTo>
                <a:lnTo>
                  <a:pt x="3371" y="3211"/>
                </a:lnTo>
                <a:lnTo>
                  <a:pt x="3381" y="3183"/>
                </a:lnTo>
                <a:lnTo>
                  <a:pt x="3383" y="3152"/>
                </a:lnTo>
                <a:lnTo>
                  <a:pt x="3383" y="2469"/>
                </a:lnTo>
                <a:lnTo>
                  <a:pt x="3381" y="2439"/>
                </a:lnTo>
                <a:lnTo>
                  <a:pt x="3371" y="2411"/>
                </a:lnTo>
                <a:lnTo>
                  <a:pt x="3357" y="2385"/>
                </a:lnTo>
                <a:lnTo>
                  <a:pt x="3339" y="2362"/>
                </a:lnTo>
                <a:lnTo>
                  <a:pt x="3317" y="2344"/>
                </a:lnTo>
                <a:lnTo>
                  <a:pt x="3291" y="2330"/>
                </a:lnTo>
                <a:lnTo>
                  <a:pt x="3262" y="2322"/>
                </a:lnTo>
                <a:lnTo>
                  <a:pt x="3231" y="2318"/>
                </a:lnTo>
                <a:lnTo>
                  <a:pt x="269" y="2318"/>
                </a:lnTo>
                <a:close/>
                <a:moveTo>
                  <a:pt x="269" y="1217"/>
                </a:moveTo>
                <a:lnTo>
                  <a:pt x="238" y="1220"/>
                </a:lnTo>
                <a:lnTo>
                  <a:pt x="209" y="1229"/>
                </a:lnTo>
                <a:lnTo>
                  <a:pt x="183" y="1243"/>
                </a:lnTo>
                <a:lnTo>
                  <a:pt x="161" y="1261"/>
                </a:lnTo>
                <a:lnTo>
                  <a:pt x="143" y="1283"/>
                </a:lnTo>
                <a:lnTo>
                  <a:pt x="129" y="1309"/>
                </a:lnTo>
                <a:lnTo>
                  <a:pt x="119" y="1338"/>
                </a:lnTo>
                <a:lnTo>
                  <a:pt x="117" y="1368"/>
                </a:lnTo>
                <a:lnTo>
                  <a:pt x="117" y="2052"/>
                </a:lnTo>
                <a:lnTo>
                  <a:pt x="119" y="2082"/>
                </a:lnTo>
                <a:lnTo>
                  <a:pt x="129" y="2110"/>
                </a:lnTo>
                <a:lnTo>
                  <a:pt x="143" y="2135"/>
                </a:lnTo>
                <a:lnTo>
                  <a:pt x="161" y="2158"/>
                </a:lnTo>
                <a:lnTo>
                  <a:pt x="183" y="2176"/>
                </a:lnTo>
                <a:lnTo>
                  <a:pt x="209" y="2190"/>
                </a:lnTo>
                <a:lnTo>
                  <a:pt x="238" y="2199"/>
                </a:lnTo>
                <a:lnTo>
                  <a:pt x="269" y="2202"/>
                </a:lnTo>
                <a:lnTo>
                  <a:pt x="3231" y="2202"/>
                </a:lnTo>
                <a:lnTo>
                  <a:pt x="3262" y="2199"/>
                </a:lnTo>
                <a:lnTo>
                  <a:pt x="3291" y="2190"/>
                </a:lnTo>
                <a:lnTo>
                  <a:pt x="3317" y="2176"/>
                </a:lnTo>
                <a:lnTo>
                  <a:pt x="3339" y="2158"/>
                </a:lnTo>
                <a:lnTo>
                  <a:pt x="3357" y="2135"/>
                </a:lnTo>
                <a:lnTo>
                  <a:pt x="3371" y="2110"/>
                </a:lnTo>
                <a:lnTo>
                  <a:pt x="3381" y="2082"/>
                </a:lnTo>
                <a:lnTo>
                  <a:pt x="3383" y="2052"/>
                </a:lnTo>
                <a:lnTo>
                  <a:pt x="3383" y="1368"/>
                </a:lnTo>
                <a:lnTo>
                  <a:pt x="3381" y="1338"/>
                </a:lnTo>
                <a:lnTo>
                  <a:pt x="3371" y="1309"/>
                </a:lnTo>
                <a:lnTo>
                  <a:pt x="3357" y="1283"/>
                </a:lnTo>
                <a:lnTo>
                  <a:pt x="3339" y="1261"/>
                </a:lnTo>
                <a:lnTo>
                  <a:pt x="3317" y="1243"/>
                </a:lnTo>
                <a:lnTo>
                  <a:pt x="3291" y="1229"/>
                </a:lnTo>
                <a:lnTo>
                  <a:pt x="3262" y="1220"/>
                </a:lnTo>
                <a:lnTo>
                  <a:pt x="3231" y="1217"/>
                </a:lnTo>
                <a:lnTo>
                  <a:pt x="269" y="1217"/>
                </a:lnTo>
                <a:close/>
                <a:moveTo>
                  <a:pt x="269" y="116"/>
                </a:moveTo>
                <a:lnTo>
                  <a:pt x="238" y="120"/>
                </a:lnTo>
                <a:lnTo>
                  <a:pt x="209" y="128"/>
                </a:lnTo>
                <a:lnTo>
                  <a:pt x="183" y="142"/>
                </a:lnTo>
                <a:lnTo>
                  <a:pt x="161" y="160"/>
                </a:lnTo>
                <a:lnTo>
                  <a:pt x="143" y="183"/>
                </a:lnTo>
                <a:lnTo>
                  <a:pt x="129" y="209"/>
                </a:lnTo>
                <a:lnTo>
                  <a:pt x="119" y="237"/>
                </a:lnTo>
                <a:lnTo>
                  <a:pt x="117" y="267"/>
                </a:lnTo>
                <a:lnTo>
                  <a:pt x="117" y="950"/>
                </a:lnTo>
                <a:lnTo>
                  <a:pt x="119" y="980"/>
                </a:lnTo>
                <a:lnTo>
                  <a:pt x="129" y="1009"/>
                </a:lnTo>
                <a:lnTo>
                  <a:pt x="143" y="1035"/>
                </a:lnTo>
                <a:lnTo>
                  <a:pt x="161" y="1056"/>
                </a:lnTo>
                <a:lnTo>
                  <a:pt x="183" y="1076"/>
                </a:lnTo>
                <a:lnTo>
                  <a:pt x="209" y="1089"/>
                </a:lnTo>
                <a:lnTo>
                  <a:pt x="238" y="1098"/>
                </a:lnTo>
                <a:lnTo>
                  <a:pt x="269" y="1101"/>
                </a:lnTo>
                <a:lnTo>
                  <a:pt x="3231" y="1101"/>
                </a:lnTo>
                <a:lnTo>
                  <a:pt x="3262" y="1098"/>
                </a:lnTo>
                <a:lnTo>
                  <a:pt x="3291" y="1089"/>
                </a:lnTo>
                <a:lnTo>
                  <a:pt x="3317" y="1075"/>
                </a:lnTo>
                <a:lnTo>
                  <a:pt x="3339" y="1056"/>
                </a:lnTo>
                <a:lnTo>
                  <a:pt x="3357" y="1034"/>
                </a:lnTo>
                <a:lnTo>
                  <a:pt x="3371" y="1009"/>
                </a:lnTo>
                <a:lnTo>
                  <a:pt x="3381" y="980"/>
                </a:lnTo>
                <a:lnTo>
                  <a:pt x="3383" y="950"/>
                </a:lnTo>
                <a:lnTo>
                  <a:pt x="3383" y="267"/>
                </a:lnTo>
                <a:lnTo>
                  <a:pt x="3381" y="237"/>
                </a:lnTo>
                <a:lnTo>
                  <a:pt x="3371" y="209"/>
                </a:lnTo>
                <a:lnTo>
                  <a:pt x="3357" y="183"/>
                </a:lnTo>
                <a:lnTo>
                  <a:pt x="3339" y="160"/>
                </a:lnTo>
                <a:lnTo>
                  <a:pt x="3317" y="142"/>
                </a:lnTo>
                <a:lnTo>
                  <a:pt x="3291" y="128"/>
                </a:lnTo>
                <a:lnTo>
                  <a:pt x="3262" y="120"/>
                </a:lnTo>
                <a:lnTo>
                  <a:pt x="3231" y="116"/>
                </a:lnTo>
                <a:lnTo>
                  <a:pt x="269" y="116"/>
                </a:lnTo>
                <a:close/>
                <a:moveTo>
                  <a:pt x="269" y="0"/>
                </a:moveTo>
                <a:lnTo>
                  <a:pt x="3231" y="0"/>
                </a:lnTo>
                <a:lnTo>
                  <a:pt x="3272" y="3"/>
                </a:lnTo>
                <a:lnTo>
                  <a:pt x="3309" y="11"/>
                </a:lnTo>
                <a:lnTo>
                  <a:pt x="3345" y="25"/>
                </a:lnTo>
                <a:lnTo>
                  <a:pt x="3378" y="43"/>
                </a:lnTo>
                <a:lnTo>
                  <a:pt x="3408" y="66"/>
                </a:lnTo>
                <a:lnTo>
                  <a:pt x="3434" y="92"/>
                </a:lnTo>
                <a:lnTo>
                  <a:pt x="3457" y="122"/>
                </a:lnTo>
                <a:lnTo>
                  <a:pt x="3475" y="155"/>
                </a:lnTo>
                <a:lnTo>
                  <a:pt x="3489" y="191"/>
                </a:lnTo>
                <a:lnTo>
                  <a:pt x="3498" y="228"/>
                </a:lnTo>
                <a:lnTo>
                  <a:pt x="3500" y="267"/>
                </a:lnTo>
                <a:lnTo>
                  <a:pt x="3500" y="950"/>
                </a:lnTo>
                <a:lnTo>
                  <a:pt x="3497" y="992"/>
                </a:lnTo>
                <a:lnTo>
                  <a:pt x="3487" y="1031"/>
                </a:lnTo>
                <a:lnTo>
                  <a:pt x="3472" y="1068"/>
                </a:lnTo>
                <a:lnTo>
                  <a:pt x="3451" y="1102"/>
                </a:lnTo>
                <a:lnTo>
                  <a:pt x="3426" y="1133"/>
                </a:lnTo>
                <a:lnTo>
                  <a:pt x="3397" y="1159"/>
                </a:lnTo>
                <a:lnTo>
                  <a:pt x="3426" y="1186"/>
                </a:lnTo>
                <a:lnTo>
                  <a:pt x="3451" y="1216"/>
                </a:lnTo>
                <a:lnTo>
                  <a:pt x="3472" y="1250"/>
                </a:lnTo>
                <a:lnTo>
                  <a:pt x="3487" y="1287"/>
                </a:lnTo>
                <a:lnTo>
                  <a:pt x="3497" y="1327"/>
                </a:lnTo>
                <a:lnTo>
                  <a:pt x="3500" y="1368"/>
                </a:lnTo>
                <a:lnTo>
                  <a:pt x="3500" y="2052"/>
                </a:lnTo>
                <a:lnTo>
                  <a:pt x="3497" y="2092"/>
                </a:lnTo>
                <a:lnTo>
                  <a:pt x="3487" y="2132"/>
                </a:lnTo>
                <a:lnTo>
                  <a:pt x="3472" y="2169"/>
                </a:lnTo>
                <a:lnTo>
                  <a:pt x="3451" y="2203"/>
                </a:lnTo>
                <a:lnTo>
                  <a:pt x="3426" y="2233"/>
                </a:lnTo>
                <a:lnTo>
                  <a:pt x="3397" y="2260"/>
                </a:lnTo>
                <a:lnTo>
                  <a:pt x="3426" y="2287"/>
                </a:lnTo>
                <a:lnTo>
                  <a:pt x="3451" y="2317"/>
                </a:lnTo>
                <a:lnTo>
                  <a:pt x="3472" y="2352"/>
                </a:lnTo>
                <a:lnTo>
                  <a:pt x="3487" y="2388"/>
                </a:lnTo>
                <a:lnTo>
                  <a:pt x="3497" y="2428"/>
                </a:lnTo>
                <a:lnTo>
                  <a:pt x="3500" y="2469"/>
                </a:lnTo>
                <a:lnTo>
                  <a:pt x="3500" y="3152"/>
                </a:lnTo>
                <a:lnTo>
                  <a:pt x="3498" y="3192"/>
                </a:lnTo>
                <a:lnTo>
                  <a:pt x="3489" y="3230"/>
                </a:lnTo>
                <a:lnTo>
                  <a:pt x="3475" y="3265"/>
                </a:lnTo>
                <a:lnTo>
                  <a:pt x="3457" y="3297"/>
                </a:lnTo>
                <a:lnTo>
                  <a:pt x="3434" y="3327"/>
                </a:lnTo>
                <a:lnTo>
                  <a:pt x="3408" y="3354"/>
                </a:lnTo>
                <a:lnTo>
                  <a:pt x="3378" y="3377"/>
                </a:lnTo>
                <a:lnTo>
                  <a:pt x="3345" y="3394"/>
                </a:lnTo>
                <a:lnTo>
                  <a:pt x="3309" y="3408"/>
                </a:lnTo>
                <a:lnTo>
                  <a:pt x="3272" y="3417"/>
                </a:lnTo>
                <a:lnTo>
                  <a:pt x="3231" y="3420"/>
                </a:lnTo>
                <a:lnTo>
                  <a:pt x="269" y="3420"/>
                </a:lnTo>
                <a:lnTo>
                  <a:pt x="228" y="3417"/>
                </a:lnTo>
                <a:lnTo>
                  <a:pt x="191" y="3408"/>
                </a:lnTo>
                <a:lnTo>
                  <a:pt x="155" y="3394"/>
                </a:lnTo>
                <a:lnTo>
                  <a:pt x="122" y="3377"/>
                </a:lnTo>
                <a:lnTo>
                  <a:pt x="92" y="3354"/>
                </a:lnTo>
                <a:lnTo>
                  <a:pt x="66" y="3327"/>
                </a:lnTo>
                <a:lnTo>
                  <a:pt x="43" y="3297"/>
                </a:lnTo>
                <a:lnTo>
                  <a:pt x="25" y="3265"/>
                </a:lnTo>
                <a:lnTo>
                  <a:pt x="11" y="3230"/>
                </a:lnTo>
                <a:lnTo>
                  <a:pt x="2" y="3192"/>
                </a:lnTo>
                <a:lnTo>
                  <a:pt x="0" y="3152"/>
                </a:lnTo>
                <a:lnTo>
                  <a:pt x="0" y="2469"/>
                </a:lnTo>
                <a:lnTo>
                  <a:pt x="3" y="2428"/>
                </a:lnTo>
                <a:lnTo>
                  <a:pt x="13" y="2388"/>
                </a:lnTo>
                <a:lnTo>
                  <a:pt x="28" y="2352"/>
                </a:lnTo>
                <a:lnTo>
                  <a:pt x="49" y="2317"/>
                </a:lnTo>
                <a:lnTo>
                  <a:pt x="74" y="2287"/>
                </a:lnTo>
                <a:lnTo>
                  <a:pt x="103" y="2260"/>
                </a:lnTo>
                <a:lnTo>
                  <a:pt x="74" y="2233"/>
                </a:lnTo>
                <a:lnTo>
                  <a:pt x="49" y="2203"/>
                </a:lnTo>
                <a:lnTo>
                  <a:pt x="28" y="2169"/>
                </a:lnTo>
                <a:lnTo>
                  <a:pt x="13" y="2132"/>
                </a:lnTo>
                <a:lnTo>
                  <a:pt x="3" y="2092"/>
                </a:lnTo>
                <a:lnTo>
                  <a:pt x="0" y="2052"/>
                </a:lnTo>
                <a:lnTo>
                  <a:pt x="0" y="1368"/>
                </a:lnTo>
                <a:lnTo>
                  <a:pt x="3" y="1327"/>
                </a:lnTo>
                <a:lnTo>
                  <a:pt x="13" y="1287"/>
                </a:lnTo>
                <a:lnTo>
                  <a:pt x="28" y="1250"/>
                </a:lnTo>
                <a:lnTo>
                  <a:pt x="49" y="1216"/>
                </a:lnTo>
                <a:lnTo>
                  <a:pt x="74" y="1186"/>
                </a:lnTo>
                <a:lnTo>
                  <a:pt x="103" y="1159"/>
                </a:lnTo>
                <a:lnTo>
                  <a:pt x="74" y="1133"/>
                </a:lnTo>
                <a:lnTo>
                  <a:pt x="49" y="1102"/>
                </a:lnTo>
                <a:lnTo>
                  <a:pt x="28" y="1068"/>
                </a:lnTo>
                <a:lnTo>
                  <a:pt x="13" y="1031"/>
                </a:lnTo>
                <a:lnTo>
                  <a:pt x="3" y="992"/>
                </a:lnTo>
                <a:lnTo>
                  <a:pt x="0" y="950"/>
                </a:lnTo>
                <a:lnTo>
                  <a:pt x="0" y="267"/>
                </a:lnTo>
                <a:lnTo>
                  <a:pt x="2" y="228"/>
                </a:lnTo>
                <a:lnTo>
                  <a:pt x="11" y="191"/>
                </a:lnTo>
                <a:lnTo>
                  <a:pt x="25" y="155"/>
                </a:lnTo>
                <a:lnTo>
                  <a:pt x="43" y="122"/>
                </a:lnTo>
                <a:lnTo>
                  <a:pt x="66" y="92"/>
                </a:lnTo>
                <a:lnTo>
                  <a:pt x="92" y="66"/>
                </a:lnTo>
                <a:lnTo>
                  <a:pt x="122" y="43"/>
                </a:lnTo>
                <a:lnTo>
                  <a:pt x="155" y="25"/>
                </a:lnTo>
                <a:lnTo>
                  <a:pt x="191" y="11"/>
                </a:lnTo>
                <a:lnTo>
                  <a:pt x="228" y="3"/>
                </a:lnTo>
                <a:lnTo>
                  <a:pt x="26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487">
            <a:extLst>
              <a:ext uri="{FF2B5EF4-FFF2-40B4-BE49-F238E27FC236}">
                <a16:creationId xmlns:a16="http://schemas.microsoft.com/office/drawing/2014/main" id="{59D06D5C-5B58-481F-AF35-B60EF99CBA77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654255"/>
            <a:ext cx="125475" cy="121742"/>
          </a:xfrm>
          <a:custGeom>
            <a:avLst/>
            <a:gdLst>
              <a:gd name="T0" fmla="*/ 233 w 525"/>
              <a:gd name="T1" fmla="*/ 118 h 522"/>
              <a:gd name="T2" fmla="*/ 181 w 525"/>
              <a:gd name="T3" fmla="*/ 141 h 522"/>
              <a:gd name="T4" fmla="*/ 142 w 525"/>
              <a:gd name="T5" fmla="*/ 180 h 522"/>
              <a:gd name="T6" fmla="*/ 119 w 525"/>
              <a:gd name="T7" fmla="*/ 231 h 522"/>
              <a:gd name="T8" fmla="*/ 119 w 525"/>
              <a:gd name="T9" fmla="*/ 290 h 522"/>
              <a:gd name="T10" fmla="*/ 142 w 525"/>
              <a:gd name="T11" fmla="*/ 342 h 522"/>
              <a:gd name="T12" fmla="*/ 181 w 525"/>
              <a:gd name="T13" fmla="*/ 381 h 522"/>
              <a:gd name="T14" fmla="*/ 233 w 525"/>
              <a:gd name="T15" fmla="*/ 402 h 522"/>
              <a:gd name="T16" fmla="*/ 291 w 525"/>
              <a:gd name="T17" fmla="*/ 402 h 522"/>
              <a:gd name="T18" fmla="*/ 344 w 525"/>
              <a:gd name="T19" fmla="*/ 381 h 522"/>
              <a:gd name="T20" fmla="*/ 383 w 525"/>
              <a:gd name="T21" fmla="*/ 342 h 522"/>
              <a:gd name="T22" fmla="*/ 405 w 525"/>
              <a:gd name="T23" fmla="*/ 290 h 522"/>
              <a:gd name="T24" fmla="*/ 405 w 525"/>
              <a:gd name="T25" fmla="*/ 231 h 522"/>
              <a:gd name="T26" fmla="*/ 383 w 525"/>
              <a:gd name="T27" fmla="*/ 180 h 522"/>
              <a:gd name="T28" fmla="*/ 344 w 525"/>
              <a:gd name="T29" fmla="*/ 141 h 522"/>
              <a:gd name="T30" fmla="*/ 291 w 525"/>
              <a:gd name="T31" fmla="*/ 118 h 522"/>
              <a:gd name="T32" fmla="*/ 262 w 525"/>
              <a:gd name="T33" fmla="*/ 0 h 522"/>
              <a:gd name="T34" fmla="*/ 338 w 525"/>
              <a:gd name="T35" fmla="*/ 11 h 522"/>
              <a:gd name="T36" fmla="*/ 405 w 525"/>
              <a:gd name="T37" fmla="*/ 42 h 522"/>
              <a:gd name="T38" fmla="*/ 460 w 525"/>
              <a:gd name="T39" fmla="*/ 89 h 522"/>
              <a:gd name="T40" fmla="*/ 500 w 525"/>
              <a:gd name="T41" fmla="*/ 151 h 522"/>
              <a:gd name="T42" fmla="*/ 522 w 525"/>
              <a:gd name="T43" fmla="*/ 223 h 522"/>
              <a:gd name="T44" fmla="*/ 522 w 525"/>
              <a:gd name="T45" fmla="*/ 299 h 522"/>
              <a:gd name="T46" fmla="*/ 500 w 525"/>
              <a:gd name="T47" fmla="*/ 370 h 522"/>
              <a:gd name="T48" fmla="*/ 460 w 525"/>
              <a:gd name="T49" fmla="*/ 432 h 522"/>
              <a:gd name="T50" fmla="*/ 405 w 525"/>
              <a:gd name="T51" fmla="*/ 480 h 522"/>
              <a:gd name="T52" fmla="*/ 338 w 525"/>
              <a:gd name="T53" fmla="*/ 510 h 522"/>
              <a:gd name="T54" fmla="*/ 262 w 525"/>
              <a:gd name="T55" fmla="*/ 522 h 522"/>
              <a:gd name="T56" fmla="*/ 186 w 525"/>
              <a:gd name="T57" fmla="*/ 510 h 522"/>
              <a:gd name="T58" fmla="*/ 119 w 525"/>
              <a:gd name="T59" fmla="*/ 480 h 522"/>
              <a:gd name="T60" fmla="*/ 64 w 525"/>
              <a:gd name="T61" fmla="*/ 432 h 522"/>
              <a:gd name="T62" fmla="*/ 25 w 525"/>
              <a:gd name="T63" fmla="*/ 370 h 522"/>
              <a:gd name="T64" fmla="*/ 3 w 525"/>
              <a:gd name="T65" fmla="*/ 299 h 522"/>
              <a:gd name="T66" fmla="*/ 3 w 525"/>
              <a:gd name="T67" fmla="*/ 223 h 522"/>
              <a:gd name="T68" fmla="*/ 25 w 525"/>
              <a:gd name="T69" fmla="*/ 151 h 522"/>
              <a:gd name="T70" fmla="*/ 64 w 525"/>
              <a:gd name="T71" fmla="*/ 89 h 522"/>
              <a:gd name="T72" fmla="*/ 119 w 525"/>
              <a:gd name="T73" fmla="*/ 42 h 522"/>
              <a:gd name="T74" fmla="*/ 186 w 525"/>
              <a:gd name="T75" fmla="*/ 11 h 522"/>
              <a:gd name="T76" fmla="*/ 262 w 525"/>
              <a:gd name="T77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2">
                <a:moveTo>
                  <a:pt x="262" y="116"/>
                </a:moveTo>
                <a:lnTo>
                  <a:pt x="233" y="118"/>
                </a:lnTo>
                <a:lnTo>
                  <a:pt x="206" y="127"/>
                </a:lnTo>
                <a:lnTo>
                  <a:pt x="181" y="141"/>
                </a:lnTo>
                <a:lnTo>
                  <a:pt x="159" y="158"/>
                </a:lnTo>
                <a:lnTo>
                  <a:pt x="142" y="180"/>
                </a:lnTo>
                <a:lnTo>
                  <a:pt x="128" y="205"/>
                </a:lnTo>
                <a:lnTo>
                  <a:pt x="119" y="231"/>
                </a:lnTo>
                <a:lnTo>
                  <a:pt x="117" y="260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4"/>
                </a:lnTo>
                <a:lnTo>
                  <a:pt x="181" y="381"/>
                </a:lnTo>
                <a:lnTo>
                  <a:pt x="206" y="394"/>
                </a:lnTo>
                <a:lnTo>
                  <a:pt x="233" y="402"/>
                </a:lnTo>
                <a:lnTo>
                  <a:pt x="262" y="406"/>
                </a:lnTo>
                <a:lnTo>
                  <a:pt x="291" y="402"/>
                </a:lnTo>
                <a:lnTo>
                  <a:pt x="319" y="394"/>
                </a:lnTo>
                <a:lnTo>
                  <a:pt x="344" y="381"/>
                </a:lnTo>
                <a:lnTo>
                  <a:pt x="366" y="364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0"/>
                </a:lnTo>
                <a:lnTo>
                  <a:pt x="405" y="231"/>
                </a:lnTo>
                <a:lnTo>
                  <a:pt x="396" y="205"/>
                </a:lnTo>
                <a:lnTo>
                  <a:pt x="383" y="180"/>
                </a:lnTo>
                <a:lnTo>
                  <a:pt x="366" y="158"/>
                </a:lnTo>
                <a:lnTo>
                  <a:pt x="344" y="141"/>
                </a:lnTo>
                <a:lnTo>
                  <a:pt x="319" y="127"/>
                </a:lnTo>
                <a:lnTo>
                  <a:pt x="291" y="118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2"/>
                </a:lnTo>
                <a:lnTo>
                  <a:pt x="338" y="11"/>
                </a:lnTo>
                <a:lnTo>
                  <a:pt x="373" y="24"/>
                </a:lnTo>
                <a:lnTo>
                  <a:pt x="405" y="42"/>
                </a:lnTo>
                <a:lnTo>
                  <a:pt x="434" y="64"/>
                </a:lnTo>
                <a:lnTo>
                  <a:pt x="460" y="89"/>
                </a:lnTo>
                <a:lnTo>
                  <a:pt x="483" y="118"/>
                </a:lnTo>
                <a:lnTo>
                  <a:pt x="500" y="151"/>
                </a:lnTo>
                <a:lnTo>
                  <a:pt x="514" y="185"/>
                </a:lnTo>
                <a:lnTo>
                  <a:pt x="522" y="223"/>
                </a:lnTo>
                <a:lnTo>
                  <a:pt x="525" y="260"/>
                </a:lnTo>
                <a:lnTo>
                  <a:pt x="522" y="299"/>
                </a:lnTo>
                <a:lnTo>
                  <a:pt x="514" y="336"/>
                </a:lnTo>
                <a:lnTo>
                  <a:pt x="500" y="370"/>
                </a:lnTo>
                <a:lnTo>
                  <a:pt x="483" y="402"/>
                </a:lnTo>
                <a:lnTo>
                  <a:pt x="460" y="432"/>
                </a:lnTo>
                <a:lnTo>
                  <a:pt x="434" y="457"/>
                </a:lnTo>
                <a:lnTo>
                  <a:pt x="405" y="480"/>
                </a:lnTo>
                <a:lnTo>
                  <a:pt x="373" y="497"/>
                </a:lnTo>
                <a:lnTo>
                  <a:pt x="338" y="510"/>
                </a:lnTo>
                <a:lnTo>
                  <a:pt x="301" y="519"/>
                </a:lnTo>
                <a:lnTo>
                  <a:pt x="262" y="522"/>
                </a:lnTo>
                <a:lnTo>
                  <a:pt x="223" y="519"/>
                </a:lnTo>
                <a:lnTo>
                  <a:pt x="186" y="510"/>
                </a:lnTo>
                <a:lnTo>
                  <a:pt x="151" y="497"/>
                </a:lnTo>
                <a:lnTo>
                  <a:pt x="119" y="480"/>
                </a:lnTo>
                <a:lnTo>
                  <a:pt x="90" y="457"/>
                </a:lnTo>
                <a:lnTo>
                  <a:pt x="64" y="432"/>
                </a:lnTo>
                <a:lnTo>
                  <a:pt x="42" y="402"/>
                </a:lnTo>
                <a:lnTo>
                  <a:pt x="25" y="370"/>
                </a:lnTo>
                <a:lnTo>
                  <a:pt x="11" y="336"/>
                </a:lnTo>
                <a:lnTo>
                  <a:pt x="3" y="299"/>
                </a:lnTo>
                <a:lnTo>
                  <a:pt x="0" y="260"/>
                </a:lnTo>
                <a:lnTo>
                  <a:pt x="3" y="223"/>
                </a:lnTo>
                <a:lnTo>
                  <a:pt x="11" y="185"/>
                </a:lnTo>
                <a:lnTo>
                  <a:pt x="25" y="151"/>
                </a:lnTo>
                <a:lnTo>
                  <a:pt x="42" y="118"/>
                </a:lnTo>
                <a:lnTo>
                  <a:pt x="64" y="89"/>
                </a:lnTo>
                <a:lnTo>
                  <a:pt x="90" y="64"/>
                </a:lnTo>
                <a:lnTo>
                  <a:pt x="119" y="42"/>
                </a:lnTo>
                <a:lnTo>
                  <a:pt x="151" y="24"/>
                </a:lnTo>
                <a:lnTo>
                  <a:pt x="186" y="11"/>
                </a:lnTo>
                <a:lnTo>
                  <a:pt x="223" y="2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88">
            <a:extLst>
              <a:ext uri="{FF2B5EF4-FFF2-40B4-BE49-F238E27FC236}">
                <a16:creationId xmlns:a16="http://schemas.microsoft.com/office/drawing/2014/main" id="{E35D0D85-1DC6-4917-957E-6AA19154B5B8}"/>
              </a:ext>
            </a:extLst>
          </p:cNvPr>
          <p:cNvSpPr>
            <a:spLocks/>
          </p:cNvSpPr>
          <p:nvPr/>
        </p:nvSpPr>
        <p:spPr bwMode="auto">
          <a:xfrm>
            <a:off x="5204042" y="1680007"/>
            <a:ext cx="26043" cy="28094"/>
          </a:xfrm>
          <a:custGeom>
            <a:avLst/>
            <a:gdLst>
              <a:gd name="T0" fmla="*/ 58 w 116"/>
              <a:gd name="T1" fmla="*/ 0 h 115"/>
              <a:gd name="T2" fmla="*/ 77 w 116"/>
              <a:gd name="T3" fmla="*/ 2 h 115"/>
              <a:gd name="T4" fmla="*/ 92 w 116"/>
              <a:gd name="T5" fmla="*/ 11 h 115"/>
              <a:gd name="T6" fmla="*/ 105 w 116"/>
              <a:gd name="T7" fmla="*/ 24 h 115"/>
              <a:gd name="T8" fmla="*/ 114 w 116"/>
              <a:gd name="T9" fmla="*/ 39 h 115"/>
              <a:gd name="T10" fmla="*/ 116 w 116"/>
              <a:gd name="T11" fmla="*/ 57 h 115"/>
              <a:gd name="T12" fmla="*/ 114 w 116"/>
              <a:gd name="T13" fmla="*/ 76 h 115"/>
              <a:gd name="T14" fmla="*/ 105 w 116"/>
              <a:gd name="T15" fmla="*/ 92 h 115"/>
              <a:gd name="T16" fmla="*/ 92 w 116"/>
              <a:gd name="T17" fmla="*/ 105 h 115"/>
              <a:gd name="T18" fmla="*/ 77 w 116"/>
              <a:gd name="T19" fmla="*/ 113 h 115"/>
              <a:gd name="T20" fmla="*/ 58 w 116"/>
              <a:gd name="T21" fmla="*/ 115 h 115"/>
              <a:gd name="T22" fmla="*/ 40 w 116"/>
              <a:gd name="T23" fmla="*/ 113 h 115"/>
              <a:gd name="T24" fmla="*/ 24 w 116"/>
              <a:gd name="T25" fmla="*/ 105 h 115"/>
              <a:gd name="T26" fmla="*/ 11 w 116"/>
              <a:gd name="T27" fmla="*/ 92 h 115"/>
              <a:gd name="T28" fmla="*/ 2 w 116"/>
              <a:gd name="T29" fmla="*/ 76 h 115"/>
              <a:gd name="T30" fmla="*/ 0 w 116"/>
              <a:gd name="T31" fmla="*/ 57 h 115"/>
              <a:gd name="T32" fmla="*/ 2 w 116"/>
              <a:gd name="T33" fmla="*/ 39 h 115"/>
              <a:gd name="T34" fmla="*/ 11 w 116"/>
              <a:gd name="T35" fmla="*/ 24 h 115"/>
              <a:gd name="T36" fmla="*/ 24 w 116"/>
              <a:gd name="T37" fmla="*/ 11 h 115"/>
              <a:gd name="T38" fmla="*/ 40 w 116"/>
              <a:gd name="T39" fmla="*/ 2 h 115"/>
              <a:gd name="T40" fmla="*/ 58 w 116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5">
                <a:moveTo>
                  <a:pt x="58" y="0"/>
                </a:moveTo>
                <a:lnTo>
                  <a:pt x="77" y="2"/>
                </a:lnTo>
                <a:lnTo>
                  <a:pt x="92" y="11"/>
                </a:lnTo>
                <a:lnTo>
                  <a:pt x="105" y="24"/>
                </a:lnTo>
                <a:lnTo>
                  <a:pt x="114" y="39"/>
                </a:lnTo>
                <a:lnTo>
                  <a:pt x="116" y="57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8" y="115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7"/>
                </a:lnTo>
                <a:lnTo>
                  <a:pt x="2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89">
            <a:extLst>
              <a:ext uri="{FF2B5EF4-FFF2-40B4-BE49-F238E27FC236}">
                <a16:creationId xmlns:a16="http://schemas.microsoft.com/office/drawing/2014/main" id="{EBF6D4D9-28B2-409E-A65C-D183023A3566}"/>
              </a:ext>
            </a:extLst>
          </p:cNvPr>
          <p:cNvSpPr>
            <a:spLocks/>
          </p:cNvSpPr>
          <p:nvPr/>
        </p:nvSpPr>
        <p:spPr bwMode="auto">
          <a:xfrm>
            <a:off x="5149592" y="1680007"/>
            <a:ext cx="26043" cy="2809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4 w 117"/>
              <a:gd name="T9" fmla="*/ 39 h 115"/>
              <a:gd name="T10" fmla="*/ 117 w 117"/>
              <a:gd name="T11" fmla="*/ 57 h 115"/>
              <a:gd name="T12" fmla="*/ 114 w 117"/>
              <a:gd name="T13" fmla="*/ 76 h 115"/>
              <a:gd name="T14" fmla="*/ 106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8 w 117"/>
              <a:gd name="T21" fmla="*/ 115 h 115"/>
              <a:gd name="T22" fmla="*/ 40 w 117"/>
              <a:gd name="T23" fmla="*/ 113 h 115"/>
              <a:gd name="T24" fmla="*/ 24 w 117"/>
              <a:gd name="T25" fmla="*/ 105 h 115"/>
              <a:gd name="T26" fmla="*/ 12 w 117"/>
              <a:gd name="T27" fmla="*/ 92 h 115"/>
              <a:gd name="T28" fmla="*/ 3 w 117"/>
              <a:gd name="T29" fmla="*/ 76 h 115"/>
              <a:gd name="T30" fmla="*/ 0 w 117"/>
              <a:gd name="T31" fmla="*/ 57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4" y="39"/>
                </a:lnTo>
                <a:lnTo>
                  <a:pt x="117" y="57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8" y="115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7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90">
            <a:extLst>
              <a:ext uri="{FF2B5EF4-FFF2-40B4-BE49-F238E27FC236}">
                <a16:creationId xmlns:a16="http://schemas.microsoft.com/office/drawing/2014/main" id="{F887ED84-D79C-472C-9A5A-5A978AF342F6}"/>
              </a:ext>
            </a:extLst>
          </p:cNvPr>
          <p:cNvSpPr>
            <a:spLocks/>
          </p:cNvSpPr>
          <p:nvPr/>
        </p:nvSpPr>
        <p:spPr bwMode="auto">
          <a:xfrm>
            <a:off x="5230085" y="1722149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3 w 117"/>
              <a:gd name="T9" fmla="*/ 39 h 116"/>
              <a:gd name="T10" fmla="*/ 117 w 117"/>
              <a:gd name="T11" fmla="*/ 58 h 116"/>
              <a:gd name="T12" fmla="*/ 113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8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3" y="39"/>
                </a:lnTo>
                <a:lnTo>
                  <a:pt x="117" y="58"/>
                </a:lnTo>
                <a:lnTo>
                  <a:pt x="113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8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91">
            <a:extLst>
              <a:ext uri="{FF2B5EF4-FFF2-40B4-BE49-F238E27FC236}">
                <a16:creationId xmlns:a16="http://schemas.microsoft.com/office/drawing/2014/main" id="{F783B838-E833-4B99-A175-993EB6989C37}"/>
              </a:ext>
            </a:extLst>
          </p:cNvPr>
          <p:cNvSpPr>
            <a:spLocks/>
          </p:cNvSpPr>
          <p:nvPr/>
        </p:nvSpPr>
        <p:spPr bwMode="auto">
          <a:xfrm>
            <a:off x="5175633" y="1722149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8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1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1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2"/>
                </a:lnTo>
                <a:lnTo>
                  <a:pt x="58" y="116"/>
                </a:lnTo>
                <a:lnTo>
                  <a:pt x="40" y="112"/>
                </a:lnTo>
                <a:lnTo>
                  <a:pt x="24" y="105"/>
                </a:lnTo>
                <a:lnTo>
                  <a:pt x="11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92">
            <a:extLst>
              <a:ext uri="{FF2B5EF4-FFF2-40B4-BE49-F238E27FC236}">
                <a16:creationId xmlns:a16="http://schemas.microsoft.com/office/drawing/2014/main" id="{339C2C4D-A1F1-4665-83B5-5D0CCDD3E7BF}"/>
              </a:ext>
            </a:extLst>
          </p:cNvPr>
          <p:cNvSpPr>
            <a:spLocks/>
          </p:cNvSpPr>
          <p:nvPr/>
        </p:nvSpPr>
        <p:spPr bwMode="auto">
          <a:xfrm>
            <a:off x="5092774" y="1680007"/>
            <a:ext cx="28409" cy="28094"/>
          </a:xfrm>
          <a:custGeom>
            <a:avLst/>
            <a:gdLst>
              <a:gd name="T0" fmla="*/ 59 w 116"/>
              <a:gd name="T1" fmla="*/ 0 h 115"/>
              <a:gd name="T2" fmla="*/ 77 w 116"/>
              <a:gd name="T3" fmla="*/ 2 h 115"/>
              <a:gd name="T4" fmla="*/ 92 w 116"/>
              <a:gd name="T5" fmla="*/ 11 h 115"/>
              <a:gd name="T6" fmla="*/ 105 w 116"/>
              <a:gd name="T7" fmla="*/ 24 h 115"/>
              <a:gd name="T8" fmla="*/ 114 w 116"/>
              <a:gd name="T9" fmla="*/ 39 h 115"/>
              <a:gd name="T10" fmla="*/ 116 w 116"/>
              <a:gd name="T11" fmla="*/ 57 h 115"/>
              <a:gd name="T12" fmla="*/ 114 w 116"/>
              <a:gd name="T13" fmla="*/ 76 h 115"/>
              <a:gd name="T14" fmla="*/ 105 w 116"/>
              <a:gd name="T15" fmla="*/ 92 h 115"/>
              <a:gd name="T16" fmla="*/ 92 w 116"/>
              <a:gd name="T17" fmla="*/ 105 h 115"/>
              <a:gd name="T18" fmla="*/ 77 w 116"/>
              <a:gd name="T19" fmla="*/ 113 h 115"/>
              <a:gd name="T20" fmla="*/ 59 w 116"/>
              <a:gd name="T21" fmla="*/ 115 h 115"/>
              <a:gd name="T22" fmla="*/ 40 w 116"/>
              <a:gd name="T23" fmla="*/ 113 h 115"/>
              <a:gd name="T24" fmla="*/ 24 w 116"/>
              <a:gd name="T25" fmla="*/ 105 h 115"/>
              <a:gd name="T26" fmla="*/ 11 w 116"/>
              <a:gd name="T27" fmla="*/ 92 h 115"/>
              <a:gd name="T28" fmla="*/ 2 w 116"/>
              <a:gd name="T29" fmla="*/ 76 h 115"/>
              <a:gd name="T30" fmla="*/ 0 w 116"/>
              <a:gd name="T31" fmla="*/ 57 h 115"/>
              <a:gd name="T32" fmla="*/ 2 w 116"/>
              <a:gd name="T33" fmla="*/ 39 h 115"/>
              <a:gd name="T34" fmla="*/ 11 w 116"/>
              <a:gd name="T35" fmla="*/ 24 h 115"/>
              <a:gd name="T36" fmla="*/ 24 w 116"/>
              <a:gd name="T37" fmla="*/ 11 h 115"/>
              <a:gd name="T38" fmla="*/ 40 w 116"/>
              <a:gd name="T39" fmla="*/ 2 h 115"/>
              <a:gd name="T40" fmla="*/ 59 w 116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5">
                <a:moveTo>
                  <a:pt x="59" y="0"/>
                </a:moveTo>
                <a:lnTo>
                  <a:pt x="77" y="2"/>
                </a:lnTo>
                <a:lnTo>
                  <a:pt x="92" y="11"/>
                </a:lnTo>
                <a:lnTo>
                  <a:pt x="105" y="24"/>
                </a:lnTo>
                <a:lnTo>
                  <a:pt x="114" y="39"/>
                </a:lnTo>
                <a:lnTo>
                  <a:pt x="116" y="57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7"/>
                </a:lnTo>
                <a:lnTo>
                  <a:pt x="2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93">
            <a:extLst>
              <a:ext uri="{FF2B5EF4-FFF2-40B4-BE49-F238E27FC236}">
                <a16:creationId xmlns:a16="http://schemas.microsoft.com/office/drawing/2014/main" id="{AE3CCE1B-0103-453F-B87E-55B9AADFD1F5}"/>
              </a:ext>
            </a:extLst>
          </p:cNvPr>
          <p:cNvSpPr>
            <a:spLocks/>
          </p:cNvSpPr>
          <p:nvPr/>
        </p:nvSpPr>
        <p:spPr bwMode="auto">
          <a:xfrm>
            <a:off x="5121183" y="1722149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94">
            <a:extLst>
              <a:ext uri="{FF2B5EF4-FFF2-40B4-BE49-F238E27FC236}">
                <a16:creationId xmlns:a16="http://schemas.microsoft.com/office/drawing/2014/main" id="{A4EA0ED0-2C21-4E5D-B3E0-71283E1E160D}"/>
              </a:ext>
            </a:extLst>
          </p:cNvPr>
          <p:cNvSpPr>
            <a:spLocks/>
          </p:cNvSpPr>
          <p:nvPr/>
        </p:nvSpPr>
        <p:spPr bwMode="auto">
          <a:xfrm>
            <a:off x="5038322" y="1680007"/>
            <a:ext cx="28409" cy="2809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7 h 115"/>
              <a:gd name="T12" fmla="*/ 114 w 117"/>
              <a:gd name="T13" fmla="*/ 76 h 115"/>
              <a:gd name="T14" fmla="*/ 105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9 w 117"/>
              <a:gd name="T21" fmla="*/ 115 h 115"/>
              <a:gd name="T22" fmla="*/ 40 w 117"/>
              <a:gd name="T23" fmla="*/ 113 h 115"/>
              <a:gd name="T24" fmla="*/ 24 w 117"/>
              <a:gd name="T25" fmla="*/ 105 h 115"/>
              <a:gd name="T26" fmla="*/ 12 w 117"/>
              <a:gd name="T27" fmla="*/ 92 h 115"/>
              <a:gd name="T28" fmla="*/ 4 w 117"/>
              <a:gd name="T29" fmla="*/ 76 h 115"/>
              <a:gd name="T30" fmla="*/ 0 w 117"/>
              <a:gd name="T31" fmla="*/ 57 h 115"/>
              <a:gd name="T32" fmla="*/ 4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7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7"/>
                </a:lnTo>
                <a:lnTo>
                  <a:pt x="4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95">
            <a:extLst>
              <a:ext uri="{FF2B5EF4-FFF2-40B4-BE49-F238E27FC236}">
                <a16:creationId xmlns:a16="http://schemas.microsoft.com/office/drawing/2014/main" id="{8A0AA70E-9A1B-46ED-828F-61E3E1AA70E8}"/>
              </a:ext>
            </a:extLst>
          </p:cNvPr>
          <p:cNvSpPr>
            <a:spLocks/>
          </p:cNvSpPr>
          <p:nvPr/>
        </p:nvSpPr>
        <p:spPr bwMode="auto">
          <a:xfrm>
            <a:off x="5066731" y="1722149"/>
            <a:ext cx="26043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1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1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1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96">
            <a:extLst>
              <a:ext uri="{FF2B5EF4-FFF2-40B4-BE49-F238E27FC236}">
                <a16:creationId xmlns:a16="http://schemas.microsoft.com/office/drawing/2014/main" id="{39A21444-A19A-4312-AD08-C211B3AA2635}"/>
              </a:ext>
            </a:extLst>
          </p:cNvPr>
          <p:cNvSpPr>
            <a:spLocks/>
          </p:cNvSpPr>
          <p:nvPr/>
        </p:nvSpPr>
        <p:spPr bwMode="auto">
          <a:xfrm>
            <a:off x="4981503" y="1680007"/>
            <a:ext cx="28409" cy="2809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5 w 117"/>
              <a:gd name="T9" fmla="*/ 39 h 115"/>
              <a:gd name="T10" fmla="*/ 117 w 117"/>
              <a:gd name="T11" fmla="*/ 57 h 115"/>
              <a:gd name="T12" fmla="*/ 115 w 117"/>
              <a:gd name="T13" fmla="*/ 76 h 115"/>
              <a:gd name="T14" fmla="*/ 106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9 w 117"/>
              <a:gd name="T21" fmla="*/ 115 h 115"/>
              <a:gd name="T22" fmla="*/ 40 w 117"/>
              <a:gd name="T23" fmla="*/ 113 h 115"/>
              <a:gd name="T24" fmla="*/ 25 w 117"/>
              <a:gd name="T25" fmla="*/ 105 h 115"/>
              <a:gd name="T26" fmla="*/ 12 w 117"/>
              <a:gd name="T27" fmla="*/ 92 h 115"/>
              <a:gd name="T28" fmla="*/ 4 w 117"/>
              <a:gd name="T29" fmla="*/ 76 h 115"/>
              <a:gd name="T30" fmla="*/ 0 w 117"/>
              <a:gd name="T31" fmla="*/ 57 h 115"/>
              <a:gd name="T32" fmla="*/ 4 w 117"/>
              <a:gd name="T33" fmla="*/ 39 h 115"/>
              <a:gd name="T34" fmla="*/ 12 w 117"/>
              <a:gd name="T35" fmla="*/ 24 h 115"/>
              <a:gd name="T36" fmla="*/ 25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5" y="39"/>
                </a:lnTo>
                <a:lnTo>
                  <a:pt x="117" y="57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5" y="105"/>
                </a:lnTo>
                <a:lnTo>
                  <a:pt x="12" y="92"/>
                </a:lnTo>
                <a:lnTo>
                  <a:pt x="4" y="76"/>
                </a:lnTo>
                <a:lnTo>
                  <a:pt x="0" y="57"/>
                </a:lnTo>
                <a:lnTo>
                  <a:pt x="4" y="39"/>
                </a:lnTo>
                <a:lnTo>
                  <a:pt x="12" y="24"/>
                </a:lnTo>
                <a:lnTo>
                  <a:pt x="25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497">
            <a:extLst>
              <a:ext uri="{FF2B5EF4-FFF2-40B4-BE49-F238E27FC236}">
                <a16:creationId xmlns:a16="http://schemas.microsoft.com/office/drawing/2014/main" id="{9F5D14B2-495B-48C4-92CC-3D9E2928099B}"/>
              </a:ext>
            </a:extLst>
          </p:cNvPr>
          <p:cNvSpPr>
            <a:spLocks/>
          </p:cNvSpPr>
          <p:nvPr/>
        </p:nvSpPr>
        <p:spPr bwMode="auto">
          <a:xfrm>
            <a:off x="5009913" y="1722149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5 w 117"/>
              <a:gd name="T9" fmla="*/ 39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5" y="39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98">
            <a:extLst>
              <a:ext uri="{FF2B5EF4-FFF2-40B4-BE49-F238E27FC236}">
                <a16:creationId xmlns:a16="http://schemas.microsoft.com/office/drawing/2014/main" id="{E8353466-9B23-4FB6-9BC6-1D9A8D8E11F0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911786"/>
            <a:ext cx="125475" cy="121742"/>
          </a:xfrm>
          <a:custGeom>
            <a:avLst/>
            <a:gdLst>
              <a:gd name="T0" fmla="*/ 233 w 525"/>
              <a:gd name="T1" fmla="*/ 119 h 521"/>
              <a:gd name="T2" fmla="*/ 181 w 525"/>
              <a:gd name="T3" fmla="*/ 141 h 521"/>
              <a:gd name="T4" fmla="*/ 142 w 525"/>
              <a:gd name="T5" fmla="*/ 180 h 521"/>
              <a:gd name="T6" fmla="*/ 119 w 525"/>
              <a:gd name="T7" fmla="*/ 232 h 521"/>
              <a:gd name="T8" fmla="*/ 119 w 525"/>
              <a:gd name="T9" fmla="*/ 290 h 521"/>
              <a:gd name="T10" fmla="*/ 142 w 525"/>
              <a:gd name="T11" fmla="*/ 342 h 521"/>
              <a:gd name="T12" fmla="*/ 181 w 525"/>
              <a:gd name="T13" fmla="*/ 382 h 521"/>
              <a:gd name="T14" fmla="*/ 233 w 525"/>
              <a:gd name="T15" fmla="*/ 403 h 521"/>
              <a:gd name="T16" fmla="*/ 291 w 525"/>
              <a:gd name="T17" fmla="*/ 403 h 521"/>
              <a:gd name="T18" fmla="*/ 344 w 525"/>
              <a:gd name="T19" fmla="*/ 382 h 521"/>
              <a:gd name="T20" fmla="*/ 383 w 525"/>
              <a:gd name="T21" fmla="*/ 342 h 521"/>
              <a:gd name="T22" fmla="*/ 405 w 525"/>
              <a:gd name="T23" fmla="*/ 290 h 521"/>
              <a:gd name="T24" fmla="*/ 405 w 525"/>
              <a:gd name="T25" fmla="*/ 232 h 521"/>
              <a:gd name="T26" fmla="*/ 383 w 525"/>
              <a:gd name="T27" fmla="*/ 180 h 521"/>
              <a:gd name="T28" fmla="*/ 344 w 525"/>
              <a:gd name="T29" fmla="*/ 141 h 521"/>
              <a:gd name="T30" fmla="*/ 291 w 525"/>
              <a:gd name="T31" fmla="*/ 119 h 521"/>
              <a:gd name="T32" fmla="*/ 262 w 525"/>
              <a:gd name="T33" fmla="*/ 0 h 521"/>
              <a:gd name="T34" fmla="*/ 338 w 525"/>
              <a:gd name="T35" fmla="*/ 11 h 521"/>
              <a:gd name="T36" fmla="*/ 405 w 525"/>
              <a:gd name="T37" fmla="*/ 43 h 521"/>
              <a:gd name="T38" fmla="*/ 460 w 525"/>
              <a:gd name="T39" fmla="*/ 90 h 521"/>
              <a:gd name="T40" fmla="*/ 500 w 525"/>
              <a:gd name="T41" fmla="*/ 151 h 521"/>
              <a:gd name="T42" fmla="*/ 522 w 525"/>
              <a:gd name="T43" fmla="*/ 222 h 521"/>
              <a:gd name="T44" fmla="*/ 522 w 525"/>
              <a:gd name="T45" fmla="*/ 300 h 521"/>
              <a:gd name="T46" fmla="*/ 500 w 525"/>
              <a:gd name="T47" fmla="*/ 371 h 521"/>
              <a:gd name="T48" fmla="*/ 460 w 525"/>
              <a:gd name="T49" fmla="*/ 432 h 521"/>
              <a:gd name="T50" fmla="*/ 405 w 525"/>
              <a:gd name="T51" fmla="*/ 479 h 521"/>
              <a:gd name="T52" fmla="*/ 338 w 525"/>
              <a:gd name="T53" fmla="*/ 511 h 521"/>
              <a:gd name="T54" fmla="*/ 262 w 525"/>
              <a:gd name="T55" fmla="*/ 521 h 521"/>
              <a:gd name="T56" fmla="*/ 186 w 525"/>
              <a:gd name="T57" fmla="*/ 511 h 521"/>
              <a:gd name="T58" fmla="*/ 119 w 525"/>
              <a:gd name="T59" fmla="*/ 479 h 521"/>
              <a:gd name="T60" fmla="*/ 64 w 525"/>
              <a:gd name="T61" fmla="*/ 432 h 521"/>
              <a:gd name="T62" fmla="*/ 25 w 525"/>
              <a:gd name="T63" fmla="*/ 371 h 521"/>
              <a:gd name="T64" fmla="*/ 3 w 525"/>
              <a:gd name="T65" fmla="*/ 300 h 521"/>
              <a:gd name="T66" fmla="*/ 3 w 525"/>
              <a:gd name="T67" fmla="*/ 222 h 521"/>
              <a:gd name="T68" fmla="*/ 25 w 525"/>
              <a:gd name="T69" fmla="*/ 151 h 521"/>
              <a:gd name="T70" fmla="*/ 64 w 525"/>
              <a:gd name="T71" fmla="*/ 90 h 521"/>
              <a:gd name="T72" fmla="*/ 119 w 525"/>
              <a:gd name="T73" fmla="*/ 43 h 521"/>
              <a:gd name="T74" fmla="*/ 186 w 525"/>
              <a:gd name="T75" fmla="*/ 11 h 521"/>
              <a:gd name="T76" fmla="*/ 262 w 525"/>
              <a:gd name="T77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1">
                <a:moveTo>
                  <a:pt x="262" y="116"/>
                </a:moveTo>
                <a:lnTo>
                  <a:pt x="233" y="119"/>
                </a:lnTo>
                <a:lnTo>
                  <a:pt x="206" y="128"/>
                </a:lnTo>
                <a:lnTo>
                  <a:pt x="181" y="141"/>
                </a:lnTo>
                <a:lnTo>
                  <a:pt x="159" y="159"/>
                </a:lnTo>
                <a:lnTo>
                  <a:pt x="142" y="180"/>
                </a:lnTo>
                <a:lnTo>
                  <a:pt x="128" y="205"/>
                </a:lnTo>
                <a:lnTo>
                  <a:pt x="119" y="232"/>
                </a:lnTo>
                <a:lnTo>
                  <a:pt x="117" y="261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3"/>
                </a:lnTo>
                <a:lnTo>
                  <a:pt x="181" y="382"/>
                </a:lnTo>
                <a:lnTo>
                  <a:pt x="206" y="394"/>
                </a:lnTo>
                <a:lnTo>
                  <a:pt x="233" y="403"/>
                </a:lnTo>
                <a:lnTo>
                  <a:pt x="262" y="406"/>
                </a:lnTo>
                <a:lnTo>
                  <a:pt x="291" y="403"/>
                </a:lnTo>
                <a:lnTo>
                  <a:pt x="319" y="394"/>
                </a:lnTo>
                <a:lnTo>
                  <a:pt x="344" y="382"/>
                </a:lnTo>
                <a:lnTo>
                  <a:pt x="366" y="363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1"/>
                </a:lnTo>
                <a:lnTo>
                  <a:pt x="405" y="232"/>
                </a:lnTo>
                <a:lnTo>
                  <a:pt x="396" y="205"/>
                </a:lnTo>
                <a:lnTo>
                  <a:pt x="383" y="180"/>
                </a:lnTo>
                <a:lnTo>
                  <a:pt x="366" y="159"/>
                </a:lnTo>
                <a:lnTo>
                  <a:pt x="344" y="141"/>
                </a:lnTo>
                <a:lnTo>
                  <a:pt x="319" y="128"/>
                </a:lnTo>
                <a:lnTo>
                  <a:pt x="291" y="119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3"/>
                </a:lnTo>
                <a:lnTo>
                  <a:pt x="338" y="11"/>
                </a:lnTo>
                <a:lnTo>
                  <a:pt x="373" y="24"/>
                </a:lnTo>
                <a:lnTo>
                  <a:pt x="405" y="43"/>
                </a:lnTo>
                <a:lnTo>
                  <a:pt x="434" y="64"/>
                </a:lnTo>
                <a:lnTo>
                  <a:pt x="460" y="90"/>
                </a:lnTo>
                <a:lnTo>
                  <a:pt x="483" y="119"/>
                </a:lnTo>
                <a:lnTo>
                  <a:pt x="500" y="151"/>
                </a:lnTo>
                <a:lnTo>
                  <a:pt x="514" y="186"/>
                </a:lnTo>
                <a:lnTo>
                  <a:pt x="522" y="222"/>
                </a:lnTo>
                <a:lnTo>
                  <a:pt x="525" y="261"/>
                </a:lnTo>
                <a:lnTo>
                  <a:pt x="522" y="300"/>
                </a:lnTo>
                <a:lnTo>
                  <a:pt x="514" y="336"/>
                </a:lnTo>
                <a:lnTo>
                  <a:pt x="500" y="371"/>
                </a:lnTo>
                <a:lnTo>
                  <a:pt x="483" y="403"/>
                </a:lnTo>
                <a:lnTo>
                  <a:pt x="460" y="432"/>
                </a:lnTo>
                <a:lnTo>
                  <a:pt x="434" y="458"/>
                </a:lnTo>
                <a:lnTo>
                  <a:pt x="405" y="479"/>
                </a:lnTo>
                <a:lnTo>
                  <a:pt x="373" y="498"/>
                </a:lnTo>
                <a:lnTo>
                  <a:pt x="338" y="511"/>
                </a:lnTo>
                <a:lnTo>
                  <a:pt x="301" y="519"/>
                </a:lnTo>
                <a:lnTo>
                  <a:pt x="262" y="521"/>
                </a:lnTo>
                <a:lnTo>
                  <a:pt x="223" y="519"/>
                </a:lnTo>
                <a:lnTo>
                  <a:pt x="186" y="511"/>
                </a:lnTo>
                <a:lnTo>
                  <a:pt x="151" y="498"/>
                </a:lnTo>
                <a:lnTo>
                  <a:pt x="119" y="479"/>
                </a:lnTo>
                <a:lnTo>
                  <a:pt x="90" y="458"/>
                </a:lnTo>
                <a:lnTo>
                  <a:pt x="64" y="432"/>
                </a:lnTo>
                <a:lnTo>
                  <a:pt x="42" y="403"/>
                </a:lnTo>
                <a:lnTo>
                  <a:pt x="25" y="371"/>
                </a:lnTo>
                <a:lnTo>
                  <a:pt x="11" y="336"/>
                </a:lnTo>
                <a:lnTo>
                  <a:pt x="3" y="300"/>
                </a:lnTo>
                <a:lnTo>
                  <a:pt x="0" y="261"/>
                </a:lnTo>
                <a:lnTo>
                  <a:pt x="3" y="222"/>
                </a:lnTo>
                <a:lnTo>
                  <a:pt x="11" y="186"/>
                </a:lnTo>
                <a:lnTo>
                  <a:pt x="25" y="151"/>
                </a:lnTo>
                <a:lnTo>
                  <a:pt x="42" y="119"/>
                </a:lnTo>
                <a:lnTo>
                  <a:pt x="64" y="90"/>
                </a:lnTo>
                <a:lnTo>
                  <a:pt x="90" y="64"/>
                </a:lnTo>
                <a:lnTo>
                  <a:pt x="119" y="43"/>
                </a:lnTo>
                <a:lnTo>
                  <a:pt x="151" y="24"/>
                </a:lnTo>
                <a:lnTo>
                  <a:pt x="186" y="11"/>
                </a:lnTo>
                <a:lnTo>
                  <a:pt x="223" y="3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499">
            <a:extLst>
              <a:ext uri="{FF2B5EF4-FFF2-40B4-BE49-F238E27FC236}">
                <a16:creationId xmlns:a16="http://schemas.microsoft.com/office/drawing/2014/main" id="{63A12CD7-1EA5-40D0-965D-9DB0D89F9FC4}"/>
              </a:ext>
            </a:extLst>
          </p:cNvPr>
          <p:cNvSpPr>
            <a:spLocks/>
          </p:cNvSpPr>
          <p:nvPr/>
        </p:nvSpPr>
        <p:spPr bwMode="auto">
          <a:xfrm>
            <a:off x="5204042" y="1937538"/>
            <a:ext cx="26043" cy="28094"/>
          </a:xfrm>
          <a:custGeom>
            <a:avLst/>
            <a:gdLst>
              <a:gd name="T0" fmla="*/ 58 w 116"/>
              <a:gd name="T1" fmla="*/ 0 h 116"/>
              <a:gd name="T2" fmla="*/ 77 w 116"/>
              <a:gd name="T3" fmla="*/ 3 h 116"/>
              <a:gd name="T4" fmla="*/ 92 w 116"/>
              <a:gd name="T5" fmla="*/ 12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5 h 116"/>
              <a:gd name="T18" fmla="*/ 77 w 116"/>
              <a:gd name="T19" fmla="*/ 113 h 116"/>
              <a:gd name="T20" fmla="*/ 58 w 116"/>
              <a:gd name="T21" fmla="*/ 116 h 116"/>
              <a:gd name="T22" fmla="*/ 40 w 116"/>
              <a:gd name="T23" fmla="*/ 113 h 116"/>
              <a:gd name="T24" fmla="*/ 24 w 116"/>
              <a:gd name="T25" fmla="*/ 105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2 h 116"/>
              <a:gd name="T38" fmla="*/ 40 w 116"/>
              <a:gd name="T39" fmla="*/ 3 h 116"/>
              <a:gd name="T40" fmla="*/ 58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77" y="3"/>
                </a:lnTo>
                <a:lnTo>
                  <a:pt x="92" y="12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2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500">
            <a:extLst>
              <a:ext uri="{FF2B5EF4-FFF2-40B4-BE49-F238E27FC236}">
                <a16:creationId xmlns:a16="http://schemas.microsoft.com/office/drawing/2014/main" id="{C50A6C2B-2EA6-4842-A28C-367BA565DE40}"/>
              </a:ext>
            </a:extLst>
          </p:cNvPr>
          <p:cNvSpPr>
            <a:spLocks/>
          </p:cNvSpPr>
          <p:nvPr/>
        </p:nvSpPr>
        <p:spPr bwMode="auto">
          <a:xfrm>
            <a:off x="5149592" y="1937538"/>
            <a:ext cx="26043" cy="2809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6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3 h 116"/>
              <a:gd name="T36" fmla="*/ 24 w 117"/>
              <a:gd name="T37" fmla="*/ 12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2"/>
                </a:lnTo>
                <a:lnTo>
                  <a:pt x="106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3"/>
                </a:lnTo>
                <a:lnTo>
                  <a:pt x="24" y="12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501">
            <a:extLst>
              <a:ext uri="{FF2B5EF4-FFF2-40B4-BE49-F238E27FC236}">
                <a16:creationId xmlns:a16="http://schemas.microsoft.com/office/drawing/2014/main" id="{A07D7133-7020-4780-BBE5-45595259EE60}"/>
              </a:ext>
            </a:extLst>
          </p:cNvPr>
          <p:cNvSpPr>
            <a:spLocks/>
          </p:cNvSpPr>
          <p:nvPr/>
        </p:nvSpPr>
        <p:spPr bwMode="auto">
          <a:xfrm>
            <a:off x="5230085" y="1979680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3 w 117"/>
              <a:gd name="T9" fmla="*/ 40 h 116"/>
              <a:gd name="T10" fmla="*/ 117 w 117"/>
              <a:gd name="T11" fmla="*/ 58 h 116"/>
              <a:gd name="T12" fmla="*/ 113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3" y="40"/>
                </a:lnTo>
                <a:lnTo>
                  <a:pt x="117" y="58"/>
                </a:lnTo>
                <a:lnTo>
                  <a:pt x="113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02">
            <a:extLst>
              <a:ext uri="{FF2B5EF4-FFF2-40B4-BE49-F238E27FC236}">
                <a16:creationId xmlns:a16="http://schemas.microsoft.com/office/drawing/2014/main" id="{42A31C0B-79E2-44A3-B8FD-13A1BFB96436}"/>
              </a:ext>
            </a:extLst>
          </p:cNvPr>
          <p:cNvSpPr>
            <a:spLocks/>
          </p:cNvSpPr>
          <p:nvPr/>
        </p:nvSpPr>
        <p:spPr bwMode="auto">
          <a:xfrm>
            <a:off x="5175633" y="1979680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1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1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3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1" y="24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03">
            <a:extLst>
              <a:ext uri="{FF2B5EF4-FFF2-40B4-BE49-F238E27FC236}">
                <a16:creationId xmlns:a16="http://schemas.microsoft.com/office/drawing/2014/main" id="{8723A72C-A737-400B-9AA4-0C88B1DBD554}"/>
              </a:ext>
            </a:extLst>
          </p:cNvPr>
          <p:cNvSpPr>
            <a:spLocks/>
          </p:cNvSpPr>
          <p:nvPr/>
        </p:nvSpPr>
        <p:spPr bwMode="auto">
          <a:xfrm>
            <a:off x="5092774" y="1937538"/>
            <a:ext cx="28409" cy="28094"/>
          </a:xfrm>
          <a:custGeom>
            <a:avLst/>
            <a:gdLst>
              <a:gd name="T0" fmla="*/ 59 w 116"/>
              <a:gd name="T1" fmla="*/ 0 h 116"/>
              <a:gd name="T2" fmla="*/ 77 w 116"/>
              <a:gd name="T3" fmla="*/ 3 h 116"/>
              <a:gd name="T4" fmla="*/ 92 w 116"/>
              <a:gd name="T5" fmla="*/ 12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5 h 116"/>
              <a:gd name="T18" fmla="*/ 77 w 116"/>
              <a:gd name="T19" fmla="*/ 113 h 116"/>
              <a:gd name="T20" fmla="*/ 59 w 116"/>
              <a:gd name="T21" fmla="*/ 116 h 116"/>
              <a:gd name="T22" fmla="*/ 40 w 116"/>
              <a:gd name="T23" fmla="*/ 113 h 116"/>
              <a:gd name="T24" fmla="*/ 24 w 116"/>
              <a:gd name="T25" fmla="*/ 105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2 h 116"/>
              <a:gd name="T38" fmla="*/ 40 w 116"/>
              <a:gd name="T39" fmla="*/ 3 h 116"/>
              <a:gd name="T40" fmla="*/ 59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9" y="0"/>
                </a:moveTo>
                <a:lnTo>
                  <a:pt x="77" y="3"/>
                </a:lnTo>
                <a:lnTo>
                  <a:pt x="92" y="12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04">
            <a:extLst>
              <a:ext uri="{FF2B5EF4-FFF2-40B4-BE49-F238E27FC236}">
                <a16:creationId xmlns:a16="http://schemas.microsoft.com/office/drawing/2014/main" id="{28C2E7F3-4A62-430B-AB8E-FD3FE0B0C989}"/>
              </a:ext>
            </a:extLst>
          </p:cNvPr>
          <p:cNvSpPr>
            <a:spLocks/>
          </p:cNvSpPr>
          <p:nvPr/>
        </p:nvSpPr>
        <p:spPr bwMode="auto">
          <a:xfrm>
            <a:off x="5121183" y="1979680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05">
            <a:extLst>
              <a:ext uri="{FF2B5EF4-FFF2-40B4-BE49-F238E27FC236}">
                <a16:creationId xmlns:a16="http://schemas.microsoft.com/office/drawing/2014/main" id="{AF71F215-CA4F-4E3D-8437-BFA8556A0BBE}"/>
              </a:ext>
            </a:extLst>
          </p:cNvPr>
          <p:cNvSpPr>
            <a:spLocks/>
          </p:cNvSpPr>
          <p:nvPr/>
        </p:nvSpPr>
        <p:spPr bwMode="auto">
          <a:xfrm>
            <a:off x="5038322" y="1937538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5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4 w 117"/>
              <a:gd name="T37" fmla="*/ 12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2"/>
                </a:lnTo>
                <a:lnTo>
                  <a:pt x="105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4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06">
            <a:extLst>
              <a:ext uri="{FF2B5EF4-FFF2-40B4-BE49-F238E27FC236}">
                <a16:creationId xmlns:a16="http://schemas.microsoft.com/office/drawing/2014/main" id="{D2D8D1D0-61F6-407E-9F17-757E51B0CDE8}"/>
              </a:ext>
            </a:extLst>
          </p:cNvPr>
          <p:cNvSpPr>
            <a:spLocks/>
          </p:cNvSpPr>
          <p:nvPr/>
        </p:nvSpPr>
        <p:spPr bwMode="auto">
          <a:xfrm>
            <a:off x="5066731" y="1979680"/>
            <a:ext cx="26043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1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1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1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507">
            <a:extLst>
              <a:ext uri="{FF2B5EF4-FFF2-40B4-BE49-F238E27FC236}">
                <a16:creationId xmlns:a16="http://schemas.microsoft.com/office/drawing/2014/main" id="{91EB762B-3CC2-4BFC-AD91-AB01EF7F429E}"/>
              </a:ext>
            </a:extLst>
          </p:cNvPr>
          <p:cNvSpPr>
            <a:spLocks/>
          </p:cNvSpPr>
          <p:nvPr/>
        </p:nvSpPr>
        <p:spPr bwMode="auto">
          <a:xfrm>
            <a:off x="4981503" y="1937538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6 w 117"/>
              <a:gd name="T7" fmla="*/ 23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5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5 w 117"/>
              <a:gd name="T37" fmla="*/ 12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2"/>
                </a:lnTo>
                <a:lnTo>
                  <a:pt x="106" y="23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5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5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3" name="Freeform 508">
            <a:extLst>
              <a:ext uri="{FF2B5EF4-FFF2-40B4-BE49-F238E27FC236}">
                <a16:creationId xmlns:a16="http://schemas.microsoft.com/office/drawing/2014/main" id="{18FF2DC2-F5DB-421E-B740-C1891F1A9ACB}"/>
              </a:ext>
            </a:extLst>
          </p:cNvPr>
          <p:cNvSpPr>
            <a:spLocks/>
          </p:cNvSpPr>
          <p:nvPr/>
        </p:nvSpPr>
        <p:spPr bwMode="auto">
          <a:xfrm>
            <a:off x="5009913" y="1979680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51">
            <a:extLst>
              <a:ext uri="{FF2B5EF4-FFF2-40B4-BE49-F238E27FC236}">
                <a16:creationId xmlns:a16="http://schemas.microsoft.com/office/drawing/2014/main" id="{1F2822D3-D3EF-4689-A624-E62951C961F3}"/>
              </a:ext>
            </a:extLst>
          </p:cNvPr>
          <p:cNvSpPr>
            <a:spLocks noEditPoints="1"/>
          </p:cNvSpPr>
          <p:nvPr/>
        </p:nvSpPr>
        <p:spPr bwMode="auto">
          <a:xfrm>
            <a:off x="4897804" y="2205676"/>
            <a:ext cx="111832" cy="125182"/>
          </a:xfrm>
          <a:custGeom>
            <a:avLst/>
            <a:gdLst>
              <a:gd name="T0" fmla="*/ 233 w 524"/>
              <a:gd name="T1" fmla="*/ 120 h 525"/>
              <a:gd name="T2" fmla="*/ 181 w 524"/>
              <a:gd name="T3" fmla="*/ 142 h 525"/>
              <a:gd name="T4" fmla="*/ 141 w 524"/>
              <a:gd name="T5" fmla="*/ 181 h 525"/>
              <a:gd name="T6" fmla="*/ 120 w 524"/>
              <a:gd name="T7" fmla="*/ 233 h 525"/>
              <a:gd name="T8" fmla="*/ 120 w 524"/>
              <a:gd name="T9" fmla="*/ 293 h 525"/>
              <a:gd name="T10" fmla="*/ 141 w 524"/>
              <a:gd name="T11" fmla="*/ 345 h 525"/>
              <a:gd name="T12" fmla="*/ 181 w 524"/>
              <a:gd name="T13" fmla="*/ 384 h 525"/>
              <a:gd name="T14" fmla="*/ 233 w 524"/>
              <a:gd name="T15" fmla="*/ 406 h 525"/>
              <a:gd name="T16" fmla="*/ 291 w 524"/>
              <a:gd name="T17" fmla="*/ 406 h 525"/>
              <a:gd name="T18" fmla="*/ 343 w 524"/>
              <a:gd name="T19" fmla="*/ 384 h 525"/>
              <a:gd name="T20" fmla="*/ 382 w 524"/>
              <a:gd name="T21" fmla="*/ 345 h 525"/>
              <a:gd name="T22" fmla="*/ 404 w 524"/>
              <a:gd name="T23" fmla="*/ 293 h 525"/>
              <a:gd name="T24" fmla="*/ 404 w 524"/>
              <a:gd name="T25" fmla="*/ 233 h 525"/>
              <a:gd name="T26" fmla="*/ 382 w 524"/>
              <a:gd name="T27" fmla="*/ 181 h 525"/>
              <a:gd name="T28" fmla="*/ 343 w 524"/>
              <a:gd name="T29" fmla="*/ 142 h 525"/>
              <a:gd name="T30" fmla="*/ 291 w 524"/>
              <a:gd name="T31" fmla="*/ 120 h 525"/>
              <a:gd name="T32" fmla="*/ 261 w 524"/>
              <a:gd name="T33" fmla="*/ 0 h 525"/>
              <a:gd name="T34" fmla="*/ 337 w 524"/>
              <a:gd name="T35" fmla="*/ 11 h 525"/>
              <a:gd name="T36" fmla="*/ 404 w 524"/>
              <a:gd name="T37" fmla="*/ 42 h 525"/>
              <a:gd name="T38" fmla="*/ 459 w 524"/>
              <a:gd name="T39" fmla="*/ 90 h 525"/>
              <a:gd name="T40" fmla="*/ 499 w 524"/>
              <a:gd name="T41" fmla="*/ 151 h 525"/>
              <a:gd name="T42" fmla="*/ 520 w 524"/>
              <a:gd name="T43" fmla="*/ 224 h 525"/>
              <a:gd name="T44" fmla="*/ 520 w 524"/>
              <a:gd name="T45" fmla="*/ 301 h 525"/>
              <a:gd name="T46" fmla="*/ 499 w 524"/>
              <a:gd name="T47" fmla="*/ 373 h 525"/>
              <a:gd name="T48" fmla="*/ 459 w 524"/>
              <a:gd name="T49" fmla="*/ 435 h 525"/>
              <a:gd name="T50" fmla="*/ 404 w 524"/>
              <a:gd name="T51" fmla="*/ 482 h 525"/>
              <a:gd name="T52" fmla="*/ 337 w 524"/>
              <a:gd name="T53" fmla="*/ 514 h 525"/>
              <a:gd name="T54" fmla="*/ 261 w 524"/>
              <a:gd name="T55" fmla="*/ 525 h 525"/>
              <a:gd name="T56" fmla="*/ 186 w 524"/>
              <a:gd name="T57" fmla="*/ 514 h 525"/>
              <a:gd name="T58" fmla="*/ 120 w 524"/>
              <a:gd name="T59" fmla="*/ 482 h 525"/>
              <a:gd name="T60" fmla="*/ 65 w 524"/>
              <a:gd name="T61" fmla="*/ 435 h 525"/>
              <a:gd name="T62" fmla="*/ 24 w 524"/>
              <a:gd name="T63" fmla="*/ 373 h 525"/>
              <a:gd name="T64" fmla="*/ 3 w 524"/>
              <a:gd name="T65" fmla="*/ 301 h 525"/>
              <a:gd name="T66" fmla="*/ 3 w 524"/>
              <a:gd name="T67" fmla="*/ 224 h 525"/>
              <a:gd name="T68" fmla="*/ 24 w 524"/>
              <a:gd name="T69" fmla="*/ 151 h 525"/>
              <a:gd name="T70" fmla="*/ 65 w 524"/>
              <a:gd name="T71" fmla="*/ 90 h 525"/>
              <a:gd name="T72" fmla="*/ 120 w 524"/>
              <a:gd name="T73" fmla="*/ 42 h 525"/>
              <a:gd name="T74" fmla="*/ 186 w 524"/>
              <a:gd name="T75" fmla="*/ 11 h 525"/>
              <a:gd name="T76" fmla="*/ 261 w 524"/>
              <a:gd name="T77" fmla="*/ 0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4" h="525">
                <a:moveTo>
                  <a:pt x="261" y="116"/>
                </a:moveTo>
                <a:lnTo>
                  <a:pt x="233" y="120"/>
                </a:lnTo>
                <a:lnTo>
                  <a:pt x="205" y="128"/>
                </a:lnTo>
                <a:lnTo>
                  <a:pt x="181" y="142"/>
                </a:lnTo>
                <a:lnTo>
                  <a:pt x="159" y="160"/>
                </a:lnTo>
                <a:lnTo>
                  <a:pt x="141" y="181"/>
                </a:lnTo>
                <a:lnTo>
                  <a:pt x="128" y="206"/>
                </a:lnTo>
                <a:lnTo>
                  <a:pt x="120" y="233"/>
                </a:lnTo>
                <a:lnTo>
                  <a:pt x="116" y="263"/>
                </a:lnTo>
                <a:lnTo>
                  <a:pt x="120" y="293"/>
                </a:lnTo>
                <a:lnTo>
                  <a:pt x="128" y="319"/>
                </a:lnTo>
                <a:lnTo>
                  <a:pt x="141" y="345"/>
                </a:lnTo>
                <a:lnTo>
                  <a:pt x="159" y="366"/>
                </a:lnTo>
                <a:lnTo>
                  <a:pt x="181" y="384"/>
                </a:lnTo>
                <a:lnTo>
                  <a:pt x="205" y="398"/>
                </a:lnTo>
                <a:lnTo>
                  <a:pt x="233" y="406"/>
                </a:lnTo>
                <a:lnTo>
                  <a:pt x="261" y="408"/>
                </a:lnTo>
                <a:lnTo>
                  <a:pt x="291" y="406"/>
                </a:lnTo>
                <a:lnTo>
                  <a:pt x="318" y="398"/>
                </a:lnTo>
                <a:lnTo>
                  <a:pt x="343" y="384"/>
                </a:lnTo>
                <a:lnTo>
                  <a:pt x="365" y="366"/>
                </a:lnTo>
                <a:lnTo>
                  <a:pt x="382" y="345"/>
                </a:lnTo>
                <a:lnTo>
                  <a:pt x="396" y="319"/>
                </a:lnTo>
                <a:lnTo>
                  <a:pt x="404" y="293"/>
                </a:lnTo>
                <a:lnTo>
                  <a:pt x="407" y="263"/>
                </a:lnTo>
                <a:lnTo>
                  <a:pt x="404" y="233"/>
                </a:lnTo>
                <a:lnTo>
                  <a:pt x="396" y="206"/>
                </a:lnTo>
                <a:lnTo>
                  <a:pt x="382" y="181"/>
                </a:lnTo>
                <a:lnTo>
                  <a:pt x="365" y="160"/>
                </a:lnTo>
                <a:lnTo>
                  <a:pt x="343" y="142"/>
                </a:lnTo>
                <a:lnTo>
                  <a:pt x="318" y="128"/>
                </a:lnTo>
                <a:lnTo>
                  <a:pt x="291" y="120"/>
                </a:lnTo>
                <a:lnTo>
                  <a:pt x="261" y="116"/>
                </a:lnTo>
                <a:close/>
                <a:moveTo>
                  <a:pt x="261" y="0"/>
                </a:moveTo>
                <a:lnTo>
                  <a:pt x="300" y="3"/>
                </a:lnTo>
                <a:lnTo>
                  <a:pt x="337" y="11"/>
                </a:lnTo>
                <a:lnTo>
                  <a:pt x="372" y="24"/>
                </a:lnTo>
                <a:lnTo>
                  <a:pt x="404" y="42"/>
                </a:lnTo>
                <a:lnTo>
                  <a:pt x="434" y="65"/>
                </a:lnTo>
                <a:lnTo>
                  <a:pt x="459" y="90"/>
                </a:lnTo>
                <a:lnTo>
                  <a:pt x="481" y="120"/>
                </a:lnTo>
                <a:lnTo>
                  <a:pt x="499" y="151"/>
                </a:lnTo>
                <a:lnTo>
                  <a:pt x="513" y="186"/>
                </a:lnTo>
                <a:lnTo>
                  <a:pt x="520" y="224"/>
                </a:lnTo>
                <a:lnTo>
                  <a:pt x="524" y="263"/>
                </a:lnTo>
                <a:lnTo>
                  <a:pt x="520" y="301"/>
                </a:lnTo>
                <a:lnTo>
                  <a:pt x="513" y="338"/>
                </a:lnTo>
                <a:lnTo>
                  <a:pt x="499" y="373"/>
                </a:lnTo>
                <a:lnTo>
                  <a:pt x="481" y="405"/>
                </a:lnTo>
                <a:lnTo>
                  <a:pt x="459" y="435"/>
                </a:lnTo>
                <a:lnTo>
                  <a:pt x="434" y="460"/>
                </a:lnTo>
                <a:lnTo>
                  <a:pt x="404" y="482"/>
                </a:lnTo>
                <a:lnTo>
                  <a:pt x="372" y="500"/>
                </a:lnTo>
                <a:lnTo>
                  <a:pt x="337" y="514"/>
                </a:lnTo>
                <a:lnTo>
                  <a:pt x="300" y="522"/>
                </a:lnTo>
                <a:lnTo>
                  <a:pt x="261" y="525"/>
                </a:lnTo>
                <a:lnTo>
                  <a:pt x="223" y="522"/>
                </a:lnTo>
                <a:lnTo>
                  <a:pt x="186" y="514"/>
                </a:lnTo>
                <a:lnTo>
                  <a:pt x="151" y="500"/>
                </a:lnTo>
                <a:lnTo>
                  <a:pt x="120" y="482"/>
                </a:lnTo>
                <a:lnTo>
                  <a:pt x="90" y="460"/>
                </a:lnTo>
                <a:lnTo>
                  <a:pt x="65" y="435"/>
                </a:lnTo>
                <a:lnTo>
                  <a:pt x="42" y="405"/>
                </a:lnTo>
                <a:lnTo>
                  <a:pt x="24" y="373"/>
                </a:lnTo>
                <a:lnTo>
                  <a:pt x="12" y="338"/>
                </a:lnTo>
                <a:lnTo>
                  <a:pt x="3" y="301"/>
                </a:lnTo>
                <a:lnTo>
                  <a:pt x="0" y="263"/>
                </a:lnTo>
                <a:lnTo>
                  <a:pt x="3" y="224"/>
                </a:lnTo>
                <a:lnTo>
                  <a:pt x="12" y="186"/>
                </a:lnTo>
                <a:lnTo>
                  <a:pt x="24" y="151"/>
                </a:lnTo>
                <a:lnTo>
                  <a:pt x="42" y="120"/>
                </a:lnTo>
                <a:lnTo>
                  <a:pt x="65" y="90"/>
                </a:lnTo>
                <a:lnTo>
                  <a:pt x="90" y="65"/>
                </a:lnTo>
                <a:lnTo>
                  <a:pt x="120" y="42"/>
                </a:lnTo>
                <a:lnTo>
                  <a:pt x="151" y="24"/>
                </a:lnTo>
                <a:lnTo>
                  <a:pt x="186" y="11"/>
                </a:lnTo>
                <a:lnTo>
                  <a:pt x="223" y="3"/>
                </a:lnTo>
                <a:lnTo>
                  <a:pt x="26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355179-A86B-4CB1-8BDB-D762CEE31A31}"/>
              </a:ext>
            </a:extLst>
          </p:cNvPr>
          <p:cNvCxnSpPr>
            <a:cxnSpLocks/>
          </p:cNvCxnSpPr>
          <p:nvPr/>
        </p:nvCxnSpPr>
        <p:spPr>
          <a:xfrm flipV="1">
            <a:off x="3353928" y="2264978"/>
            <a:ext cx="1543876" cy="3068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9D66F24-FB92-44B7-95B0-D7604D579B6D}"/>
              </a:ext>
            </a:extLst>
          </p:cNvPr>
          <p:cNvCxnSpPr>
            <a:endCxn id="94" idx="16"/>
          </p:cNvCxnSpPr>
          <p:nvPr/>
        </p:nvCxnSpPr>
        <p:spPr>
          <a:xfrm flipH="1">
            <a:off x="4953507" y="2115469"/>
            <a:ext cx="1825" cy="9020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277344E-A0C5-4080-B2A0-F8B926FED253}"/>
              </a:ext>
            </a:extLst>
          </p:cNvPr>
          <p:cNvSpPr/>
          <p:nvPr/>
        </p:nvSpPr>
        <p:spPr>
          <a:xfrm>
            <a:off x="6907504" y="1857112"/>
            <a:ext cx="1230757" cy="800688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PSTN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C080A16-44BF-4197-8B53-9CA4D44AC9C9}"/>
              </a:ext>
            </a:extLst>
          </p:cNvPr>
          <p:cNvCxnSpPr>
            <a:cxnSpLocks/>
            <a:stCxn id="94" idx="21"/>
          </p:cNvCxnSpPr>
          <p:nvPr/>
        </p:nvCxnSpPr>
        <p:spPr>
          <a:xfrm>
            <a:off x="5008782" y="2259087"/>
            <a:ext cx="1898722" cy="6467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7328" y="3296163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164901" y="3267693"/>
            <a:ext cx="1326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142575B-6831-430D-8D3F-C07CB34C17EA}"/>
              </a:ext>
            </a:extLst>
          </p:cNvPr>
          <p:cNvSpPr txBox="1"/>
          <p:nvPr/>
        </p:nvSpPr>
        <p:spPr>
          <a:xfrm>
            <a:off x="6247628" y="2742061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Public Switched Telephone Network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4517879" y="3936627"/>
            <a:ext cx="7970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B42D665-E8EF-47F9-A992-820763B234BE}"/>
              </a:ext>
            </a:extLst>
          </p:cNvPr>
          <p:cNvGrpSpPr/>
          <p:nvPr/>
        </p:nvGrpSpPr>
        <p:grpSpPr>
          <a:xfrm>
            <a:off x="430786" y="2009845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5" name="Freeform 222">
              <a:extLst>
                <a:ext uri="{FF2B5EF4-FFF2-40B4-BE49-F238E27FC236}">
                  <a16:creationId xmlns:a16="http://schemas.microsoft.com/office/drawing/2014/main" id="{0C38B3DD-C8ED-42F8-9061-67CB76370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>
              <a:extLst>
                <a:ext uri="{FF2B5EF4-FFF2-40B4-BE49-F238E27FC236}">
                  <a16:creationId xmlns:a16="http://schemas.microsoft.com/office/drawing/2014/main" id="{8B0B7B7C-B68B-4BB4-BC50-7ECC6B940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>
              <a:extLst>
                <a:ext uri="{FF2B5EF4-FFF2-40B4-BE49-F238E27FC236}">
                  <a16:creationId xmlns:a16="http://schemas.microsoft.com/office/drawing/2014/main" id="{4B267EC9-21B9-4956-A12B-BCE61682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>
              <a:extLst>
                <a:ext uri="{FF2B5EF4-FFF2-40B4-BE49-F238E27FC236}">
                  <a16:creationId xmlns:a16="http://schemas.microsoft.com/office/drawing/2014/main" id="{B083AA9F-2E6E-4690-B0D3-54E58751F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>
              <a:extLst>
                <a:ext uri="{FF2B5EF4-FFF2-40B4-BE49-F238E27FC236}">
                  <a16:creationId xmlns:a16="http://schemas.microsoft.com/office/drawing/2014/main" id="{D9943F09-5D91-4E37-8C3F-2058B408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8">
              <a:extLst>
                <a:ext uri="{FF2B5EF4-FFF2-40B4-BE49-F238E27FC236}">
                  <a16:creationId xmlns:a16="http://schemas.microsoft.com/office/drawing/2014/main" id="{947D45C9-1537-47EF-9382-62A7E52B1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323846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8721AE-6B73-4B08-9E00-9209BE4C4296}"/>
              </a:ext>
            </a:extLst>
          </p:cNvPr>
          <p:cNvCxnSpPr>
            <a:cxnSpLocks/>
          </p:cNvCxnSpPr>
          <p:nvPr/>
        </p:nvCxnSpPr>
        <p:spPr>
          <a:xfrm>
            <a:off x="1805365" y="1464617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1820170" y="2384495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BAFBC0-25DF-41F9-A568-BD61BCC3B8F8}"/>
              </a:ext>
            </a:extLst>
          </p:cNvPr>
          <p:cNvCxnSpPr>
            <a:cxnSpLocks/>
          </p:cNvCxnSpPr>
          <p:nvPr/>
        </p:nvCxnSpPr>
        <p:spPr>
          <a:xfrm>
            <a:off x="2355238" y="1456702"/>
            <a:ext cx="13962" cy="93890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B79AE6B-4D94-4152-91CF-F1D92B08ACB5}"/>
              </a:ext>
            </a:extLst>
          </p:cNvPr>
          <p:cNvCxnSpPr>
            <a:cxnSpLocks/>
          </p:cNvCxnSpPr>
          <p:nvPr/>
        </p:nvCxnSpPr>
        <p:spPr>
          <a:xfrm flipV="1">
            <a:off x="2384434" y="2261305"/>
            <a:ext cx="443810" cy="285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3D05D09F-CFD1-42C6-B777-8BA171442430}"/>
              </a:ext>
            </a:extLst>
          </p:cNvPr>
          <p:cNvSpPr txBox="1"/>
          <p:nvPr/>
        </p:nvSpPr>
        <p:spPr>
          <a:xfrm>
            <a:off x="4442394" y="105182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MSC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DBC5311-7E9D-47F5-83F3-B10017CB7D36}"/>
              </a:ext>
            </a:extLst>
          </p:cNvPr>
          <p:cNvSpPr txBox="1"/>
          <p:nvPr/>
        </p:nvSpPr>
        <p:spPr>
          <a:xfrm>
            <a:off x="2492233" y="1204722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RNC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681777" y="241735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Node B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608898" y="117609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Node B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648B2E17-9422-48EB-A2EF-99618EFD3AD0}"/>
              </a:ext>
            </a:extLst>
          </p:cNvPr>
          <p:cNvSpPr/>
          <p:nvPr/>
        </p:nvSpPr>
        <p:spPr>
          <a:xfrm>
            <a:off x="1610927" y="887518"/>
            <a:ext cx="2095986" cy="207164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9D00889-30F3-455E-8B47-3568242B595C}"/>
              </a:ext>
            </a:extLst>
          </p:cNvPr>
          <p:cNvSpPr txBox="1"/>
          <p:nvPr/>
        </p:nvSpPr>
        <p:spPr>
          <a:xfrm>
            <a:off x="2664705" y="265415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RNS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4303751" y="2921877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5135387" y="2891226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6906395" y="3420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152523" y="3588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39BC242-2818-4D04-99DB-19ADB6B60790}"/>
              </a:ext>
            </a:extLst>
          </p:cNvPr>
          <p:cNvCxnSpPr>
            <a:cxnSpLocks/>
          </p:cNvCxnSpPr>
          <p:nvPr/>
        </p:nvCxnSpPr>
        <p:spPr>
          <a:xfrm>
            <a:off x="2994129" y="2263923"/>
            <a:ext cx="1309622" cy="878296"/>
          </a:xfrm>
          <a:prstGeom prst="bentConnector3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3F5D1BF-8292-46D9-8B37-23CF57406C10}"/>
              </a:ext>
            </a:extLst>
          </p:cNvPr>
          <p:cNvCxnSpPr>
            <a:cxnSpLocks/>
          </p:cNvCxnSpPr>
          <p:nvPr/>
        </p:nvCxnSpPr>
        <p:spPr>
          <a:xfrm>
            <a:off x="4757033" y="3165117"/>
            <a:ext cx="358882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70F7836-ECCA-4443-8169-B5347D576B8E}"/>
              </a:ext>
            </a:extLst>
          </p:cNvPr>
          <p:cNvCxnSpPr/>
          <p:nvPr/>
        </p:nvCxnSpPr>
        <p:spPr>
          <a:xfrm>
            <a:off x="5597350" y="3165117"/>
            <a:ext cx="1310154" cy="748907"/>
          </a:xfrm>
          <a:prstGeom prst="bentConnector3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4011366" y="26433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SGSN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0307D49-E916-493D-9EB1-ADC8B4B7DF6B}"/>
              </a:ext>
            </a:extLst>
          </p:cNvPr>
          <p:cNvSpPr txBox="1"/>
          <p:nvPr/>
        </p:nvSpPr>
        <p:spPr>
          <a:xfrm>
            <a:off x="4851342" y="2624180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GGSN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6FDB82-A10D-4979-BBDE-675FD26377E5}"/>
              </a:ext>
            </a:extLst>
          </p:cNvPr>
          <p:cNvSpPr txBox="1"/>
          <p:nvPr/>
        </p:nvSpPr>
        <p:spPr>
          <a:xfrm>
            <a:off x="6157751" y="4326443"/>
            <a:ext cx="2402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RNC: Radio Network Controller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RNS: Radio Network Service</a:t>
            </a:r>
          </a:p>
        </p:txBody>
      </p:sp>
    </p:spTree>
    <p:extLst>
      <p:ext uri="{BB962C8B-B14F-4D97-AF65-F5344CB8AC3E}">
        <p14:creationId xmlns:p14="http://schemas.microsoft.com/office/powerpoint/2010/main" val="3646592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4G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461265" y="858639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27846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7328" y="3296163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054958" y="3268988"/>
            <a:ext cx="1326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3527502" y="3268987"/>
            <a:ext cx="16883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B42D665-E8EF-47F9-A992-820763B234BE}"/>
              </a:ext>
            </a:extLst>
          </p:cNvPr>
          <p:cNvGrpSpPr/>
          <p:nvPr/>
        </p:nvGrpSpPr>
        <p:grpSpPr>
          <a:xfrm>
            <a:off x="430786" y="2009845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5" name="Freeform 222">
              <a:extLst>
                <a:ext uri="{FF2B5EF4-FFF2-40B4-BE49-F238E27FC236}">
                  <a16:creationId xmlns:a16="http://schemas.microsoft.com/office/drawing/2014/main" id="{0C38B3DD-C8ED-42F8-9061-67CB76370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>
              <a:extLst>
                <a:ext uri="{FF2B5EF4-FFF2-40B4-BE49-F238E27FC236}">
                  <a16:creationId xmlns:a16="http://schemas.microsoft.com/office/drawing/2014/main" id="{8B0B7B7C-B68B-4BB4-BC50-7ECC6B940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>
              <a:extLst>
                <a:ext uri="{FF2B5EF4-FFF2-40B4-BE49-F238E27FC236}">
                  <a16:creationId xmlns:a16="http://schemas.microsoft.com/office/drawing/2014/main" id="{4B267EC9-21B9-4956-A12B-BCE61682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>
              <a:extLst>
                <a:ext uri="{FF2B5EF4-FFF2-40B4-BE49-F238E27FC236}">
                  <a16:creationId xmlns:a16="http://schemas.microsoft.com/office/drawing/2014/main" id="{B083AA9F-2E6E-4690-B0D3-54E58751F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>
              <a:extLst>
                <a:ext uri="{FF2B5EF4-FFF2-40B4-BE49-F238E27FC236}">
                  <a16:creationId xmlns:a16="http://schemas.microsoft.com/office/drawing/2014/main" id="{D9943F09-5D91-4E37-8C3F-2058B408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8">
              <a:extLst>
                <a:ext uri="{FF2B5EF4-FFF2-40B4-BE49-F238E27FC236}">
                  <a16:creationId xmlns:a16="http://schemas.microsoft.com/office/drawing/2014/main" id="{947D45C9-1537-47EF-9382-62A7E52B1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323846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8721AE-6B73-4B08-9E00-9209BE4C4296}"/>
              </a:ext>
            </a:extLst>
          </p:cNvPr>
          <p:cNvCxnSpPr>
            <a:cxnSpLocks/>
          </p:cNvCxnSpPr>
          <p:nvPr/>
        </p:nvCxnSpPr>
        <p:spPr>
          <a:xfrm>
            <a:off x="1805365" y="1464617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1820170" y="2384495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BAFBC0-25DF-41F9-A568-BD61BCC3B8F8}"/>
              </a:ext>
            </a:extLst>
          </p:cNvPr>
          <p:cNvCxnSpPr>
            <a:cxnSpLocks/>
          </p:cNvCxnSpPr>
          <p:nvPr/>
        </p:nvCxnSpPr>
        <p:spPr>
          <a:xfrm>
            <a:off x="2355238" y="1456702"/>
            <a:ext cx="13962" cy="93890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B79AE6B-4D94-4152-91CF-F1D92B08ACB5}"/>
              </a:ext>
            </a:extLst>
          </p:cNvPr>
          <p:cNvCxnSpPr>
            <a:cxnSpLocks/>
          </p:cNvCxnSpPr>
          <p:nvPr/>
        </p:nvCxnSpPr>
        <p:spPr>
          <a:xfrm>
            <a:off x="2346457" y="1646626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655069" y="240698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eNodeB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608898" y="117609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eNodeB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648B2E17-9422-48EB-A2EF-99618EFD3AD0}"/>
              </a:ext>
            </a:extLst>
          </p:cNvPr>
          <p:cNvSpPr/>
          <p:nvPr/>
        </p:nvSpPr>
        <p:spPr>
          <a:xfrm>
            <a:off x="2681403" y="887518"/>
            <a:ext cx="2534420" cy="207164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9D00889-30F3-455E-8B47-3568242B595C}"/>
              </a:ext>
            </a:extLst>
          </p:cNvPr>
          <p:cNvSpPr txBox="1"/>
          <p:nvPr/>
        </p:nvSpPr>
        <p:spPr>
          <a:xfrm>
            <a:off x="3787265" y="2701928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EPC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2955206" y="1286470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2955205" y="193457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6372995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6619123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3F5D1BF-8292-46D9-8B37-23CF57406C10}"/>
              </a:ext>
            </a:extLst>
          </p:cNvPr>
          <p:cNvCxnSpPr>
            <a:cxnSpLocks/>
          </p:cNvCxnSpPr>
          <p:nvPr/>
        </p:nvCxnSpPr>
        <p:spPr>
          <a:xfrm>
            <a:off x="5141167" y="2355561"/>
            <a:ext cx="1231826" cy="468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4384372" y="182955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PGW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EA45EB-B1C6-435C-AA21-0157DD26A2A8}"/>
              </a:ext>
            </a:extLst>
          </p:cNvPr>
          <p:cNvCxnSpPr>
            <a:cxnSpLocks/>
          </p:cNvCxnSpPr>
          <p:nvPr/>
        </p:nvCxnSpPr>
        <p:spPr>
          <a:xfrm>
            <a:off x="2362219" y="2246732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FFFD00A-50C8-4494-A786-66EA281E01E1}"/>
              </a:ext>
            </a:extLst>
          </p:cNvPr>
          <p:cNvCxnSpPr>
            <a:stCxn id="127" idx="35"/>
            <a:endCxn id="131" idx="43"/>
          </p:cNvCxnSpPr>
          <p:nvPr/>
        </p:nvCxnSpPr>
        <p:spPr>
          <a:xfrm>
            <a:off x="3371928" y="1699222"/>
            <a:ext cx="9716" cy="476916"/>
          </a:xfrm>
          <a:prstGeom prst="bentConnector3">
            <a:avLst>
              <a:gd name="adj1" fmla="val 2818454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B464D71-1E5E-4AF8-9E53-6EFA366A2E48}"/>
              </a:ext>
            </a:extLst>
          </p:cNvPr>
          <p:cNvGrpSpPr/>
          <p:nvPr/>
        </p:nvGrpSpPr>
        <p:grpSpPr>
          <a:xfrm>
            <a:off x="4679204" y="2113032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48" name="Freeform 65">
              <a:extLst>
                <a:ext uri="{FF2B5EF4-FFF2-40B4-BE49-F238E27FC236}">
                  <a16:creationId xmlns:a16="http://schemas.microsoft.com/office/drawing/2014/main" id="{6F451546-124E-4392-9754-48204FC2B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8DD37BB6-3A6D-41FA-8F9D-BA2ADDE15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7">
              <a:extLst>
                <a:ext uri="{FF2B5EF4-FFF2-40B4-BE49-F238E27FC236}">
                  <a16:creationId xmlns:a16="http://schemas.microsoft.com/office/drawing/2014/main" id="{415A22C2-37D7-4B8C-BD73-C9C90F7510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D322A-5A33-4AF3-85AF-904D5F3A9377}"/>
              </a:ext>
            </a:extLst>
          </p:cNvPr>
          <p:cNvCxnSpPr>
            <a:endCxn id="148" idx="42"/>
          </p:cNvCxnSpPr>
          <p:nvPr/>
        </p:nvCxnSpPr>
        <p:spPr>
          <a:xfrm flipV="1">
            <a:off x="3425852" y="2354597"/>
            <a:ext cx="1289035" cy="564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EDF3439-B20E-4D77-A4DA-B5711FB42EE5}"/>
              </a:ext>
            </a:extLst>
          </p:cNvPr>
          <p:cNvSpPr txBox="1"/>
          <p:nvPr/>
        </p:nvSpPr>
        <p:spPr>
          <a:xfrm>
            <a:off x="2669416" y="1010510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MME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BA34A9-D219-42A2-90D2-EC2F7F9B6545}"/>
              </a:ext>
            </a:extLst>
          </p:cNvPr>
          <p:cNvSpPr txBox="1"/>
          <p:nvPr/>
        </p:nvSpPr>
        <p:spPr>
          <a:xfrm>
            <a:off x="2678847" y="246786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SGW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D3E0064-A43E-4DDD-B82B-93E2FF181274}"/>
              </a:ext>
            </a:extLst>
          </p:cNvPr>
          <p:cNvSpPr txBox="1"/>
          <p:nvPr/>
        </p:nvSpPr>
        <p:spPr>
          <a:xfrm>
            <a:off x="5840832" y="3145877"/>
            <a:ext cx="2689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MME: Mobility Management Entity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PGW: Packet Gateway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SGW: Serving Gateway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EPC: Evolved Packet Core</a:t>
            </a:r>
          </a:p>
        </p:txBody>
      </p:sp>
    </p:spTree>
    <p:extLst>
      <p:ext uri="{BB962C8B-B14F-4D97-AF65-F5344CB8AC3E}">
        <p14:creationId xmlns:p14="http://schemas.microsoft.com/office/powerpoint/2010/main" val="199112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158F4E6-28DC-42A8-812E-212DD3FA37A3}"/>
</file>

<file path=customXml/itemProps2.xml><?xml version="1.0" encoding="utf-8"?>
<ds:datastoreItem xmlns:ds="http://schemas.openxmlformats.org/officeDocument/2006/customXml" ds:itemID="{DB77686D-89DA-451B-B1DD-F6F8963BB201}"/>
</file>

<file path=customXml/itemProps3.xml><?xml version="1.0" encoding="utf-8"?>
<ds:datastoreItem xmlns:ds="http://schemas.openxmlformats.org/officeDocument/2006/customXml" ds:itemID="{0FED8078-C097-4506-8BBB-33431F69D72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13238</TotalTime>
  <Words>588</Words>
  <Application>Microsoft Office PowerPoint</Application>
  <PresentationFormat>On-screen Show (16:9)</PresentationFormat>
  <Paragraphs>268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897</cp:revision>
  <dcterms:created xsi:type="dcterms:W3CDTF">2017-10-12T21:25:20Z</dcterms:created>
  <dcterms:modified xsi:type="dcterms:W3CDTF">2022-05-18T10:17:38Z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