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handoutMasterIdLst>
    <p:handoutMasterId r:id="rId10"/>
  </p:handoutMasterIdLst>
  <p:sldIdLst>
    <p:sldId id="1390" r:id="rId2"/>
    <p:sldId id="1381" r:id="rId3"/>
    <p:sldId id="1383" r:id="rId4"/>
    <p:sldId id="1391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A28BE-267E-EA22-FF71-A772D70FB37F}" v="35" dt="2022-05-18T10:19:40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ECA28BE-267E-EA22-FF71-A772D70FB37F}"/>
    <pc:docChg chg="modSld">
      <pc:chgData name="" userId="" providerId="" clId="Web-{9ECA28BE-267E-EA22-FF71-A772D70FB37F}" dt="2022-05-18T10:19:04.824" v="0" actId="20577"/>
      <pc:docMkLst>
        <pc:docMk/>
      </pc:docMkLst>
      <pc:sldChg chg="modSp">
        <pc:chgData name="" userId="" providerId="" clId="Web-{9ECA28BE-267E-EA22-FF71-A772D70FB37F}" dt="2022-05-18T10:19:04.824" v="0" actId="20577"/>
        <pc:sldMkLst>
          <pc:docMk/>
          <pc:sldMk cId="1323177909" sldId="1381"/>
        </pc:sldMkLst>
        <pc:spChg chg="mod">
          <ac:chgData name="" userId="" providerId="" clId="Web-{9ECA28BE-267E-EA22-FF71-A772D70FB37F}" dt="2022-05-18T10:19:04.824" v="0" actId="20577"/>
          <ac:spMkLst>
            <pc:docMk/>
            <pc:sldMk cId="1323177909" sldId="1381"/>
            <ac:spMk id="4" creationId="{978716C7-F989-4D84-96D5-063D7802ED0C}"/>
          </ac:spMkLst>
        </pc:spChg>
      </pc:sldChg>
    </pc:docChg>
  </pc:docChgLst>
  <pc:docChgLst>
    <pc:chgData name="Priya Vishwakarma" userId="S::priya.v@eccouncil.org::6902f13e-7c45-48b5-80cf-298edb288fd6" providerId="AD" clId="Web-{9ECA28BE-267E-EA22-FF71-A772D70FB37F}"/>
    <pc:docChg chg="modSld">
      <pc:chgData name="Priya Vishwakarma" userId="S::priya.v@eccouncil.org::6902f13e-7c45-48b5-80cf-298edb288fd6" providerId="AD" clId="Web-{9ECA28BE-267E-EA22-FF71-A772D70FB37F}" dt="2022-05-18T10:19:34.873" v="8" actId="20577"/>
      <pc:docMkLst>
        <pc:docMk/>
      </pc:docMkLst>
      <pc:sldChg chg="modSp">
        <pc:chgData name="Priya Vishwakarma" userId="S::priya.v@eccouncil.org::6902f13e-7c45-48b5-80cf-298edb288fd6" providerId="AD" clId="Web-{9ECA28BE-267E-EA22-FF71-A772D70FB37F}" dt="2022-05-18T10:19:20.575" v="0" actId="20577"/>
        <pc:sldMkLst>
          <pc:docMk/>
          <pc:sldMk cId="1323177909" sldId="1381"/>
        </pc:sldMkLst>
        <pc:spChg chg="mod">
          <ac:chgData name="Priya Vishwakarma" userId="S::priya.v@eccouncil.org::6902f13e-7c45-48b5-80cf-298edb288fd6" providerId="AD" clId="Web-{9ECA28BE-267E-EA22-FF71-A772D70FB37F}" dt="2022-05-18T10:19:20.575" v="0" actId="20577"/>
          <ac:spMkLst>
            <pc:docMk/>
            <pc:sldMk cId="1323177909" sldId="1381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9ECA28BE-267E-EA22-FF71-A772D70FB37F}" dt="2022-05-18T10:19:26.794" v="4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9ECA28BE-267E-EA22-FF71-A772D70FB37F}" dt="2022-05-18T10:19:23.482" v="1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4.591" v="2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6.294" v="3" actId="20577"/>
          <ac:spMkLst>
            <pc:docMk/>
            <pc:sldMk cId="2310558691" sldId="1383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26.794" v="4" actId="20577"/>
          <ac:spMkLst>
            <pc:docMk/>
            <pc:sldMk cId="2310558691" sldId="1383"/>
            <ac:spMk id="51" creationId="{D8091360-347D-4509-B48E-B575C8E61093}"/>
          </ac:spMkLst>
        </pc:spChg>
      </pc:sldChg>
      <pc:sldChg chg="modSp">
        <pc:chgData name="Priya Vishwakarma" userId="S::priya.v@eccouncil.org::6902f13e-7c45-48b5-80cf-298edb288fd6" providerId="AD" clId="Web-{9ECA28BE-267E-EA22-FF71-A772D70FB37F}" dt="2022-05-18T10:19:34.873" v="8" actId="20577"/>
        <pc:sldMkLst>
          <pc:docMk/>
          <pc:sldMk cId="3301149530" sldId="1391"/>
        </pc:sldMkLst>
        <pc:spChg chg="mod">
          <ac:chgData name="Priya Vishwakarma" userId="S::priya.v@eccouncil.org::6902f13e-7c45-48b5-80cf-298edb288fd6" providerId="AD" clId="Web-{9ECA28BE-267E-EA22-FF71-A772D70FB37F}" dt="2022-05-18T10:19:29.201" v="5" actId="20577"/>
          <ac:spMkLst>
            <pc:docMk/>
            <pc:sldMk cId="3301149530" sldId="1391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0.123" v="6" actId="20577"/>
          <ac:spMkLst>
            <pc:docMk/>
            <pc:sldMk cId="3301149530" sldId="1391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1.857" v="7" actId="20577"/>
          <ac:spMkLst>
            <pc:docMk/>
            <pc:sldMk cId="3301149530" sldId="1391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9ECA28BE-267E-EA22-FF71-A772D70FB37F}" dt="2022-05-18T10:19:34.873" v="8" actId="20577"/>
          <ac:spMkLst>
            <pc:docMk/>
            <pc:sldMk cId="3301149530" sldId="1391"/>
            <ac:spMk id="51" creationId="{D8091360-347D-4509-B48E-B575C8E610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9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Potential Vulnerabilities and Risks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$123B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That’s how much Gartner projected businesses spent on security in 2020</a:t>
            </a:r>
            <a:r>
              <a:rPr lang="en" sz="140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Wireless Communications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Computer 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Off-the-shelf and Open-Source software plus commodity hardware.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Renegotiation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Force network to less-secure  previous generation.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Device &amp; Identity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Monitor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specific individuals to extract information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Call Intercept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Access voice and data in transit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4EAA3-F608-4CAE-ACF3-A9C7399EA92A}"/>
              </a:ext>
            </a:extLst>
          </p:cNvPr>
          <p:cNvGrpSpPr/>
          <p:nvPr/>
        </p:nvGrpSpPr>
        <p:grpSpPr>
          <a:xfrm>
            <a:off x="1083160" y="1749283"/>
            <a:ext cx="565414" cy="673755"/>
            <a:chOff x="1744663" y="3473451"/>
            <a:chExt cx="401637" cy="523875"/>
          </a:xfrm>
          <a:solidFill>
            <a:schemeClr val="bg1"/>
          </a:solidFill>
        </p:grpSpPr>
        <p:sp>
          <p:nvSpPr>
            <p:cNvPr id="34" name="Freeform 264">
              <a:extLst>
                <a:ext uri="{FF2B5EF4-FFF2-40B4-BE49-F238E27FC236}">
                  <a16:creationId xmlns:a16="http://schemas.microsoft.com/office/drawing/2014/main" id="{3FC02396-2390-4BC0-BC37-06A452155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5">
              <a:extLst>
                <a:ext uri="{FF2B5EF4-FFF2-40B4-BE49-F238E27FC236}">
                  <a16:creationId xmlns:a16="http://schemas.microsoft.com/office/drawing/2014/main" id="{C52C578F-3329-4852-9C14-3ED78B3C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6">
              <a:extLst>
                <a:ext uri="{FF2B5EF4-FFF2-40B4-BE49-F238E27FC236}">
                  <a16:creationId xmlns:a16="http://schemas.microsoft.com/office/drawing/2014/main" id="{FA3F5737-4D54-465C-8D80-AE97BAF56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7">
              <a:extLst>
                <a:ext uri="{FF2B5EF4-FFF2-40B4-BE49-F238E27FC236}">
                  <a16:creationId xmlns:a16="http://schemas.microsoft.com/office/drawing/2014/main" id="{B3949133-8FC2-45E7-9ACD-A45B923F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8">
              <a:extLst>
                <a:ext uri="{FF2B5EF4-FFF2-40B4-BE49-F238E27FC236}">
                  <a16:creationId xmlns:a16="http://schemas.microsoft.com/office/drawing/2014/main" id="{E9EB7229-131D-4A58-877D-CE1C3E3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9">
              <a:extLst>
                <a:ext uri="{FF2B5EF4-FFF2-40B4-BE49-F238E27FC236}">
                  <a16:creationId xmlns:a16="http://schemas.microsoft.com/office/drawing/2014/main" id="{D3798685-A609-4F3E-9456-23F5B9CF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0">
              <a:extLst>
                <a:ext uri="{FF2B5EF4-FFF2-40B4-BE49-F238E27FC236}">
                  <a16:creationId xmlns:a16="http://schemas.microsoft.com/office/drawing/2014/main" id="{08663BA6-5DD4-4598-AA04-8948768C0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1">
              <a:extLst>
                <a:ext uri="{FF2B5EF4-FFF2-40B4-BE49-F238E27FC236}">
                  <a16:creationId xmlns:a16="http://schemas.microsoft.com/office/drawing/2014/main" id="{12351BBF-9ECF-4CC8-A773-BB60E2CA5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2">
              <a:extLst>
                <a:ext uri="{FF2B5EF4-FFF2-40B4-BE49-F238E27FC236}">
                  <a16:creationId xmlns:a16="http://schemas.microsoft.com/office/drawing/2014/main" id="{AD03FA7F-C07E-4E39-B129-87913D8C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3">
              <a:extLst>
                <a:ext uri="{FF2B5EF4-FFF2-40B4-BE49-F238E27FC236}">
                  <a16:creationId xmlns:a16="http://schemas.microsoft.com/office/drawing/2014/main" id="{48C67AF0-1402-44A6-9252-4FFAA77E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4">
              <a:extLst>
                <a:ext uri="{FF2B5EF4-FFF2-40B4-BE49-F238E27FC236}">
                  <a16:creationId xmlns:a16="http://schemas.microsoft.com/office/drawing/2014/main" id="{319F4C96-D242-413E-80D5-BC932FB7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5">
              <a:extLst>
                <a:ext uri="{FF2B5EF4-FFF2-40B4-BE49-F238E27FC236}">
                  <a16:creationId xmlns:a16="http://schemas.microsoft.com/office/drawing/2014/main" id="{612AAFEE-64E8-4E25-A14F-F508E403A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6">
              <a:extLst>
                <a:ext uri="{FF2B5EF4-FFF2-40B4-BE49-F238E27FC236}">
                  <a16:creationId xmlns:a16="http://schemas.microsoft.com/office/drawing/2014/main" id="{DB676E47-27AD-41E4-B57D-1C7568F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7">
              <a:extLst>
                <a:ext uri="{FF2B5EF4-FFF2-40B4-BE49-F238E27FC236}">
                  <a16:creationId xmlns:a16="http://schemas.microsoft.com/office/drawing/2014/main" id="{297EEFCD-984F-4E81-8A7C-9D2F47A20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8">
              <a:extLst>
                <a:ext uri="{FF2B5EF4-FFF2-40B4-BE49-F238E27FC236}">
                  <a16:creationId xmlns:a16="http://schemas.microsoft.com/office/drawing/2014/main" id="{A3BE00AF-C619-43C8-9D95-D4BB03F99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9">
              <a:extLst>
                <a:ext uri="{FF2B5EF4-FFF2-40B4-BE49-F238E27FC236}">
                  <a16:creationId xmlns:a16="http://schemas.microsoft.com/office/drawing/2014/main" id="{8819F6C1-4251-4C42-8FEE-70801881C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0">
              <a:extLst>
                <a:ext uri="{FF2B5EF4-FFF2-40B4-BE49-F238E27FC236}">
                  <a16:creationId xmlns:a16="http://schemas.microsoft.com/office/drawing/2014/main" id="{266F6B0C-27E1-4F93-979D-2AB03682E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1">
              <a:extLst>
                <a:ext uri="{FF2B5EF4-FFF2-40B4-BE49-F238E27FC236}">
                  <a16:creationId xmlns:a16="http://schemas.microsoft.com/office/drawing/2014/main" id="{ADF2A934-0744-4563-8720-68192AE1A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2">
              <a:extLst>
                <a:ext uri="{FF2B5EF4-FFF2-40B4-BE49-F238E27FC236}">
                  <a16:creationId xmlns:a16="http://schemas.microsoft.com/office/drawing/2014/main" id="{8BBC8DB1-9CD4-45D6-ACA6-708A7C29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3">
              <a:extLst>
                <a:ext uri="{FF2B5EF4-FFF2-40B4-BE49-F238E27FC236}">
                  <a16:creationId xmlns:a16="http://schemas.microsoft.com/office/drawing/2014/main" id="{BFD4692E-796C-439B-A42C-725425EF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4">
              <a:extLst>
                <a:ext uri="{FF2B5EF4-FFF2-40B4-BE49-F238E27FC236}">
                  <a16:creationId xmlns:a16="http://schemas.microsoft.com/office/drawing/2014/main" id="{F848B264-74D8-4AF3-87F1-90402264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5">
              <a:extLst>
                <a:ext uri="{FF2B5EF4-FFF2-40B4-BE49-F238E27FC236}">
                  <a16:creationId xmlns:a16="http://schemas.microsoft.com/office/drawing/2014/main" id="{4CFA5A42-8983-4F96-88F3-CEE59198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6">
              <a:extLst>
                <a:ext uri="{FF2B5EF4-FFF2-40B4-BE49-F238E27FC236}">
                  <a16:creationId xmlns:a16="http://schemas.microsoft.com/office/drawing/2014/main" id="{9E50C41F-5DE9-4505-B77C-F90832F71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7">
              <a:extLst>
                <a:ext uri="{FF2B5EF4-FFF2-40B4-BE49-F238E27FC236}">
                  <a16:creationId xmlns:a16="http://schemas.microsoft.com/office/drawing/2014/main" id="{37E37755-4404-4281-9CB9-872EDDFAC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8">
              <a:extLst>
                <a:ext uri="{FF2B5EF4-FFF2-40B4-BE49-F238E27FC236}">
                  <a16:creationId xmlns:a16="http://schemas.microsoft.com/office/drawing/2014/main" id="{4B2E4C16-0F1E-4827-8669-C0BEDEB8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9">
              <a:extLst>
                <a:ext uri="{FF2B5EF4-FFF2-40B4-BE49-F238E27FC236}">
                  <a16:creationId xmlns:a16="http://schemas.microsoft.com/office/drawing/2014/main" id="{CACE235D-0F5A-4634-9C47-C6A6FA63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90">
              <a:extLst>
                <a:ext uri="{FF2B5EF4-FFF2-40B4-BE49-F238E27FC236}">
                  <a16:creationId xmlns:a16="http://schemas.microsoft.com/office/drawing/2014/main" id="{05AD9472-88B4-4BB7-9FB1-885E94072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6A24AA6D-9C23-413A-A2E0-BF3A13125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2">
              <a:extLst>
                <a:ext uri="{FF2B5EF4-FFF2-40B4-BE49-F238E27FC236}">
                  <a16:creationId xmlns:a16="http://schemas.microsoft.com/office/drawing/2014/main" id="{09A4148D-3A70-4D10-BB07-297F3A9F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3006BC89-C884-4670-84F7-4F91DA69B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1470DB3E-EC40-4079-B8ED-569C1A59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F43BF561-FE06-4B9E-916C-F7BFCE92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>
              <a:extLst>
                <a:ext uri="{FF2B5EF4-FFF2-40B4-BE49-F238E27FC236}">
                  <a16:creationId xmlns:a16="http://schemas.microsoft.com/office/drawing/2014/main" id="{44EB2516-0D40-48E7-B6B0-383D9959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073244-6DC5-4837-AE7E-F9CF0D4C6BDB}"/>
              </a:ext>
            </a:extLst>
          </p:cNvPr>
          <p:cNvGrpSpPr/>
          <p:nvPr/>
        </p:nvGrpSpPr>
        <p:grpSpPr>
          <a:xfrm>
            <a:off x="3199127" y="1786696"/>
            <a:ext cx="698560" cy="727554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BECECCAF-0545-4936-9A9C-EC85333B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35CE9EB1-CC92-4643-A388-D438C895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5F031A2-C370-4100-BD86-91921868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734F53F4-F9D8-49ED-8EEF-BDF81C16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483E9C8A-AE55-4D6F-834C-D832F2163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155677D4-5159-4EE9-9A30-8AEB7AAB8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E600AF6C-A22B-4215-A8CC-8C6120809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Freeform 144">
            <a:extLst>
              <a:ext uri="{FF2B5EF4-FFF2-40B4-BE49-F238E27FC236}">
                <a16:creationId xmlns:a16="http://schemas.microsoft.com/office/drawing/2014/main" id="{F326E97D-444E-4035-A6C0-E01B524D108A}"/>
              </a:ext>
            </a:extLst>
          </p:cNvPr>
          <p:cNvSpPr>
            <a:spLocks noEditPoints="1"/>
          </p:cNvSpPr>
          <p:nvPr/>
        </p:nvSpPr>
        <p:spPr bwMode="auto">
          <a:xfrm>
            <a:off x="5220063" y="1818630"/>
            <a:ext cx="688571" cy="686146"/>
          </a:xfrm>
          <a:custGeom>
            <a:avLst/>
            <a:gdLst>
              <a:gd name="T0" fmla="*/ 1425 w 3608"/>
              <a:gd name="T1" fmla="*/ 734 h 3597"/>
              <a:gd name="T2" fmla="*/ 1237 w 3608"/>
              <a:gd name="T3" fmla="*/ 991 h 3597"/>
              <a:gd name="T4" fmla="*/ 1230 w 3608"/>
              <a:gd name="T5" fmla="*/ 1475 h 3597"/>
              <a:gd name="T6" fmla="*/ 1181 w 3608"/>
              <a:gd name="T7" fmla="*/ 1848 h 3597"/>
              <a:gd name="T8" fmla="*/ 1291 w 3608"/>
              <a:gd name="T9" fmla="*/ 2069 h 3597"/>
              <a:gd name="T10" fmla="*/ 1420 w 3608"/>
              <a:gd name="T11" fmla="*/ 2308 h 3597"/>
              <a:gd name="T12" fmla="*/ 1453 w 3608"/>
              <a:gd name="T13" fmla="*/ 2672 h 3597"/>
              <a:gd name="T14" fmla="*/ 793 w 3608"/>
              <a:gd name="T15" fmla="*/ 3126 h 3597"/>
              <a:gd name="T16" fmla="*/ 1087 w 3608"/>
              <a:gd name="T17" fmla="*/ 3305 h 3597"/>
              <a:gd name="T18" fmla="*/ 1442 w 3608"/>
              <a:gd name="T19" fmla="*/ 3427 h 3597"/>
              <a:gd name="T20" fmla="*/ 1865 w 3608"/>
              <a:gd name="T21" fmla="*/ 3465 h 3597"/>
              <a:gd name="T22" fmla="*/ 2204 w 3608"/>
              <a:gd name="T23" fmla="*/ 3417 h 3597"/>
              <a:gd name="T24" fmla="*/ 2567 w 3608"/>
              <a:gd name="T25" fmla="*/ 3282 h 3597"/>
              <a:gd name="T26" fmla="*/ 2796 w 3608"/>
              <a:gd name="T27" fmla="*/ 3127 h 3597"/>
              <a:gd name="T28" fmla="*/ 2090 w 3608"/>
              <a:gd name="T29" fmla="*/ 2642 h 3597"/>
              <a:gd name="T30" fmla="*/ 2228 w 3608"/>
              <a:gd name="T31" fmla="*/ 2157 h 3597"/>
              <a:gd name="T32" fmla="*/ 2414 w 3608"/>
              <a:gd name="T33" fmla="*/ 1869 h 3597"/>
              <a:gd name="T34" fmla="*/ 2400 w 3608"/>
              <a:gd name="T35" fmla="*/ 1494 h 3597"/>
              <a:gd name="T36" fmla="*/ 2374 w 3608"/>
              <a:gd name="T37" fmla="*/ 1005 h 3597"/>
              <a:gd name="T38" fmla="*/ 2221 w 3608"/>
              <a:gd name="T39" fmla="*/ 758 h 3597"/>
              <a:gd name="T40" fmla="*/ 1804 w 3608"/>
              <a:gd name="T41" fmla="*/ 654 h 3597"/>
              <a:gd name="T42" fmla="*/ 1108 w 3608"/>
              <a:gd name="T43" fmla="*/ 282 h 3597"/>
              <a:gd name="T44" fmla="*/ 491 w 3608"/>
              <a:gd name="T45" fmla="*/ 767 h 3597"/>
              <a:gd name="T46" fmla="*/ 161 w 3608"/>
              <a:gd name="T47" fmla="*/ 1488 h 3597"/>
              <a:gd name="T48" fmla="*/ 210 w 3608"/>
              <a:gd name="T49" fmla="*/ 2303 h 3597"/>
              <a:gd name="T50" fmla="*/ 616 w 3608"/>
              <a:gd name="T51" fmla="*/ 2971 h 3597"/>
              <a:gd name="T52" fmla="*/ 1322 w 3608"/>
              <a:gd name="T53" fmla="*/ 2649 h 3597"/>
              <a:gd name="T54" fmla="*/ 1245 w 3608"/>
              <a:gd name="T55" fmla="*/ 2276 h 3597"/>
              <a:gd name="T56" fmla="*/ 1081 w 3608"/>
              <a:gd name="T57" fmla="*/ 1938 h 3597"/>
              <a:gd name="T58" fmla="*/ 1063 w 3608"/>
              <a:gd name="T59" fmla="*/ 1476 h 3597"/>
              <a:gd name="T60" fmla="*/ 1102 w 3608"/>
              <a:gd name="T61" fmla="*/ 1003 h 3597"/>
              <a:gd name="T62" fmla="*/ 1261 w 3608"/>
              <a:gd name="T63" fmla="*/ 691 h 3597"/>
              <a:gd name="T64" fmla="*/ 1726 w 3608"/>
              <a:gd name="T65" fmla="*/ 525 h 3597"/>
              <a:gd name="T66" fmla="*/ 2257 w 3608"/>
              <a:gd name="T67" fmla="*/ 625 h 3597"/>
              <a:gd name="T68" fmla="*/ 2493 w 3608"/>
              <a:gd name="T69" fmla="*/ 932 h 3597"/>
              <a:gd name="T70" fmla="*/ 2509 w 3608"/>
              <a:gd name="T71" fmla="*/ 1419 h 3597"/>
              <a:gd name="T72" fmla="*/ 2557 w 3608"/>
              <a:gd name="T73" fmla="*/ 1874 h 3597"/>
              <a:gd name="T74" fmla="*/ 2373 w 3608"/>
              <a:gd name="T75" fmla="*/ 2163 h 3597"/>
              <a:gd name="T76" fmla="*/ 2228 w 3608"/>
              <a:gd name="T77" fmla="*/ 2656 h 3597"/>
              <a:gd name="T78" fmla="*/ 2985 w 3608"/>
              <a:gd name="T79" fmla="*/ 2978 h 3597"/>
              <a:gd name="T80" fmla="*/ 3397 w 3608"/>
              <a:gd name="T81" fmla="*/ 2306 h 3597"/>
              <a:gd name="T82" fmla="*/ 3447 w 3608"/>
              <a:gd name="T83" fmla="*/ 1488 h 3597"/>
              <a:gd name="T84" fmla="*/ 3117 w 3608"/>
              <a:gd name="T85" fmla="*/ 767 h 3597"/>
              <a:gd name="T86" fmla="*/ 2500 w 3608"/>
              <a:gd name="T87" fmla="*/ 282 h 3597"/>
              <a:gd name="T88" fmla="*/ 1804 w 3608"/>
              <a:gd name="T89" fmla="*/ 0 h 3597"/>
              <a:gd name="T90" fmla="*/ 2623 w 3608"/>
              <a:gd name="T91" fmla="*/ 196 h 3597"/>
              <a:gd name="T92" fmla="*/ 3247 w 3608"/>
              <a:gd name="T93" fmla="*/ 720 h 3597"/>
              <a:gd name="T94" fmla="*/ 3578 w 3608"/>
              <a:gd name="T95" fmla="*/ 1476 h 3597"/>
              <a:gd name="T96" fmla="*/ 3525 w 3608"/>
              <a:gd name="T97" fmla="*/ 2338 h 3597"/>
              <a:gd name="T98" fmla="*/ 3093 w 3608"/>
              <a:gd name="T99" fmla="*/ 3055 h 3597"/>
              <a:gd name="T100" fmla="*/ 2768 w 3608"/>
              <a:gd name="T101" fmla="*/ 3318 h 3597"/>
              <a:gd name="T102" fmla="*/ 2387 w 3608"/>
              <a:gd name="T103" fmla="*/ 3500 h 3597"/>
              <a:gd name="T104" fmla="*/ 1877 w 3608"/>
              <a:gd name="T105" fmla="*/ 3595 h 3597"/>
              <a:gd name="T106" fmla="*/ 1483 w 3608"/>
              <a:gd name="T107" fmla="*/ 3568 h 3597"/>
              <a:gd name="T108" fmla="*/ 975 w 3608"/>
              <a:gd name="T109" fmla="*/ 3395 h 3597"/>
              <a:gd name="T110" fmla="*/ 648 w 3608"/>
              <a:gd name="T111" fmla="*/ 3178 h 3597"/>
              <a:gd name="T112" fmla="*/ 256 w 3608"/>
              <a:gd name="T113" fmla="*/ 2721 h 3597"/>
              <a:gd name="T114" fmla="*/ 3 w 3608"/>
              <a:gd name="T115" fmla="*/ 1910 h 3597"/>
              <a:gd name="T116" fmla="*/ 152 w 3608"/>
              <a:gd name="T117" fmla="*/ 1076 h 3597"/>
              <a:gd name="T118" fmla="*/ 643 w 3608"/>
              <a:gd name="T119" fmla="*/ 424 h 3597"/>
              <a:gd name="T120" fmla="*/ 1377 w 3608"/>
              <a:gd name="T121" fmla="*/ 51 h 3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08" h="3597">
                <a:moveTo>
                  <a:pt x="1804" y="654"/>
                </a:moveTo>
                <a:lnTo>
                  <a:pt x="1738" y="656"/>
                </a:lnTo>
                <a:lnTo>
                  <a:pt x="1676" y="661"/>
                </a:lnTo>
                <a:lnTo>
                  <a:pt x="1618" y="668"/>
                </a:lnTo>
                <a:lnTo>
                  <a:pt x="1563" y="680"/>
                </a:lnTo>
                <a:lnTo>
                  <a:pt x="1513" y="694"/>
                </a:lnTo>
                <a:lnTo>
                  <a:pt x="1467" y="713"/>
                </a:lnTo>
                <a:lnTo>
                  <a:pt x="1425" y="734"/>
                </a:lnTo>
                <a:lnTo>
                  <a:pt x="1386" y="759"/>
                </a:lnTo>
                <a:lnTo>
                  <a:pt x="1351" y="786"/>
                </a:lnTo>
                <a:lnTo>
                  <a:pt x="1321" y="816"/>
                </a:lnTo>
                <a:lnTo>
                  <a:pt x="1293" y="851"/>
                </a:lnTo>
                <a:lnTo>
                  <a:pt x="1273" y="887"/>
                </a:lnTo>
                <a:lnTo>
                  <a:pt x="1256" y="923"/>
                </a:lnTo>
                <a:lnTo>
                  <a:pt x="1244" y="957"/>
                </a:lnTo>
                <a:lnTo>
                  <a:pt x="1237" y="991"/>
                </a:lnTo>
                <a:lnTo>
                  <a:pt x="1231" y="1020"/>
                </a:lnTo>
                <a:lnTo>
                  <a:pt x="1229" y="1047"/>
                </a:lnTo>
                <a:lnTo>
                  <a:pt x="1228" y="1069"/>
                </a:lnTo>
                <a:lnTo>
                  <a:pt x="1228" y="1087"/>
                </a:lnTo>
                <a:lnTo>
                  <a:pt x="1229" y="1098"/>
                </a:lnTo>
                <a:lnTo>
                  <a:pt x="1229" y="1102"/>
                </a:lnTo>
                <a:lnTo>
                  <a:pt x="1230" y="1111"/>
                </a:lnTo>
                <a:lnTo>
                  <a:pt x="1230" y="1475"/>
                </a:lnTo>
                <a:lnTo>
                  <a:pt x="1208" y="1493"/>
                </a:lnTo>
                <a:lnTo>
                  <a:pt x="1193" y="1511"/>
                </a:lnTo>
                <a:lnTo>
                  <a:pt x="1181" y="1530"/>
                </a:lnTo>
                <a:lnTo>
                  <a:pt x="1174" y="1552"/>
                </a:lnTo>
                <a:lnTo>
                  <a:pt x="1172" y="1574"/>
                </a:lnTo>
                <a:lnTo>
                  <a:pt x="1172" y="1806"/>
                </a:lnTo>
                <a:lnTo>
                  <a:pt x="1174" y="1828"/>
                </a:lnTo>
                <a:lnTo>
                  <a:pt x="1181" y="1848"/>
                </a:lnTo>
                <a:lnTo>
                  <a:pt x="1191" y="1866"/>
                </a:lnTo>
                <a:lnTo>
                  <a:pt x="1205" y="1884"/>
                </a:lnTo>
                <a:lnTo>
                  <a:pt x="1222" y="1897"/>
                </a:lnTo>
                <a:lnTo>
                  <a:pt x="1245" y="1911"/>
                </a:lnTo>
                <a:lnTo>
                  <a:pt x="1251" y="1937"/>
                </a:lnTo>
                <a:lnTo>
                  <a:pt x="1263" y="1983"/>
                </a:lnTo>
                <a:lnTo>
                  <a:pt x="1276" y="2026"/>
                </a:lnTo>
                <a:lnTo>
                  <a:pt x="1291" y="2069"/>
                </a:lnTo>
                <a:lnTo>
                  <a:pt x="1308" y="2108"/>
                </a:lnTo>
                <a:lnTo>
                  <a:pt x="1325" y="2146"/>
                </a:lnTo>
                <a:lnTo>
                  <a:pt x="1343" y="2180"/>
                </a:lnTo>
                <a:lnTo>
                  <a:pt x="1360" y="2213"/>
                </a:lnTo>
                <a:lnTo>
                  <a:pt x="1377" y="2241"/>
                </a:lnTo>
                <a:lnTo>
                  <a:pt x="1393" y="2267"/>
                </a:lnTo>
                <a:lnTo>
                  <a:pt x="1407" y="2289"/>
                </a:lnTo>
                <a:lnTo>
                  <a:pt x="1420" y="2308"/>
                </a:lnTo>
                <a:lnTo>
                  <a:pt x="1431" y="2323"/>
                </a:lnTo>
                <a:lnTo>
                  <a:pt x="1440" y="2334"/>
                </a:lnTo>
                <a:lnTo>
                  <a:pt x="1445" y="2341"/>
                </a:lnTo>
                <a:lnTo>
                  <a:pt x="1448" y="2344"/>
                </a:lnTo>
                <a:lnTo>
                  <a:pt x="1463" y="2362"/>
                </a:lnTo>
                <a:lnTo>
                  <a:pt x="1463" y="2597"/>
                </a:lnTo>
                <a:lnTo>
                  <a:pt x="1460" y="2635"/>
                </a:lnTo>
                <a:lnTo>
                  <a:pt x="1453" y="2672"/>
                </a:lnTo>
                <a:lnTo>
                  <a:pt x="1440" y="2706"/>
                </a:lnTo>
                <a:lnTo>
                  <a:pt x="1424" y="2739"/>
                </a:lnTo>
                <a:lnTo>
                  <a:pt x="1403" y="2769"/>
                </a:lnTo>
                <a:lnTo>
                  <a:pt x="1379" y="2796"/>
                </a:lnTo>
                <a:lnTo>
                  <a:pt x="1350" y="2820"/>
                </a:lnTo>
                <a:lnTo>
                  <a:pt x="1319" y="2841"/>
                </a:lnTo>
                <a:lnTo>
                  <a:pt x="799" y="3123"/>
                </a:lnTo>
                <a:lnTo>
                  <a:pt x="793" y="3126"/>
                </a:lnTo>
                <a:lnTo>
                  <a:pt x="801" y="3133"/>
                </a:lnTo>
                <a:lnTo>
                  <a:pt x="845" y="3164"/>
                </a:lnTo>
                <a:lnTo>
                  <a:pt x="890" y="3194"/>
                </a:lnTo>
                <a:lnTo>
                  <a:pt x="918" y="3212"/>
                </a:lnTo>
                <a:lnTo>
                  <a:pt x="967" y="3242"/>
                </a:lnTo>
                <a:lnTo>
                  <a:pt x="1017" y="3269"/>
                </a:lnTo>
                <a:lnTo>
                  <a:pt x="1031" y="3277"/>
                </a:lnTo>
                <a:lnTo>
                  <a:pt x="1087" y="3305"/>
                </a:lnTo>
                <a:lnTo>
                  <a:pt x="1143" y="3330"/>
                </a:lnTo>
                <a:lnTo>
                  <a:pt x="1144" y="3330"/>
                </a:lnTo>
                <a:lnTo>
                  <a:pt x="1144" y="3330"/>
                </a:lnTo>
                <a:lnTo>
                  <a:pt x="1205" y="3355"/>
                </a:lnTo>
                <a:lnTo>
                  <a:pt x="1266" y="3377"/>
                </a:lnTo>
                <a:lnTo>
                  <a:pt x="1274" y="3380"/>
                </a:lnTo>
                <a:lnTo>
                  <a:pt x="1358" y="3405"/>
                </a:lnTo>
                <a:lnTo>
                  <a:pt x="1442" y="3427"/>
                </a:lnTo>
                <a:lnTo>
                  <a:pt x="1528" y="3443"/>
                </a:lnTo>
                <a:lnTo>
                  <a:pt x="1534" y="3444"/>
                </a:lnTo>
                <a:lnTo>
                  <a:pt x="1596" y="3453"/>
                </a:lnTo>
                <a:lnTo>
                  <a:pt x="1659" y="3460"/>
                </a:lnTo>
                <a:lnTo>
                  <a:pt x="1679" y="3461"/>
                </a:lnTo>
                <a:lnTo>
                  <a:pt x="1742" y="3465"/>
                </a:lnTo>
                <a:lnTo>
                  <a:pt x="1804" y="3466"/>
                </a:lnTo>
                <a:lnTo>
                  <a:pt x="1865" y="3465"/>
                </a:lnTo>
                <a:lnTo>
                  <a:pt x="1926" y="3462"/>
                </a:lnTo>
                <a:lnTo>
                  <a:pt x="1948" y="3460"/>
                </a:lnTo>
                <a:lnTo>
                  <a:pt x="2011" y="3453"/>
                </a:lnTo>
                <a:lnTo>
                  <a:pt x="2072" y="3444"/>
                </a:lnTo>
                <a:lnTo>
                  <a:pt x="2073" y="3444"/>
                </a:lnTo>
                <a:lnTo>
                  <a:pt x="2075" y="3444"/>
                </a:lnTo>
                <a:lnTo>
                  <a:pt x="2140" y="3432"/>
                </a:lnTo>
                <a:lnTo>
                  <a:pt x="2204" y="3417"/>
                </a:lnTo>
                <a:lnTo>
                  <a:pt x="2204" y="3417"/>
                </a:lnTo>
                <a:lnTo>
                  <a:pt x="2268" y="3401"/>
                </a:lnTo>
                <a:lnTo>
                  <a:pt x="2329" y="3381"/>
                </a:lnTo>
                <a:lnTo>
                  <a:pt x="2333" y="3380"/>
                </a:lnTo>
                <a:lnTo>
                  <a:pt x="2338" y="3379"/>
                </a:lnTo>
                <a:lnTo>
                  <a:pt x="2415" y="3351"/>
                </a:lnTo>
                <a:lnTo>
                  <a:pt x="2492" y="3318"/>
                </a:lnTo>
                <a:lnTo>
                  <a:pt x="2567" y="3282"/>
                </a:lnTo>
                <a:lnTo>
                  <a:pt x="2588" y="3271"/>
                </a:lnTo>
                <a:lnTo>
                  <a:pt x="2636" y="3245"/>
                </a:lnTo>
                <a:lnTo>
                  <a:pt x="2683" y="3217"/>
                </a:lnTo>
                <a:lnTo>
                  <a:pt x="2715" y="3196"/>
                </a:lnTo>
                <a:lnTo>
                  <a:pt x="2786" y="3148"/>
                </a:lnTo>
                <a:lnTo>
                  <a:pt x="2807" y="3133"/>
                </a:lnTo>
                <a:lnTo>
                  <a:pt x="2801" y="3129"/>
                </a:lnTo>
                <a:lnTo>
                  <a:pt x="2796" y="3127"/>
                </a:lnTo>
                <a:lnTo>
                  <a:pt x="2240" y="2850"/>
                </a:lnTo>
                <a:lnTo>
                  <a:pt x="2206" y="2831"/>
                </a:lnTo>
                <a:lnTo>
                  <a:pt x="2177" y="2807"/>
                </a:lnTo>
                <a:lnTo>
                  <a:pt x="2151" y="2780"/>
                </a:lnTo>
                <a:lnTo>
                  <a:pt x="2129" y="2749"/>
                </a:lnTo>
                <a:lnTo>
                  <a:pt x="2111" y="2715"/>
                </a:lnTo>
                <a:lnTo>
                  <a:pt x="2098" y="2679"/>
                </a:lnTo>
                <a:lnTo>
                  <a:pt x="2090" y="2642"/>
                </a:lnTo>
                <a:lnTo>
                  <a:pt x="2087" y="2603"/>
                </a:lnTo>
                <a:lnTo>
                  <a:pt x="2087" y="2361"/>
                </a:lnTo>
                <a:lnTo>
                  <a:pt x="2104" y="2342"/>
                </a:lnTo>
                <a:lnTo>
                  <a:pt x="2119" y="2325"/>
                </a:lnTo>
                <a:lnTo>
                  <a:pt x="2135" y="2303"/>
                </a:lnTo>
                <a:lnTo>
                  <a:pt x="2152" y="2280"/>
                </a:lnTo>
                <a:lnTo>
                  <a:pt x="2192" y="2220"/>
                </a:lnTo>
                <a:lnTo>
                  <a:pt x="2228" y="2157"/>
                </a:lnTo>
                <a:lnTo>
                  <a:pt x="2261" y="2091"/>
                </a:lnTo>
                <a:lnTo>
                  <a:pt x="2291" y="2022"/>
                </a:lnTo>
                <a:lnTo>
                  <a:pt x="2316" y="1951"/>
                </a:lnTo>
                <a:lnTo>
                  <a:pt x="2327" y="1918"/>
                </a:lnTo>
                <a:lnTo>
                  <a:pt x="2358" y="1909"/>
                </a:lnTo>
                <a:lnTo>
                  <a:pt x="2380" y="1900"/>
                </a:lnTo>
                <a:lnTo>
                  <a:pt x="2399" y="1887"/>
                </a:lnTo>
                <a:lnTo>
                  <a:pt x="2414" y="1869"/>
                </a:lnTo>
                <a:lnTo>
                  <a:pt x="2426" y="1850"/>
                </a:lnTo>
                <a:lnTo>
                  <a:pt x="2434" y="1829"/>
                </a:lnTo>
                <a:lnTo>
                  <a:pt x="2436" y="1806"/>
                </a:lnTo>
                <a:lnTo>
                  <a:pt x="2436" y="1574"/>
                </a:lnTo>
                <a:lnTo>
                  <a:pt x="2434" y="1552"/>
                </a:lnTo>
                <a:lnTo>
                  <a:pt x="2427" y="1530"/>
                </a:lnTo>
                <a:lnTo>
                  <a:pt x="2415" y="1511"/>
                </a:lnTo>
                <a:lnTo>
                  <a:pt x="2400" y="1494"/>
                </a:lnTo>
                <a:lnTo>
                  <a:pt x="2378" y="1475"/>
                </a:lnTo>
                <a:lnTo>
                  <a:pt x="2379" y="1102"/>
                </a:lnTo>
                <a:lnTo>
                  <a:pt x="2379" y="1099"/>
                </a:lnTo>
                <a:lnTo>
                  <a:pt x="2379" y="1089"/>
                </a:lnTo>
                <a:lnTo>
                  <a:pt x="2380" y="1074"/>
                </a:lnTo>
                <a:lnTo>
                  <a:pt x="2379" y="1055"/>
                </a:lnTo>
                <a:lnTo>
                  <a:pt x="2378" y="1031"/>
                </a:lnTo>
                <a:lnTo>
                  <a:pt x="2374" y="1005"/>
                </a:lnTo>
                <a:lnTo>
                  <a:pt x="2368" y="976"/>
                </a:lnTo>
                <a:lnTo>
                  <a:pt x="2359" y="945"/>
                </a:lnTo>
                <a:lnTo>
                  <a:pt x="2347" y="912"/>
                </a:lnTo>
                <a:lnTo>
                  <a:pt x="2331" y="880"/>
                </a:lnTo>
                <a:lnTo>
                  <a:pt x="2311" y="847"/>
                </a:lnTo>
                <a:lnTo>
                  <a:pt x="2286" y="815"/>
                </a:lnTo>
                <a:lnTo>
                  <a:pt x="2256" y="785"/>
                </a:lnTo>
                <a:lnTo>
                  <a:pt x="2221" y="758"/>
                </a:lnTo>
                <a:lnTo>
                  <a:pt x="2182" y="734"/>
                </a:lnTo>
                <a:lnTo>
                  <a:pt x="2140" y="712"/>
                </a:lnTo>
                <a:lnTo>
                  <a:pt x="2094" y="694"/>
                </a:lnTo>
                <a:lnTo>
                  <a:pt x="2043" y="680"/>
                </a:lnTo>
                <a:lnTo>
                  <a:pt x="1989" y="668"/>
                </a:lnTo>
                <a:lnTo>
                  <a:pt x="1931" y="661"/>
                </a:lnTo>
                <a:lnTo>
                  <a:pt x="1870" y="655"/>
                </a:lnTo>
                <a:lnTo>
                  <a:pt x="1804" y="654"/>
                </a:lnTo>
                <a:close/>
                <a:moveTo>
                  <a:pt x="1804" y="131"/>
                </a:moveTo>
                <a:lnTo>
                  <a:pt x="1698" y="134"/>
                </a:lnTo>
                <a:lnTo>
                  <a:pt x="1594" y="144"/>
                </a:lnTo>
                <a:lnTo>
                  <a:pt x="1492" y="160"/>
                </a:lnTo>
                <a:lnTo>
                  <a:pt x="1393" y="182"/>
                </a:lnTo>
                <a:lnTo>
                  <a:pt x="1295" y="210"/>
                </a:lnTo>
                <a:lnTo>
                  <a:pt x="1200" y="243"/>
                </a:lnTo>
                <a:lnTo>
                  <a:pt x="1108" y="282"/>
                </a:lnTo>
                <a:lnTo>
                  <a:pt x="1018" y="327"/>
                </a:lnTo>
                <a:lnTo>
                  <a:pt x="932" y="376"/>
                </a:lnTo>
                <a:lnTo>
                  <a:pt x="848" y="431"/>
                </a:lnTo>
                <a:lnTo>
                  <a:pt x="770" y="489"/>
                </a:lnTo>
                <a:lnTo>
                  <a:pt x="693" y="553"/>
                </a:lnTo>
                <a:lnTo>
                  <a:pt x="622" y="620"/>
                </a:lnTo>
                <a:lnTo>
                  <a:pt x="554" y="691"/>
                </a:lnTo>
                <a:lnTo>
                  <a:pt x="491" y="767"/>
                </a:lnTo>
                <a:lnTo>
                  <a:pt x="432" y="846"/>
                </a:lnTo>
                <a:lnTo>
                  <a:pt x="377" y="929"/>
                </a:lnTo>
                <a:lnTo>
                  <a:pt x="328" y="1015"/>
                </a:lnTo>
                <a:lnTo>
                  <a:pt x="283" y="1104"/>
                </a:lnTo>
                <a:lnTo>
                  <a:pt x="244" y="1197"/>
                </a:lnTo>
                <a:lnTo>
                  <a:pt x="211" y="1291"/>
                </a:lnTo>
                <a:lnTo>
                  <a:pt x="183" y="1389"/>
                </a:lnTo>
                <a:lnTo>
                  <a:pt x="161" y="1488"/>
                </a:lnTo>
                <a:lnTo>
                  <a:pt x="144" y="1589"/>
                </a:lnTo>
                <a:lnTo>
                  <a:pt x="134" y="1693"/>
                </a:lnTo>
                <a:lnTo>
                  <a:pt x="131" y="1799"/>
                </a:lnTo>
                <a:lnTo>
                  <a:pt x="134" y="1903"/>
                </a:lnTo>
                <a:lnTo>
                  <a:pt x="144" y="2006"/>
                </a:lnTo>
                <a:lnTo>
                  <a:pt x="160" y="2107"/>
                </a:lnTo>
                <a:lnTo>
                  <a:pt x="181" y="2206"/>
                </a:lnTo>
                <a:lnTo>
                  <a:pt x="210" y="2303"/>
                </a:lnTo>
                <a:lnTo>
                  <a:pt x="243" y="2397"/>
                </a:lnTo>
                <a:lnTo>
                  <a:pt x="281" y="2488"/>
                </a:lnTo>
                <a:lnTo>
                  <a:pt x="326" y="2578"/>
                </a:lnTo>
                <a:lnTo>
                  <a:pt x="374" y="2663"/>
                </a:lnTo>
                <a:lnTo>
                  <a:pt x="427" y="2746"/>
                </a:lnTo>
                <a:lnTo>
                  <a:pt x="487" y="2824"/>
                </a:lnTo>
                <a:lnTo>
                  <a:pt x="549" y="2899"/>
                </a:lnTo>
                <a:lnTo>
                  <a:pt x="616" y="2971"/>
                </a:lnTo>
                <a:lnTo>
                  <a:pt x="687" y="3039"/>
                </a:lnTo>
                <a:lnTo>
                  <a:pt x="712" y="3023"/>
                </a:lnTo>
                <a:lnTo>
                  <a:pt x="736" y="3007"/>
                </a:lnTo>
                <a:lnTo>
                  <a:pt x="1255" y="2726"/>
                </a:lnTo>
                <a:lnTo>
                  <a:pt x="1277" y="2711"/>
                </a:lnTo>
                <a:lnTo>
                  <a:pt x="1296" y="2692"/>
                </a:lnTo>
                <a:lnTo>
                  <a:pt x="1311" y="2672"/>
                </a:lnTo>
                <a:lnTo>
                  <a:pt x="1322" y="2649"/>
                </a:lnTo>
                <a:lnTo>
                  <a:pt x="1329" y="2624"/>
                </a:lnTo>
                <a:lnTo>
                  <a:pt x="1332" y="2597"/>
                </a:lnTo>
                <a:lnTo>
                  <a:pt x="1332" y="2408"/>
                </a:lnTo>
                <a:lnTo>
                  <a:pt x="1319" y="2391"/>
                </a:lnTo>
                <a:lnTo>
                  <a:pt x="1303" y="2370"/>
                </a:lnTo>
                <a:lnTo>
                  <a:pt x="1286" y="2342"/>
                </a:lnTo>
                <a:lnTo>
                  <a:pt x="1266" y="2312"/>
                </a:lnTo>
                <a:lnTo>
                  <a:pt x="1245" y="2276"/>
                </a:lnTo>
                <a:lnTo>
                  <a:pt x="1225" y="2237"/>
                </a:lnTo>
                <a:lnTo>
                  <a:pt x="1203" y="2194"/>
                </a:lnTo>
                <a:lnTo>
                  <a:pt x="1182" y="2148"/>
                </a:lnTo>
                <a:lnTo>
                  <a:pt x="1162" y="2098"/>
                </a:lnTo>
                <a:lnTo>
                  <a:pt x="1145" y="2046"/>
                </a:lnTo>
                <a:lnTo>
                  <a:pt x="1128" y="1990"/>
                </a:lnTo>
                <a:lnTo>
                  <a:pt x="1103" y="1966"/>
                </a:lnTo>
                <a:lnTo>
                  <a:pt x="1081" y="1938"/>
                </a:lnTo>
                <a:lnTo>
                  <a:pt x="1064" y="1909"/>
                </a:lnTo>
                <a:lnTo>
                  <a:pt x="1051" y="1876"/>
                </a:lnTo>
                <a:lnTo>
                  <a:pt x="1043" y="1841"/>
                </a:lnTo>
                <a:lnTo>
                  <a:pt x="1041" y="1806"/>
                </a:lnTo>
                <a:lnTo>
                  <a:pt x="1041" y="1574"/>
                </a:lnTo>
                <a:lnTo>
                  <a:pt x="1043" y="1540"/>
                </a:lnTo>
                <a:lnTo>
                  <a:pt x="1051" y="1507"/>
                </a:lnTo>
                <a:lnTo>
                  <a:pt x="1063" y="1476"/>
                </a:lnTo>
                <a:lnTo>
                  <a:pt x="1078" y="1446"/>
                </a:lnTo>
                <a:lnTo>
                  <a:pt x="1099" y="1419"/>
                </a:lnTo>
                <a:lnTo>
                  <a:pt x="1099" y="1114"/>
                </a:lnTo>
                <a:lnTo>
                  <a:pt x="1098" y="1102"/>
                </a:lnTo>
                <a:lnTo>
                  <a:pt x="1097" y="1085"/>
                </a:lnTo>
                <a:lnTo>
                  <a:pt x="1097" y="1062"/>
                </a:lnTo>
                <a:lnTo>
                  <a:pt x="1099" y="1034"/>
                </a:lnTo>
                <a:lnTo>
                  <a:pt x="1102" y="1003"/>
                </a:lnTo>
                <a:lnTo>
                  <a:pt x="1108" y="969"/>
                </a:lnTo>
                <a:lnTo>
                  <a:pt x="1115" y="932"/>
                </a:lnTo>
                <a:lnTo>
                  <a:pt x="1127" y="893"/>
                </a:lnTo>
                <a:lnTo>
                  <a:pt x="1144" y="852"/>
                </a:lnTo>
                <a:lnTo>
                  <a:pt x="1164" y="811"/>
                </a:lnTo>
                <a:lnTo>
                  <a:pt x="1191" y="771"/>
                </a:lnTo>
                <a:lnTo>
                  <a:pt x="1222" y="730"/>
                </a:lnTo>
                <a:lnTo>
                  <a:pt x="1261" y="691"/>
                </a:lnTo>
                <a:lnTo>
                  <a:pt x="1303" y="656"/>
                </a:lnTo>
                <a:lnTo>
                  <a:pt x="1351" y="625"/>
                </a:lnTo>
                <a:lnTo>
                  <a:pt x="1403" y="598"/>
                </a:lnTo>
                <a:lnTo>
                  <a:pt x="1459" y="576"/>
                </a:lnTo>
                <a:lnTo>
                  <a:pt x="1520" y="557"/>
                </a:lnTo>
                <a:lnTo>
                  <a:pt x="1584" y="542"/>
                </a:lnTo>
                <a:lnTo>
                  <a:pt x="1653" y="532"/>
                </a:lnTo>
                <a:lnTo>
                  <a:pt x="1726" y="525"/>
                </a:lnTo>
                <a:lnTo>
                  <a:pt x="1804" y="523"/>
                </a:lnTo>
                <a:lnTo>
                  <a:pt x="1882" y="525"/>
                </a:lnTo>
                <a:lnTo>
                  <a:pt x="1955" y="532"/>
                </a:lnTo>
                <a:lnTo>
                  <a:pt x="2024" y="542"/>
                </a:lnTo>
                <a:lnTo>
                  <a:pt x="2088" y="557"/>
                </a:lnTo>
                <a:lnTo>
                  <a:pt x="2149" y="576"/>
                </a:lnTo>
                <a:lnTo>
                  <a:pt x="2205" y="598"/>
                </a:lnTo>
                <a:lnTo>
                  <a:pt x="2257" y="625"/>
                </a:lnTo>
                <a:lnTo>
                  <a:pt x="2305" y="656"/>
                </a:lnTo>
                <a:lnTo>
                  <a:pt x="2347" y="691"/>
                </a:lnTo>
                <a:lnTo>
                  <a:pt x="2386" y="730"/>
                </a:lnTo>
                <a:lnTo>
                  <a:pt x="2417" y="771"/>
                </a:lnTo>
                <a:lnTo>
                  <a:pt x="2444" y="811"/>
                </a:lnTo>
                <a:lnTo>
                  <a:pt x="2464" y="852"/>
                </a:lnTo>
                <a:lnTo>
                  <a:pt x="2481" y="893"/>
                </a:lnTo>
                <a:lnTo>
                  <a:pt x="2493" y="932"/>
                </a:lnTo>
                <a:lnTo>
                  <a:pt x="2500" y="969"/>
                </a:lnTo>
                <a:lnTo>
                  <a:pt x="2506" y="1003"/>
                </a:lnTo>
                <a:lnTo>
                  <a:pt x="2509" y="1034"/>
                </a:lnTo>
                <a:lnTo>
                  <a:pt x="2511" y="1062"/>
                </a:lnTo>
                <a:lnTo>
                  <a:pt x="2511" y="1085"/>
                </a:lnTo>
                <a:lnTo>
                  <a:pt x="2510" y="1102"/>
                </a:lnTo>
                <a:lnTo>
                  <a:pt x="2509" y="1114"/>
                </a:lnTo>
                <a:lnTo>
                  <a:pt x="2509" y="1419"/>
                </a:lnTo>
                <a:lnTo>
                  <a:pt x="2530" y="1446"/>
                </a:lnTo>
                <a:lnTo>
                  <a:pt x="2545" y="1476"/>
                </a:lnTo>
                <a:lnTo>
                  <a:pt x="2557" y="1507"/>
                </a:lnTo>
                <a:lnTo>
                  <a:pt x="2565" y="1540"/>
                </a:lnTo>
                <a:lnTo>
                  <a:pt x="2567" y="1574"/>
                </a:lnTo>
                <a:lnTo>
                  <a:pt x="2567" y="1806"/>
                </a:lnTo>
                <a:lnTo>
                  <a:pt x="2565" y="1840"/>
                </a:lnTo>
                <a:lnTo>
                  <a:pt x="2557" y="1874"/>
                </a:lnTo>
                <a:lnTo>
                  <a:pt x="2546" y="1904"/>
                </a:lnTo>
                <a:lnTo>
                  <a:pt x="2530" y="1934"/>
                </a:lnTo>
                <a:lnTo>
                  <a:pt x="2510" y="1960"/>
                </a:lnTo>
                <a:lnTo>
                  <a:pt x="2487" y="1984"/>
                </a:lnTo>
                <a:lnTo>
                  <a:pt x="2460" y="2005"/>
                </a:lnTo>
                <a:lnTo>
                  <a:pt x="2430" y="2021"/>
                </a:lnTo>
                <a:lnTo>
                  <a:pt x="2403" y="2093"/>
                </a:lnTo>
                <a:lnTo>
                  <a:pt x="2373" y="2163"/>
                </a:lnTo>
                <a:lnTo>
                  <a:pt x="2339" y="2229"/>
                </a:lnTo>
                <a:lnTo>
                  <a:pt x="2300" y="2294"/>
                </a:lnTo>
                <a:lnTo>
                  <a:pt x="2259" y="2357"/>
                </a:lnTo>
                <a:lnTo>
                  <a:pt x="2238" y="2384"/>
                </a:lnTo>
                <a:lnTo>
                  <a:pt x="2218" y="2409"/>
                </a:lnTo>
                <a:lnTo>
                  <a:pt x="2218" y="2603"/>
                </a:lnTo>
                <a:lnTo>
                  <a:pt x="2221" y="2630"/>
                </a:lnTo>
                <a:lnTo>
                  <a:pt x="2228" y="2656"/>
                </a:lnTo>
                <a:lnTo>
                  <a:pt x="2240" y="2679"/>
                </a:lnTo>
                <a:lnTo>
                  <a:pt x="2257" y="2701"/>
                </a:lnTo>
                <a:lnTo>
                  <a:pt x="2276" y="2718"/>
                </a:lnTo>
                <a:lnTo>
                  <a:pt x="2299" y="2734"/>
                </a:lnTo>
                <a:lnTo>
                  <a:pt x="2855" y="3011"/>
                </a:lnTo>
                <a:lnTo>
                  <a:pt x="2884" y="3027"/>
                </a:lnTo>
                <a:lnTo>
                  <a:pt x="2914" y="3045"/>
                </a:lnTo>
                <a:lnTo>
                  <a:pt x="2985" y="2978"/>
                </a:lnTo>
                <a:lnTo>
                  <a:pt x="3054" y="2906"/>
                </a:lnTo>
                <a:lnTo>
                  <a:pt x="3117" y="2831"/>
                </a:lnTo>
                <a:lnTo>
                  <a:pt x="3176" y="2751"/>
                </a:lnTo>
                <a:lnTo>
                  <a:pt x="3231" y="2668"/>
                </a:lnTo>
                <a:lnTo>
                  <a:pt x="3280" y="2582"/>
                </a:lnTo>
                <a:lnTo>
                  <a:pt x="3325" y="2493"/>
                </a:lnTo>
                <a:lnTo>
                  <a:pt x="3363" y="2401"/>
                </a:lnTo>
                <a:lnTo>
                  <a:pt x="3397" y="2306"/>
                </a:lnTo>
                <a:lnTo>
                  <a:pt x="3425" y="2209"/>
                </a:lnTo>
                <a:lnTo>
                  <a:pt x="3447" y="2109"/>
                </a:lnTo>
                <a:lnTo>
                  <a:pt x="3464" y="2008"/>
                </a:lnTo>
                <a:lnTo>
                  <a:pt x="3474" y="1904"/>
                </a:lnTo>
                <a:lnTo>
                  <a:pt x="3477" y="1799"/>
                </a:lnTo>
                <a:lnTo>
                  <a:pt x="3474" y="1693"/>
                </a:lnTo>
                <a:lnTo>
                  <a:pt x="3464" y="1589"/>
                </a:lnTo>
                <a:lnTo>
                  <a:pt x="3447" y="1488"/>
                </a:lnTo>
                <a:lnTo>
                  <a:pt x="3425" y="1389"/>
                </a:lnTo>
                <a:lnTo>
                  <a:pt x="3397" y="1291"/>
                </a:lnTo>
                <a:lnTo>
                  <a:pt x="3364" y="1197"/>
                </a:lnTo>
                <a:lnTo>
                  <a:pt x="3325" y="1104"/>
                </a:lnTo>
                <a:lnTo>
                  <a:pt x="3280" y="1015"/>
                </a:lnTo>
                <a:lnTo>
                  <a:pt x="3231" y="929"/>
                </a:lnTo>
                <a:lnTo>
                  <a:pt x="3176" y="846"/>
                </a:lnTo>
                <a:lnTo>
                  <a:pt x="3117" y="767"/>
                </a:lnTo>
                <a:lnTo>
                  <a:pt x="3054" y="691"/>
                </a:lnTo>
                <a:lnTo>
                  <a:pt x="2986" y="620"/>
                </a:lnTo>
                <a:lnTo>
                  <a:pt x="2915" y="553"/>
                </a:lnTo>
                <a:lnTo>
                  <a:pt x="2838" y="489"/>
                </a:lnTo>
                <a:lnTo>
                  <a:pt x="2760" y="431"/>
                </a:lnTo>
                <a:lnTo>
                  <a:pt x="2676" y="376"/>
                </a:lnTo>
                <a:lnTo>
                  <a:pt x="2590" y="327"/>
                </a:lnTo>
                <a:lnTo>
                  <a:pt x="2500" y="282"/>
                </a:lnTo>
                <a:lnTo>
                  <a:pt x="2408" y="243"/>
                </a:lnTo>
                <a:lnTo>
                  <a:pt x="2313" y="210"/>
                </a:lnTo>
                <a:lnTo>
                  <a:pt x="2215" y="182"/>
                </a:lnTo>
                <a:lnTo>
                  <a:pt x="2116" y="160"/>
                </a:lnTo>
                <a:lnTo>
                  <a:pt x="2014" y="144"/>
                </a:lnTo>
                <a:lnTo>
                  <a:pt x="1910" y="134"/>
                </a:lnTo>
                <a:lnTo>
                  <a:pt x="1804" y="131"/>
                </a:lnTo>
                <a:close/>
                <a:moveTo>
                  <a:pt x="1804" y="0"/>
                </a:moveTo>
                <a:lnTo>
                  <a:pt x="1913" y="3"/>
                </a:lnTo>
                <a:lnTo>
                  <a:pt x="2022" y="13"/>
                </a:lnTo>
                <a:lnTo>
                  <a:pt x="2128" y="29"/>
                </a:lnTo>
                <a:lnTo>
                  <a:pt x="2231" y="51"/>
                </a:lnTo>
                <a:lnTo>
                  <a:pt x="2333" y="80"/>
                </a:lnTo>
                <a:lnTo>
                  <a:pt x="2433" y="112"/>
                </a:lnTo>
                <a:lnTo>
                  <a:pt x="2529" y="152"/>
                </a:lnTo>
                <a:lnTo>
                  <a:pt x="2623" y="196"/>
                </a:lnTo>
                <a:lnTo>
                  <a:pt x="2714" y="246"/>
                </a:lnTo>
                <a:lnTo>
                  <a:pt x="2801" y="301"/>
                </a:lnTo>
                <a:lnTo>
                  <a:pt x="2885" y="360"/>
                </a:lnTo>
                <a:lnTo>
                  <a:pt x="2965" y="424"/>
                </a:lnTo>
                <a:lnTo>
                  <a:pt x="3042" y="492"/>
                </a:lnTo>
                <a:lnTo>
                  <a:pt x="3115" y="565"/>
                </a:lnTo>
                <a:lnTo>
                  <a:pt x="3183" y="641"/>
                </a:lnTo>
                <a:lnTo>
                  <a:pt x="3247" y="720"/>
                </a:lnTo>
                <a:lnTo>
                  <a:pt x="3306" y="804"/>
                </a:lnTo>
                <a:lnTo>
                  <a:pt x="3361" y="892"/>
                </a:lnTo>
                <a:lnTo>
                  <a:pt x="3411" y="982"/>
                </a:lnTo>
                <a:lnTo>
                  <a:pt x="3456" y="1076"/>
                </a:lnTo>
                <a:lnTo>
                  <a:pt x="3495" y="1172"/>
                </a:lnTo>
                <a:lnTo>
                  <a:pt x="3528" y="1271"/>
                </a:lnTo>
                <a:lnTo>
                  <a:pt x="3557" y="1372"/>
                </a:lnTo>
                <a:lnTo>
                  <a:pt x="3578" y="1476"/>
                </a:lnTo>
                <a:lnTo>
                  <a:pt x="3595" y="1582"/>
                </a:lnTo>
                <a:lnTo>
                  <a:pt x="3605" y="1690"/>
                </a:lnTo>
                <a:lnTo>
                  <a:pt x="3608" y="1799"/>
                </a:lnTo>
                <a:lnTo>
                  <a:pt x="3605" y="1911"/>
                </a:lnTo>
                <a:lnTo>
                  <a:pt x="3594" y="2021"/>
                </a:lnTo>
                <a:lnTo>
                  <a:pt x="3577" y="2129"/>
                </a:lnTo>
                <a:lnTo>
                  <a:pt x="3554" y="2235"/>
                </a:lnTo>
                <a:lnTo>
                  <a:pt x="3525" y="2338"/>
                </a:lnTo>
                <a:lnTo>
                  <a:pt x="3490" y="2439"/>
                </a:lnTo>
                <a:lnTo>
                  <a:pt x="3448" y="2538"/>
                </a:lnTo>
                <a:lnTo>
                  <a:pt x="3402" y="2632"/>
                </a:lnTo>
                <a:lnTo>
                  <a:pt x="3350" y="2724"/>
                </a:lnTo>
                <a:lnTo>
                  <a:pt x="3293" y="2813"/>
                </a:lnTo>
                <a:lnTo>
                  <a:pt x="3231" y="2897"/>
                </a:lnTo>
                <a:lnTo>
                  <a:pt x="3164" y="2979"/>
                </a:lnTo>
                <a:lnTo>
                  <a:pt x="3093" y="3055"/>
                </a:lnTo>
                <a:lnTo>
                  <a:pt x="3017" y="3128"/>
                </a:lnTo>
                <a:lnTo>
                  <a:pt x="3019" y="3129"/>
                </a:lnTo>
                <a:lnTo>
                  <a:pt x="2959" y="3180"/>
                </a:lnTo>
                <a:lnTo>
                  <a:pt x="2940" y="3194"/>
                </a:lnTo>
                <a:lnTo>
                  <a:pt x="2898" y="3226"/>
                </a:lnTo>
                <a:lnTo>
                  <a:pt x="2856" y="3258"/>
                </a:lnTo>
                <a:lnTo>
                  <a:pt x="2820" y="3284"/>
                </a:lnTo>
                <a:lnTo>
                  <a:pt x="2768" y="3318"/>
                </a:lnTo>
                <a:lnTo>
                  <a:pt x="2716" y="3350"/>
                </a:lnTo>
                <a:lnTo>
                  <a:pt x="2687" y="3366"/>
                </a:lnTo>
                <a:lnTo>
                  <a:pt x="2628" y="3398"/>
                </a:lnTo>
                <a:lnTo>
                  <a:pt x="2568" y="3427"/>
                </a:lnTo>
                <a:lnTo>
                  <a:pt x="2561" y="3430"/>
                </a:lnTo>
                <a:lnTo>
                  <a:pt x="2553" y="3434"/>
                </a:lnTo>
                <a:lnTo>
                  <a:pt x="2471" y="3469"/>
                </a:lnTo>
                <a:lnTo>
                  <a:pt x="2387" y="3500"/>
                </a:lnTo>
                <a:lnTo>
                  <a:pt x="2300" y="3527"/>
                </a:lnTo>
                <a:lnTo>
                  <a:pt x="2213" y="3550"/>
                </a:lnTo>
                <a:lnTo>
                  <a:pt x="2123" y="3569"/>
                </a:lnTo>
                <a:lnTo>
                  <a:pt x="2111" y="3571"/>
                </a:lnTo>
                <a:lnTo>
                  <a:pt x="2040" y="3582"/>
                </a:lnTo>
                <a:lnTo>
                  <a:pt x="1968" y="3589"/>
                </a:lnTo>
                <a:lnTo>
                  <a:pt x="1949" y="3590"/>
                </a:lnTo>
                <a:lnTo>
                  <a:pt x="1877" y="3595"/>
                </a:lnTo>
                <a:lnTo>
                  <a:pt x="1804" y="3597"/>
                </a:lnTo>
                <a:lnTo>
                  <a:pt x="1730" y="3595"/>
                </a:lnTo>
                <a:lnTo>
                  <a:pt x="1657" y="3590"/>
                </a:lnTo>
                <a:lnTo>
                  <a:pt x="1639" y="3589"/>
                </a:lnTo>
                <a:lnTo>
                  <a:pt x="1567" y="3581"/>
                </a:lnTo>
                <a:lnTo>
                  <a:pt x="1496" y="3570"/>
                </a:lnTo>
                <a:lnTo>
                  <a:pt x="1489" y="3569"/>
                </a:lnTo>
                <a:lnTo>
                  <a:pt x="1483" y="3568"/>
                </a:lnTo>
                <a:lnTo>
                  <a:pt x="1392" y="3549"/>
                </a:lnTo>
                <a:lnTo>
                  <a:pt x="1303" y="3526"/>
                </a:lnTo>
                <a:lnTo>
                  <a:pt x="1216" y="3498"/>
                </a:lnTo>
                <a:lnTo>
                  <a:pt x="1131" y="3466"/>
                </a:lnTo>
                <a:lnTo>
                  <a:pt x="1046" y="3430"/>
                </a:lnTo>
                <a:lnTo>
                  <a:pt x="1042" y="3428"/>
                </a:lnTo>
                <a:lnTo>
                  <a:pt x="1038" y="3426"/>
                </a:lnTo>
                <a:lnTo>
                  <a:pt x="975" y="3395"/>
                </a:lnTo>
                <a:lnTo>
                  <a:pt x="914" y="3362"/>
                </a:lnTo>
                <a:lnTo>
                  <a:pt x="890" y="3347"/>
                </a:lnTo>
                <a:lnTo>
                  <a:pt x="835" y="3315"/>
                </a:lnTo>
                <a:lnTo>
                  <a:pt x="782" y="3280"/>
                </a:lnTo>
                <a:lnTo>
                  <a:pt x="750" y="3257"/>
                </a:lnTo>
                <a:lnTo>
                  <a:pt x="702" y="3221"/>
                </a:lnTo>
                <a:lnTo>
                  <a:pt x="654" y="3183"/>
                </a:lnTo>
                <a:lnTo>
                  <a:pt x="648" y="3178"/>
                </a:lnTo>
                <a:lnTo>
                  <a:pt x="642" y="3174"/>
                </a:lnTo>
                <a:lnTo>
                  <a:pt x="584" y="3125"/>
                </a:lnTo>
                <a:lnTo>
                  <a:pt x="586" y="3124"/>
                </a:lnTo>
                <a:lnTo>
                  <a:pt x="511" y="3051"/>
                </a:lnTo>
                <a:lnTo>
                  <a:pt x="440" y="2974"/>
                </a:lnTo>
                <a:lnTo>
                  <a:pt x="374" y="2893"/>
                </a:lnTo>
                <a:lnTo>
                  <a:pt x="313" y="2809"/>
                </a:lnTo>
                <a:lnTo>
                  <a:pt x="256" y="2721"/>
                </a:lnTo>
                <a:lnTo>
                  <a:pt x="204" y="2629"/>
                </a:lnTo>
                <a:lnTo>
                  <a:pt x="157" y="2534"/>
                </a:lnTo>
                <a:lnTo>
                  <a:pt x="117" y="2436"/>
                </a:lnTo>
                <a:lnTo>
                  <a:pt x="82" y="2336"/>
                </a:lnTo>
                <a:lnTo>
                  <a:pt x="54" y="2232"/>
                </a:lnTo>
                <a:lnTo>
                  <a:pt x="31" y="2128"/>
                </a:lnTo>
                <a:lnTo>
                  <a:pt x="13" y="2020"/>
                </a:lnTo>
                <a:lnTo>
                  <a:pt x="3" y="1910"/>
                </a:lnTo>
                <a:lnTo>
                  <a:pt x="0" y="1799"/>
                </a:lnTo>
                <a:lnTo>
                  <a:pt x="3" y="1690"/>
                </a:lnTo>
                <a:lnTo>
                  <a:pt x="13" y="1582"/>
                </a:lnTo>
                <a:lnTo>
                  <a:pt x="30" y="1476"/>
                </a:lnTo>
                <a:lnTo>
                  <a:pt x="51" y="1372"/>
                </a:lnTo>
                <a:lnTo>
                  <a:pt x="80" y="1271"/>
                </a:lnTo>
                <a:lnTo>
                  <a:pt x="113" y="1172"/>
                </a:lnTo>
                <a:lnTo>
                  <a:pt x="152" y="1076"/>
                </a:lnTo>
                <a:lnTo>
                  <a:pt x="197" y="982"/>
                </a:lnTo>
                <a:lnTo>
                  <a:pt x="247" y="892"/>
                </a:lnTo>
                <a:lnTo>
                  <a:pt x="302" y="804"/>
                </a:lnTo>
                <a:lnTo>
                  <a:pt x="361" y="720"/>
                </a:lnTo>
                <a:lnTo>
                  <a:pt x="425" y="641"/>
                </a:lnTo>
                <a:lnTo>
                  <a:pt x="493" y="565"/>
                </a:lnTo>
                <a:lnTo>
                  <a:pt x="566" y="492"/>
                </a:lnTo>
                <a:lnTo>
                  <a:pt x="643" y="424"/>
                </a:lnTo>
                <a:lnTo>
                  <a:pt x="723" y="360"/>
                </a:lnTo>
                <a:lnTo>
                  <a:pt x="807" y="301"/>
                </a:lnTo>
                <a:lnTo>
                  <a:pt x="894" y="246"/>
                </a:lnTo>
                <a:lnTo>
                  <a:pt x="985" y="196"/>
                </a:lnTo>
                <a:lnTo>
                  <a:pt x="1079" y="152"/>
                </a:lnTo>
                <a:lnTo>
                  <a:pt x="1175" y="112"/>
                </a:lnTo>
                <a:lnTo>
                  <a:pt x="1275" y="80"/>
                </a:lnTo>
                <a:lnTo>
                  <a:pt x="1377" y="51"/>
                </a:lnTo>
                <a:lnTo>
                  <a:pt x="1480" y="29"/>
                </a:lnTo>
                <a:lnTo>
                  <a:pt x="1586" y="13"/>
                </a:lnTo>
                <a:lnTo>
                  <a:pt x="1695" y="3"/>
                </a:lnTo>
                <a:lnTo>
                  <a:pt x="180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678C032-19EF-4008-890D-035D362DB000}"/>
              </a:ext>
            </a:extLst>
          </p:cNvPr>
          <p:cNvGrpSpPr/>
          <p:nvPr/>
        </p:nvGrpSpPr>
        <p:grpSpPr>
          <a:xfrm>
            <a:off x="7351819" y="1755454"/>
            <a:ext cx="725241" cy="738330"/>
            <a:chOff x="674688" y="1900238"/>
            <a:chExt cx="585787" cy="587375"/>
          </a:xfrm>
          <a:solidFill>
            <a:schemeClr val="bg1"/>
          </a:solidFill>
        </p:grpSpPr>
        <p:sp>
          <p:nvSpPr>
            <p:cNvPr id="108" name="Freeform 284">
              <a:extLst>
                <a:ext uri="{FF2B5EF4-FFF2-40B4-BE49-F238E27FC236}">
                  <a16:creationId xmlns:a16="http://schemas.microsoft.com/office/drawing/2014/main" id="{93E2A797-BF08-4D9D-8664-BA28D10C3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13" y="2071688"/>
              <a:ext cx="414337" cy="415925"/>
            </a:xfrm>
            <a:custGeom>
              <a:avLst/>
              <a:gdLst>
                <a:gd name="T0" fmla="*/ 297 w 2353"/>
                <a:gd name="T1" fmla="*/ 2101 h 2358"/>
                <a:gd name="T2" fmla="*/ 406 w 2353"/>
                <a:gd name="T3" fmla="*/ 2115 h 2358"/>
                <a:gd name="T4" fmla="*/ 564 w 2353"/>
                <a:gd name="T5" fmla="*/ 2115 h 2358"/>
                <a:gd name="T6" fmla="*/ 672 w 2353"/>
                <a:gd name="T7" fmla="*/ 2101 h 2358"/>
                <a:gd name="T8" fmla="*/ 833 w 2353"/>
                <a:gd name="T9" fmla="*/ 2132 h 2358"/>
                <a:gd name="T10" fmla="*/ 935 w 2353"/>
                <a:gd name="T11" fmla="*/ 2090 h 2358"/>
                <a:gd name="T12" fmla="*/ 1107 w 2353"/>
                <a:gd name="T13" fmla="*/ 2150 h 2358"/>
                <a:gd name="T14" fmla="*/ 1195 w 2353"/>
                <a:gd name="T15" fmla="*/ 2084 h 2358"/>
                <a:gd name="T16" fmla="*/ 1384 w 2353"/>
                <a:gd name="T17" fmla="*/ 2219 h 2358"/>
                <a:gd name="T18" fmla="*/ 1453 w 2353"/>
                <a:gd name="T19" fmla="*/ 2081 h 2358"/>
                <a:gd name="T20" fmla="*/ 1523 w 2353"/>
                <a:gd name="T21" fmla="*/ 2219 h 2358"/>
                <a:gd name="T22" fmla="*/ 1712 w 2353"/>
                <a:gd name="T23" fmla="*/ 2084 h 2358"/>
                <a:gd name="T24" fmla="*/ 1799 w 2353"/>
                <a:gd name="T25" fmla="*/ 2150 h 2358"/>
                <a:gd name="T26" fmla="*/ 1972 w 2353"/>
                <a:gd name="T27" fmla="*/ 2090 h 2358"/>
                <a:gd name="T28" fmla="*/ 2073 w 2353"/>
                <a:gd name="T29" fmla="*/ 2131 h 2358"/>
                <a:gd name="T30" fmla="*/ 277 w 2353"/>
                <a:gd name="T31" fmla="*/ 1873 h 2358"/>
                <a:gd name="T32" fmla="*/ 1127 w 2353"/>
                <a:gd name="T33" fmla="*/ 991 h 2358"/>
                <a:gd name="T34" fmla="*/ 1246 w 2353"/>
                <a:gd name="T35" fmla="*/ 1040 h 2358"/>
                <a:gd name="T36" fmla="*/ 1175 w 2353"/>
                <a:gd name="T37" fmla="*/ 763 h 2358"/>
                <a:gd name="T38" fmla="*/ 1040 w 2353"/>
                <a:gd name="T39" fmla="*/ 884 h 2358"/>
                <a:gd name="T40" fmla="*/ 1237 w 2353"/>
                <a:gd name="T41" fmla="*/ 841 h 2358"/>
                <a:gd name="T42" fmla="*/ 1257 w 2353"/>
                <a:gd name="T43" fmla="*/ 789 h 2358"/>
                <a:gd name="T44" fmla="*/ 1042 w 2353"/>
                <a:gd name="T45" fmla="*/ 582 h 2358"/>
                <a:gd name="T46" fmla="*/ 842 w 2353"/>
                <a:gd name="T47" fmla="*/ 809 h 2358"/>
                <a:gd name="T48" fmla="*/ 888 w 2353"/>
                <a:gd name="T49" fmla="*/ 1093 h 2358"/>
                <a:gd name="T50" fmla="*/ 912 w 2353"/>
                <a:gd name="T51" fmla="*/ 982 h 2358"/>
                <a:gd name="T52" fmla="*/ 967 w 2353"/>
                <a:gd name="T53" fmla="*/ 719 h 2358"/>
                <a:gd name="T54" fmla="*/ 1217 w 2353"/>
                <a:gd name="T55" fmla="*/ 626 h 2358"/>
                <a:gd name="T56" fmla="*/ 1427 w 2353"/>
                <a:gd name="T57" fmla="*/ 785 h 2358"/>
                <a:gd name="T58" fmla="*/ 1408 w 2353"/>
                <a:gd name="T59" fmla="*/ 1053 h 2358"/>
                <a:gd name="T60" fmla="*/ 1484 w 2353"/>
                <a:gd name="T61" fmla="*/ 1058 h 2358"/>
                <a:gd name="T62" fmla="*/ 1496 w 2353"/>
                <a:gd name="T63" fmla="*/ 767 h 2358"/>
                <a:gd name="T64" fmla="*/ 1268 w 2353"/>
                <a:gd name="T65" fmla="*/ 567 h 2358"/>
                <a:gd name="T66" fmla="*/ 557 w 2353"/>
                <a:gd name="T67" fmla="*/ 175 h 2358"/>
                <a:gd name="T68" fmla="*/ 978 w 2353"/>
                <a:gd name="T69" fmla="*/ 1491 h 2358"/>
                <a:gd name="T70" fmla="*/ 813 w 2353"/>
                <a:gd name="T71" fmla="*/ 1223 h 2358"/>
                <a:gd name="T72" fmla="*/ 692 w 2353"/>
                <a:gd name="T73" fmla="*/ 901 h 2358"/>
                <a:gd name="T74" fmla="*/ 817 w 2353"/>
                <a:gd name="T75" fmla="*/ 576 h 2358"/>
                <a:gd name="T76" fmla="*/ 1124 w 2353"/>
                <a:gd name="T77" fmla="*/ 419 h 2358"/>
                <a:gd name="T78" fmla="*/ 1462 w 2353"/>
                <a:gd name="T79" fmla="*/ 509 h 2358"/>
                <a:gd name="T80" fmla="*/ 1649 w 2353"/>
                <a:gd name="T81" fmla="*/ 797 h 2358"/>
                <a:gd name="T82" fmla="*/ 1596 w 2353"/>
                <a:gd name="T83" fmla="*/ 1143 h 2358"/>
                <a:gd name="T84" fmla="*/ 1384 w 2353"/>
                <a:gd name="T85" fmla="*/ 1456 h 2358"/>
                <a:gd name="T86" fmla="*/ 1810 w 2353"/>
                <a:gd name="T87" fmla="*/ 212 h 2358"/>
                <a:gd name="T88" fmla="*/ 623 w 2353"/>
                <a:gd name="T89" fmla="*/ 138 h 2358"/>
                <a:gd name="T90" fmla="*/ 1877 w 2353"/>
                <a:gd name="T91" fmla="*/ 59 h 2358"/>
                <a:gd name="T92" fmla="*/ 2145 w 2353"/>
                <a:gd name="T93" fmla="*/ 1665 h 2358"/>
                <a:gd name="T94" fmla="*/ 2214 w 2353"/>
                <a:gd name="T95" fmla="*/ 1873 h 2358"/>
                <a:gd name="T96" fmla="*/ 2353 w 2353"/>
                <a:gd name="T97" fmla="*/ 1942 h 2358"/>
                <a:gd name="T98" fmla="*/ 2284 w 2353"/>
                <a:gd name="T99" fmla="*/ 2358 h 2358"/>
                <a:gd name="T100" fmla="*/ 0 w 2353"/>
                <a:gd name="T101" fmla="*/ 2288 h 2358"/>
                <a:gd name="T102" fmla="*/ 70 w 2353"/>
                <a:gd name="T103" fmla="*/ 1873 h 2358"/>
                <a:gd name="T104" fmla="*/ 189 w 2353"/>
                <a:gd name="T105" fmla="*/ 1667 h 2358"/>
                <a:gd name="T106" fmla="*/ 453 w 2353"/>
                <a:gd name="T107" fmla="*/ 83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53" h="2358">
                  <a:moveTo>
                    <a:pt x="139" y="2011"/>
                  </a:moveTo>
                  <a:lnTo>
                    <a:pt x="139" y="2219"/>
                  </a:lnTo>
                  <a:lnTo>
                    <a:pt x="277" y="2219"/>
                  </a:lnTo>
                  <a:lnTo>
                    <a:pt x="277" y="2150"/>
                  </a:lnTo>
                  <a:lnTo>
                    <a:pt x="280" y="2132"/>
                  </a:lnTo>
                  <a:lnTo>
                    <a:pt x="287" y="2115"/>
                  </a:lnTo>
                  <a:lnTo>
                    <a:pt x="297" y="2101"/>
                  </a:lnTo>
                  <a:lnTo>
                    <a:pt x="311" y="2090"/>
                  </a:lnTo>
                  <a:lnTo>
                    <a:pt x="328" y="2084"/>
                  </a:lnTo>
                  <a:lnTo>
                    <a:pt x="346" y="2081"/>
                  </a:lnTo>
                  <a:lnTo>
                    <a:pt x="364" y="2084"/>
                  </a:lnTo>
                  <a:lnTo>
                    <a:pt x="381" y="2090"/>
                  </a:lnTo>
                  <a:lnTo>
                    <a:pt x="396" y="2101"/>
                  </a:lnTo>
                  <a:lnTo>
                    <a:pt x="406" y="2115"/>
                  </a:lnTo>
                  <a:lnTo>
                    <a:pt x="413" y="2131"/>
                  </a:lnTo>
                  <a:lnTo>
                    <a:pt x="416" y="2150"/>
                  </a:lnTo>
                  <a:lnTo>
                    <a:pt x="416" y="2219"/>
                  </a:lnTo>
                  <a:lnTo>
                    <a:pt x="554" y="2219"/>
                  </a:lnTo>
                  <a:lnTo>
                    <a:pt x="554" y="2150"/>
                  </a:lnTo>
                  <a:lnTo>
                    <a:pt x="557" y="2132"/>
                  </a:lnTo>
                  <a:lnTo>
                    <a:pt x="564" y="2115"/>
                  </a:lnTo>
                  <a:lnTo>
                    <a:pt x="574" y="2101"/>
                  </a:lnTo>
                  <a:lnTo>
                    <a:pt x="588" y="2090"/>
                  </a:lnTo>
                  <a:lnTo>
                    <a:pt x="605" y="2084"/>
                  </a:lnTo>
                  <a:lnTo>
                    <a:pt x="623" y="2081"/>
                  </a:lnTo>
                  <a:lnTo>
                    <a:pt x="641" y="2084"/>
                  </a:lnTo>
                  <a:lnTo>
                    <a:pt x="658" y="2090"/>
                  </a:lnTo>
                  <a:lnTo>
                    <a:pt x="672" y="2101"/>
                  </a:lnTo>
                  <a:lnTo>
                    <a:pt x="682" y="2115"/>
                  </a:lnTo>
                  <a:lnTo>
                    <a:pt x="689" y="2131"/>
                  </a:lnTo>
                  <a:lnTo>
                    <a:pt x="692" y="2150"/>
                  </a:lnTo>
                  <a:lnTo>
                    <a:pt x="692" y="2219"/>
                  </a:lnTo>
                  <a:lnTo>
                    <a:pt x="830" y="2219"/>
                  </a:lnTo>
                  <a:lnTo>
                    <a:pt x="830" y="2150"/>
                  </a:lnTo>
                  <a:lnTo>
                    <a:pt x="833" y="2132"/>
                  </a:lnTo>
                  <a:lnTo>
                    <a:pt x="840" y="2115"/>
                  </a:lnTo>
                  <a:lnTo>
                    <a:pt x="850" y="2101"/>
                  </a:lnTo>
                  <a:lnTo>
                    <a:pt x="865" y="2090"/>
                  </a:lnTo>
                  <a:lnTo>
                    <a:pt x="882" y="2084"/>
                  </a:lnTo>
                  <a:lnTo>
                    <a:pt x="900" y="2081"/>
                  </a:lnTo>
                  <a:lnTo>
                    <a:pt x="918" y="2084"/>
                  </a:lnTo>
                  <a:lnTo>
                    <a:pt x="935" y="2090"/>
                  </a:lnTo>
                  <a:lnTo>
                    <a:pt x="949" y="2101"/>
                  </a:lnTo>
                  <a:lnTo>
                    <a:pt x="959" y="2115"/>
                  </a:lnTo>
                  <a:lnTo>
                    <a:pt x="966" y="2131"/>
                  </a:lnTo>
                  <a:lnTo>
                    <a:pt x="969" y="2150"/>
                  </a:lnTo>
                  <a:lnTo>
                    <a:pt x="969" y="2219"/>
                  </a:lnTo>
                  <a:lnTo>
                    <a:pt x="1107" y="2219"/>
                  </a:lnTo>
                  <a:lnTo>
                    <a:pt x="1107" y="2150"/>
                  </a:lnTo>
                  <a:lnTo>
                    <a:pt x="1110" y="2132"/>
                  </a:lnTo>
                  <a:lnTo>
                    <a:pt x="1117" y="2115"/>
                  </a:lnTo>
                  <a:lnTo>
                    <a:pt x="1127" y="2101"/>
                  </a:lnTo>
                  <a:lnTo>
                    <a:pt x="1141" y="2090"/>
                  </a:lnTo>
                  <a:lnTo>
                    <a:pt x="1158" y="2084"/>
                  </a:lnTo>
                  <a:lnTo>
                    <a:pt x="1175" y="2081"/>
                  </a:lnTo>
                  <a:lnTo>
                    <a:pt x="1195" y="2084"/>
                  </a:lnTo>
                  <a:lnTo>
                    <a:pt x="1212" y="2090"/>
                  </a:lnTo>
                  <a:lnTo>
                    <a:pt x="1226" y="2101"/>
                  </a:lnTo>
                  <a:lnTo>
                    <a:pt x="1236" y="2115"/>
                  </a:lnTo>
                  <a:lnTo>
                    <a:pt x="1243" y="2131"/>
                  </a:lnTo>
                  <a:lnTo>
                    <a:pt x="1246" y="2150"/>
                  </a:lnTo>
                  <a:lnTo>
                    <a:pt x="1246" y="2219"/>
                  </a:lnTo>
                  <a:lnTo>
                    <a:pt x="1384" y="2219"/>
                  </a:lnTo>
                  <a:lnTo>
                    <a:pt x="1384" y="2150"/>
                  </a:lnTo>
                  <a:lnTo>
                    <a:pt x="1387" y="2132"/>
                  </a:lnTo>
                  <a:lnTo>
                    <a:pt x="1394" y="2115"/>
                  </a:lnTo>
                  <a:lnTo>
                    <a:pt x="1404" y="2101"/>
                  </a:lnTo>
                  <a:lnTo>
                    <a:pt x="1418" y="2090"/>
                  </a:lnTo>
                  <a:lnTo>
                    <a:pt x="1435" y="2084"/>
                  </a:lnTo>
                  <a:lnTo>
                    <a:pt x="1453" y="2081"/>
                  </a:lnTo>
                  <a:lnTo>
                    <a:pt x="1471" y="2084"/>
                  </a:lnTo>
                  <a:lnTo>
                    <a:pt x="1488" y="2090"/>
                  </a:lnTo>
                  <a:lnTo>
                    <a:pt x="1503" y="2101"/>
                  </a:lnTo>
                  <a:lnTo>
                    <a:pt x="1513" y="2115"/>
                  </a:lnTo>
                  <a:lnTo>
                    <a:pt x="1520" y="2131"/>
                  </a:lnTo>
                  <a:lnTo>
                    <a:pt x="1523" y="2150"/>
                  </a:lnTo>
                  <a:lnTo>
                    <a:pt x="1523" y="2219"/>
                  </a:lnTo>
                  <a:lnTo>
                    <a:pt x="1661" y="2219"/>
                  </a:lnTo>
                  <a:lnTo>
                    <a:pt x="1661" y="2150"/>
                  </a:lnTo>
                  <a:lnTo>
                    <a:pt x="1664" y="2132"/>
                  </a:lnTo>
                  <a:lnTo>
                    <a:pt x="1670" y="2115"/>
                  </a:lnTo>
                  <a:lnTo>
                    <a:pt x="1681" y="2101"/>
                  </a:lnTo>
                  <a:lnTo>
                    <a:pt x="1695" y="2090"/>
                  </a:lnTo>
                  <a:lnTo>
                    <a:pt x="1712" y="2084"/>
                  </a:lnTo>
                  <a:lnTo>
                    <a:pt x="1730" y="2081"/>
                  </a:lnTo>
                  <a:lnTo>
                    <a:pt x="1748" y="2084"/>
                  </a:lnTo>
                  <a:lnTo>
                    <a:pt x="1765" y="2090"/>
                  </a:lnTo>
                  <a:lnTo>
                    <a:pt x="1778" y="2101"/>
                  </a:lnTo>
                  <a:lnTo>
                    <a:pt x="1789" y="2115"/>
                  </a:lnTo>
                  <a:lnTo>
                    <a:pt x="1796" y="2131"/>
                  </a:lnTo>
                  <a:lnTo>
                    <a:pt x="1799" y="2150"/>
                  </a:lnTo>
                  <a:lnTo>
                    <a:pt x="1799" y="2219"/>
                  </a:lnTo>
                  <a:lnTo>
                    <a:pt x="1937" y="2219"/>
                  </a:lnTo>
                  <a:lnTo>
                    <a:pt x="1937" y="2150"/>
                  </a:lnTo>
                  <a:lnTo>
                    <a:pt x="1940" y="2132"/>
                  </a:lnTo>
                  <a:lnTo>
                    <a:pt x="1947" y="2115"/>
                  </a:lnTo>
                  <a:lnTo>
                    <a:pt x="1957" y="2101"/>
                  </a:lnTo>
                  <a:lnTo>
                    <a:pt x="1972" y="2090"/>
                  </a:lnTo>
                  <a:lnTo>
                    <a:pt x="1989" y="2084"/>
                  </a:lnTo>
                  <a:lnTo>
                    <a:pt x="2007" y="2081"/>
                  </a:lnTo>
                  <a:lnTo>
                    <a:pt x="2025" y="2084"/>
                  </a:lnTo>
                  <a:lnTo>
                    <a:pt x="2042" y="2090"/>
                  </a:lnTo>
                  <a:lnTo>
                    <a:pt x="2055" y="2101"/>
                  </a:lnTo>
                  <a:lnTo>
                    <a:pt x="2066" y="2115"/>
                  </a:lnTo>
                  <a:lnTo>
                    <a:pt x="2073" y="2131"/>
                  </a:lnTo>
                  <a:lnTo>
                    <a:pt x="2076" y="2150"/>
                  </a:lnTo>
                  <a:lnTo>
                    <a:pt x="2076" y="2219"/>
                  </a:lnTo>
                  <a:lnTo>
                    <a:pt x="2214" y="2219"/>
                  </a:lnTo>
                  <a:lnTo>
                    <a:pt x="2214" y="2011"/>
                  </a:lnTo>
                  <a:lnTo>
                    <a:pt x="139" y="2011"/>
                  </a:lnTo>
                  <a:close/>
                  <a:moveTo>
                    <a:pt x="277" y="1803"/>
                  </a:moveTo>
                  <a:lnTo>
                    <a:pt x="277" y="1873"/>
                  </a:lnTo>
                  <a:lnTo>
                    <a:pt x="2076" y="1873"/>
                  </a:lnTo>
                  <a:lnTo>
                    <a:pt x="2076" y="1803"/>
                  </a:lnTo>
                  <a:lnTo>
                    <a:pt x="277" y="1803"/>
                  </a:lnTo>
                  <a:close/>
                  <a:moveTo>
                    <a:pt x="1175" y="971"/>
                  </a:moveTo>
                  <a:lnTo>
                    <a:pt x="1158" y="973"/>
                  </a:lnTo>
                  <a:lnTo>
                    <a:pt x="1141" y="980"/>
                  </a:lnTo>
                  <a:lnTo>
                    <a:pt x="1127" y="991"/>
                  </a:lnTo>
                  <a:lnTo>
                    <a:pt x="1117" y="1005"/>
                  </a:lnTo>
                  <a:lnTo>
                    <a:pt x="1110" y="1022"/>
                  </a:lnTo>
                  <a:lnTo>
                    <a:pt x="1107" y="1040"/>
                  </a:lnTo>
                  <a:lnTo>
                    <a:pt x="1107" y="1428"/>
                  </a:lnTo>
                  <a:lnTo>
                    <a:pt x="1175" y="1497"/>
                  </a:lnTo>
                  <a:lnTo>
                    <a:pt x="1246" y="1428"/>
                  </a:lnTo>
                  <a:lnTo>
                    <a:pt x="1246" y="1040"/>
                  </a:lnTo>
                  <a:lnTo>
                    <a:pt x="1243" y="1022"/>
                  </a:lnTo>
                  <a:lnTo>
                    <a:pt x="1236" y="1005"/>
                  </a:lnTo>
                  <a:lnTo>
                    <a:pt x="1225" y="991"/>
                  </a:lnTo>
                  <a:lnTo>
                    <a:pt x="1212" y="980"/>
                  </a:lnTo>
                  <a:lnTo>
                    <a:pt x="1195" y="973"/>
                  </a:lnTo>
                  <a:lnTo>
                    <a:pt x="1175" y="971"/>
                  </a:lnTo>
                  <a:close/>
                  <a:moveTo>
                    <a:pt x="1175" y="763"/>
                  </a:moveTo>
                  <a:lnTo>
                    <a:pt x="1147" y="766"/>
                  </a:lnTo>
                  <a:lnTo>
                    <a:pt x="1120" y="775"/>
                  </a:lnTo>
                  <a:lnTo>
                    <a:pt x="1095" y="789"/>
                  </a:lnTo>
                  <a:lnTo>
                    <a:pt x="1075" y="807"/>
                  </a:lnTo>
                  <a:lnTo>
                    <a:pt x="1058" y="830"/>
                  </a:lnTo>
                  <a:lnTo>
                    <a:pt x="1046" y="855"/>
                  </a:lnTo>
                  <a:lnTo>
                    <a:pt x="1040" y="884"/>
                  </a:lnTo>
                  <a:lnTo>
                    <a:pt x="1063" y="867"/>
                  </a:lnTo>
                  <a:lnTo>
                    <a:pt x="1088" y="851"/>
                  </a:lnTo>
                  <a:lnTo>
                    <a:pt x="1116" y="841"/>
                  </a:lnTo>
                  <a:lnTo>
                    <a:pt x="1145" y="834"/>
                  </a:lnTo>
                  <a:lnTo>
                    <a:pt x="1175" y="832"/>
                  </a:lnTo>
                  <a:lnTo>
                    <a:pt x="1208" y="834"/>
                  </a:lnTo>
                  <a:lnTo>
                    <a:pt x="1237" y="841"/>
                  </a:lnTo>
                  <a:lnTo>
                    <a:pt x="1265" y="851"/>
                  </a:lnTo>
                  <a:lnTo>
                    <a:pt x="1290" y="867"/>
                  </a:lnTo>
                  <a:lnTo>
                    <a:pt x="1313" y="884"/>
                  </a:lnTo>
                  <a:lnTo>
                    <a:pt x="1307" y="855"/>
                  </a:lnTo>
                  <a:lnTo>
                    <a:pt x="1295" y="830"/>
                  </a:lnTo>
                  <a:lnTo>
                    <a:pt x="1278" y="807"/>
                  </a:lnTo>
                  <a:lnTo>
                    <a:pt x="1257" y="789"/>
                  </a:lnTo>
                  <a:lnTo>
                    <a:pt x="1233" y="775"/>
                  </a:lnTo>
                  <a:lnTo>
                    <a:pt x="1206" y="766"/>
                  </a:lnTo>
                  <a:lnTo>
                    <a:pt x="1175" y="763"/>
                  </a:lnTo>
                  <a:close/>
                  <a:moveTo>
                    <a:pt x="1175" y="555"/>
                  </a:moveTo>
                  <a:lnTo>
                    <a:pt x="1129" y="558"/>
                  </a:lnTo>
                  <a:lnTo>
                    <a:pt x="1085" y="567"/>
                  </a:lnTo>
                  <a:lnTo>
                    <a:pt x="1042" y="582"/>
                  </a:lnTo>
                  <a:lnTo>
                    <a:pt x="1002" y="602"/>
                  </a:lnTo>
                  <a:lnTo>
                    <a:pt x="965" y="626"/>
                  </a:lnTo>
                  <a:lnTo>
                    <a:pt x="932" y="656"/>
                  </a:lnTo>
                  <a:lnTo>
                    <a:pt x="903" y="689"/>
                  </a:lnTo>
                  <a:lnTo>
                    <a:pt x="878" y="726"/>
                  </a:lnTo>
                  <a:lnTo>
                    <a:pt x="857" y="767"/>
                  </a:lnTo>
                  <a:lnTo>
                    <a:pt x="842" y="809"/>
                  </a:lnTo>
                  <a:lnTo>
                    <a:pt x="833" y="854"/>
                  </a:lnTo>
                  <a:lnTo>
                    <a:pt x="830" y="901"/>
                  </a:lnTo>
                  <a:lnTo>
                    <a:pt x="833" y="943"/>
                  </a:lnTo>
                  <a:lnTo>
                    <a:pt x="840" y="984"/>
                  </a:lnTo>
                  <a:lnTo>
                    <a:pt x="852" y="1022"/>
                  </a:lnTo>
                  <a:lnTo>
                    <a:pt x="869" y="1058"/>
                  </a:lnTo>
                  <a:lnTo>
                    <a:pt x="888" y="1093"/>
                  </a:lnTo>
                  <a:lnTo>
                    <a:pt x="912" y="1124"/>
                  </a:lnTo>
                  <a:lnTo>
                    <a:pt x="939" y="1153"/>
                  </a:lnTo>
                  <a:lnTo>
                    <a:pt x="969" y="1178"/>
                  </a:lnTo>
                  <a:lnTo>
                    <a:pt x="969" y="1085"/>
                  </a:lnTo>
                  <a:lnTo>
                    <a:pt x="945" y="1053"/>
                  </a:lnTo>
                  <a:lnTo>
                    <a:pt x="926" y="1019"/>
                  </a:lnTo>
                  <a:lnTo>
                    <a:pt x="912" y="982"/>
                  </a:lnTo>
                  <a:lnTo>
                    <a:pt x="903" y="942"/>
                  </a:lnTo>
                  <a:lnTo>
                    <a:pt x="900" y="901"/>
                  </a:lnTo>
                  <a:lnTo>
                    <a:pt x="903" y="861"/>
                  </a:lnTo>
                  <a:lnTo>
                    <a:pt x="912" y="821"/>
                  </a:lnTo>
                  <a:lnTo>
                    <a:pt x="926" y="785"/>
                  </a:lnTo>
                  <a:lnTo>
                    <a:pt x="944" y="751"/>
                  </a:lnTo>
                  <a:lnTo>
                    <a:pt x="967" y="719"/>
                  </a:lnTo>
                  <a:lnTo>
                    <a:pt x="995" y="692"/>
                  </a:lnTo>
                  <a:lnTo>
                    <a:pt x="1026" y="669"/>
                  </a:lnTo>
                  <a:lnTo>
                    <a:pt x="1060" y="650"/>
                  </a:lnTo>
                  <a:lnTo>
                    <a:pt x="1097" y="635"/>
                  </a:lnTo>
                  <a:lnTo>
                    <a:pt x="1135" y="626"/>
                  </a:lnTo>
                  <a:lnTo>
                    <a:pt x="1175" y="623"/>
                  </a:lnTo>
                  <a:lnTo>
                    <a:pt x="1217" y="626"/>
                  </a:lnTo>
                  <a:lnTo>
                    <a:pt x="1256" y="635"/>
                  </a:lnTo>
                  <a:lnTo>
                    <a:pt x="1293" y="650"/>
                  </a:lnTo>
                  <a:lnTo>
                    <a:pt x="1327" y="669"/>
                  </a:lnTo>
                  <a:lnTo>
                    <a:pt x="1358" y="692"/>
                  </a:lnTo>
                  <a:lnTo>
                    <a:pt x="1385" y="719"/>
                  </a:lnTo>
                  <a:lnTo>
                    <a:pt x="1408" y="751"/>
                  </a:lnTo>
                  <a:lnTo>
                    <a:pt x="1427" y="785"/>
                  </a:lnTo>
                  <a:lnTo>
                    <a:pt x="1441" y="821"/>
                  </a:lnTo>
                  <a:lnTo>
                    <a:pt x="1450" y="861"/>
                  </a:lnTo>
                  <a:lnTo>
                    <a:pt x="1453" y="901"/>
                  </a:lnTo>
                  <a:lnTo>
                    <a:pt x="1450" y="942"/>
                  </a:lnTo>
                  <a:lnTo>
                    <a:pt x="1441" y="982"/>
                  </a:lnTo>
                  <a:lnTo>
                    <a:pt x="1427" y="1019"/>
                  </a:lnTo>
                  <a:lnTo>
                    <a:pt x="1408" y="1053"/>
                  </a:lnTo>
                  <a:lnTo>
                    <a:pt x="1384" y="1085"/>
                  </a:lnTo>
                  <a:lnTo>
                    <a:pt x="1384" y="1085"/>
                  </a:lnTo>
                  <a:lnTo>
                    <a:pt x="1384" y="1178"/>
                  </a:lnTo>
                  <a:lnTo>
                    <a:pt x="1414" y="1153"/>
                  </a:lnTo>
                  <a:lnTo>
                    <a:pt x="1441" y="1124"/>
                  </a:lnTo>
                  <a:lnTo>
                    <a:pt x="1464" y="1093"/>
                  </a:lnTo>
                  <a:lnTo>
                    <a:pt x="1484" y="1058"/>
                  </a:lnTo>
                  <a:lnTo>
                    <a:pt x="1501" y="1022"/>
                  </a:lnTo>
                  <a:lnTo>
                    <a:pt x="1513" y="984"/>
                  </a:lnTo>
                  <a:lnTo>
                    <a:pt x="1520" y="943"/>
                  </a:lnTo>
                  <a:lnTo>
                    <a:pt x="1523" y="901"/>
                  </a:lnTo>
                  <a:lnTo>
                    <a:pt x="1520" y="854"/>
                  </a:lnTo>
                  <a:lnTo>
                    <a:pt x="1510" y="809"/>
                  </a:lnTo>
                  <a:lnTo>
                    <a:pt x="1496" y="767"/>
                  </a:lnTo>
                  <a:lnTo>
                    <a:pt x="1475" y="726"/>
                  </a:lnTo>
                  <a:lnTo>
                    <a:pt x="1450" y="689"/>
                  </a:lnTo>
                  <a:lnTo>
                    <a:pt x="1421" y="656"/>
                  </a:lnTo>
                  <a:lnTo>
                    <a:pt x="1388" y="626"/>
                  </a:lnTo>
                  <a:lnTo>
                    <a:pt x="1351" y="602"/>
                  </a:lnTo>
                  <a:lnTo>
                    <a:pt x="1311" y="582"/>
                  </a:lnTo>
                  <a:lnTo>
                    <a:pt x="1268" y="567"/>
                  </a:lnTo>
                  <a:lnTo>
                    <a:pt x="1223" y="558"/>
                  </a:lnTo>
                  <a:lnTo>
                    <a:pt x="1175" y="555"/>
                  </a:lnTo>
                  <a:close/>
                  <a:moveTo>
                    <a:pt x="623" y="138"/>
                  </a:moveTo>
                  <a:lnTo>
                    <a:pt x="603" y="141"/>
                  </a:lnTo>
                  <a:lnTo>
                    <a:pt x="585" y="148"/>
                  </a:lnTo>
                  <a:lnTo>
                    <a:pt x="570" y="160"/>
                  </a:lnTo>
                  <a:lnTo>
                    <a:pt x="557" y="175"/>
                  </a:lnTo>
                  <a:lnTo>
                    <a:pt x="548" y="192"/>
                  </a:lnTo>
                  <a:lnTo>
                    <a:pt x="543" y="212"/>
                  </a:lnTo>
                  <a:lnTo>
                    <a:pt x="440" y="1665"/>
                  </a:lnTo>
                  <a:lnTo>
                    <a:pt x="1107" y="1665"/>
                  </a:lnTo>
                  <a:lnTo>
                    <a:pt x="1107" y="1623"/>
                  </a:lnTo>
                  <a:lnTo>
                    <a:pt x="989" y="1505"/>
                  </a:lnTo>
                  <a:lnTo>
                    <a:pt x="978" y="1491"/>
                  </a:lnTo>
                  <a:lnTo>
                    <a:pt x="971" y="1474"/>
                  </a:lnTo>
                  <a:lnTo>
                    <a:pt x="969" y="1456"/>
                  </a:lnTo>
                  <a:lnTo>
                    <a:pt x="969" y="1340"/>
                  </a:lnTo>
                  <a:lnTo>
                    <a:pt x="926" y="1317"/>
                  </a:lnTo>
                  <a:lnTo>
                    <a:pt x="885" y="1288"/>
                  </a:lnTo>
                  <a:lnTo>
                    <a:pt x="847" y="1257"/>
                  </a:lnTo>
                  <a:lnTo>
                    <a:pt x="813" y="1223"/>
                  </a:lnTo>
                  <a:lnTo>
                    <a:pt x="783" y="1184"/>
                  </a:lnTo>
                  <a:lnTo>
                    <a:pt x="757" y="1143"/>
                  </a:lnTo>
                  <a:lnTo>
                    <a:pt x="734" y="1099"/>
                  </a:lnTo>
                  <a:lnTo>
                    <a:pt x="717" y="1052"/>
                  </a:lnTo>
                  <a:lnTo>
                    <a:pt x="703" y="1004"/>
                  </a:lnTo>
                  <a:lnTo>
                    <a:pt x="694" y="953"/>
                  </a:lnTo>
                  <a:lnTo>
                    <a:pt x="692" y="901"/>
                  </a:lnTo>
                  <a:lnTo>
                    <a:pt x="695" y="848"/>
                  </a:lnTo>
                  <a:lnTo>
                    <a:pt x="704" y="797"/>
                  </a:lnTo>
                  <a:lnTo>
                    <a:pt x="717" y="747"/>
                  </a:lnTo>
                  <a:lnTo>
                    <a:pt x="736" y="701"/>
                  </a:lnTo>
                  <a:lnTo>
                    <a:pt x="758" y="657"/>
                  </a:lnTo>
                  <a:lnTo>
                    <a:pt x="786" y="614"/>
                  </a:lnTo>
                  <a:lnTo>
                    <a:pt x="817" y="576"/>
                  </a:lnTo>
                  <a:lnTo>
                    <a:pt x="852" y="541"/>
                  </a:lnTo>
                  <a:lnTo>
                    <a:pt x="891" y="509"/>
                  </a:lnTo>
                  <a:lnTo>
                    <a:pt x="932" y="482"/>
                  </a:lnTo>
                  <a:lnTo>
                    <a:pt x="976" y="459"/>
                  </a:lnTo>
                  <a:lnTo>
                    <a:pt x="1024" y="441"/>
                  </a:lnTo>
                  <a:lnTo>
                    <a:pt x="1073" y="427"/>
                  </a:lnTo>
                  <a:lnTo>
                    <a:pt x="1124" y="419"/>
                  </a:lnTo>
                  <a:lnTo>
                    <a:pt x="1175" y="416"/>
                  </a:lnTo>
                  <a:lnTo>
                    <a:pt x="1229" y="419"/>
                  </a:lnTo>
                  <a:lnTo>
                    <a:pt x="1280" y="427"/>
                  </a:lnTo>
                  <a:lnTo>
                    <a:pt x="1329" y="441"/>
                  </a:lnTo>
                  <a:lnTo>
                    <a:pt x="1376" y="459"/>
                  </a:lnTo>
                  <a:lnTo>
                    <a:pt x="1421" y="482"/>
                  </a:lnTo>
                  <a:lnTo>
                    <a:pt x="1462" y="509"/>
                  </a:lnTo>
                  <a:lnTo>
                    <a:pt x="1501" y="541"/>
                  </a:lnTo>
                  <a:lnTo>
                    <a:pt x="1536" y="576"/>
                  </a:lnTo>
                  <a:lnTo>
                    <a:pt x="1567" y="614"/>
                  </a:lnTo>
                  <a:lnTo>
                    <a:pt x="1594" y="657"/>
                  </a:lnTo>
                  <a:lnTo>
                    <a:pt x="1617" y="701"/>
                  </a:lnTo>
                  <a:lnTo>
                    <a:pt x="1635" y="747"/>
                  </a:lnTo>
                  <a:lnTo>
                    <a:pt x="1649" y="797"/>
                  </a:lnTo>
                  <a:lnTo>
                    <a:pt x="1658" y="848"/>
                  </a:lnTo>
                  <a:lnTo>
                    <a:pt x="1661" y="901"/>
                  </a:lnTo>
                  <a:lnTo>
                    <a:pt x="1658" y="953"/>
                  </a:lnTo>
                  <a:lnTo>
                    <a:pt x="1649" y="1004"/>
                  </a:lnTo>
                  <a:lnTo>
                    <a:pt x="1636" y="1052"/>
                  </a:lnTo>
                  <a:lnTo>
                    <a:pt x="1618" y="1099"/>
                  </a:lnTo>
                  <a:lnTo>
                    <a:pt x="1596" y="1143"/>
                  </a:lnTo>
                  <a:lnTo>
                    <a:pt x="1570" y="1184"/>
                  </a:lnTo>
                  <a:lnTo>
                    <a:pt x="1540" y="1223"/>
                  </a:lnTo>
                  <a:lnTo>
                    <a:pt x="1506" y="1257"/>
                  </a:lnTo>
                  <a:lnTo>
                    <a:pt x="1467" y="1288"/>
                  </a:lnTo>
                  <a:lnTo>
                    <a:pt x="1427" y="1317"/>
                  </a:lnTo>
                  <a:lnTo>
                    <a:pt x="1384" y="1340"/>
                  </a:lnTo>
                  <a:lnTo>
                    <a:pt x="1384" y="1456"/>
                  </a:lnTo>
                  <a:lnTo>
                    <a:pt x="1382" y="1474"/>
                  </a:lnTo>
                  <a:lnTo>
                    <a:pt x="1375" y="1491"/>
                  </a:lnTo>
                  <a:lnTo>
                    <a:pt x="1364" y="1505"/>
                  </a:lnTo>
                  <a:lnTo>
                    <a:pt x="1246" y="1623"/>
                  </a:lnTo>
                  <a:lnTo>
                    <a:pt x="1246" y="1665"/>
                  </a:lnTo>
                  <a:lnTo>
                    <a:pt x="1912" y="1665"/>
                  </a:lnTo>
                  <a:lnTo>
                    <a:pt x="1810" y="212"/>
                  </a:lnTo>
                  <a:lnTo>
                    <a:pt x="1805" y="192"/>
                  </a:lnTo>
                  <a:lnTo>
                    <a:pt x="1796" y="175"/>
                  </a:lnTo>
                  <a:lnTo>
                    <a:pt x="1783" y="160"/>
                  </a:lnTo>
                  <a:lnTo>
                    <a:pt x="1767" y="148"/>
                  </a:lnTo>
                  <a:lnTo>
                    <a:pt x="1749" y="141"/>
                  </a:lnTo>
                  <a:lnTo>
                    <a:pt x="1730" y="138"/>
                  </a:lnTo>
                  <a:lnTo>
                    <a:pt x="623" y="138"/>
                  </a:lnTo>
                  <a:close/>
                  <a:moveTo>
                    <a:pt x="623" y="0"/>
                  </a:moveTo>
                  <a:lnTo>
                    <a:pt x="1730" y="0"/>
                  </a:lnTo>
                  <a:lnTo>
                    <a:pt x="1763" y="2"/>
                  </a:lnTo>
                  <a:lnTo>
                    <a:pt x="1794" y="10"/>
                  </a:lnTo>
                  <a:lnTo>
                    <a:pt x="1825" y="22"/>
                  </a:lnTo>
                  <a:lnTo>
                    <a:pt x="1853" y="38"/>
                  </a:lnTo>
                  <a:lnTo>
                    <a:pt x="1877" y="59"/>
                  </a:lnTo>
                  <a:lnTo>
                    <a:pt x="1899" y="83"/>
                  </a:lnTo>
                  <a:lnTo>
                    <a:pt x="1918" y="109"/>
                  </a:lnTo>
                  <a:lnTo>
                    <a:pt x="1932" y="138"/>
                  </a:lnTo>
                  <a:lnTo>
                    <a:pt x="1942" y="169"/>
                  </a:lnTo>
                  <a:lnTo>
                    <a:pt x="1947" y="203"/>
                  </a:lnTo>
                  <a:lnTo>
                    <a:pt x="2051" y="1665"/>
                  </a:lnTo>
                  <a:lnTo>
                    <a:pt x="2145" y="1665"/>
                  </a:lnTo>
                  <a:lnTo>
                    <a:pt x="2164" y="1667"/>
                  </a:lnTo>
                  <a:lnTo>
                    <a:pt x="2180" y="1674"/>
                  </a:lnTo>
                  <a:lnTo>
                    <a:pt x="2194" y="1685"/>
                  </a:lnTo>
                  <a:lnTo>
                    <a:pt x="2205" y="1699"/>
                  </a:lnTo>
                  <a:lnTo>
                    <a:pt x="2212" y="1715"/>
                  </a:lnTo>
                  <a:lnTo>
                    <a:pt x="2214" y="1733"/>
                  </a:lnTo>
                  <a:lnTo>
                    <a:pt x="2214" y="1873"/>
                  </a:lnTo>
                  <a:lnTo>
                    <a:pt x="2284" y="1873"/>
                  </a:lnTo>
                  <a:lnTo>
                    <a:pt x="2302" y="1875"/>
                  </a:lnTo>
                  <a:lnTo>
                    <a:pt x="2319" y="1882"/>
                  </a:lnTo>
                  <a:lnTo>
                    <a:pt x="2332" y="1893"/>
                  </a:lnTo>
                  <a:lnTo>
                    <a:pt x="2343" y="1907"/>
                  </a:lnTo>
                  <a:lnTo>
                    <a:pt x="2350" y="1923"/>
                  </a:lnTo>
                  <a:lnTo>
                    <a:pt x="2353" y="1942"/>
                  </a:lnTo>
                  <a:lnTo>
                    <a:pt x="2353" y="2288"/>
                  </a:lnTo>
                  <a:lnTo>
                    <a:pt x="2350" y="2308"/>
                  </a:lnTo>
                  <a:lnTo>
                    <a:pt x="2343" y="2324"/>
                  </a:lnTo>
                  <a:lnTo>
                    <a:pt x="2332" y="2338"/>
                  </a:lnTo>
                  <a:lnTo>
                    <a:pt x="2319" y="2349"/>
                  </a:lnTo>
                  <a:lnTo>
                    <a:pt x="2302" y="2356"/>
                  </a:lnTo>
                  <a:lnTo>
                    <a:pt x="2284" y="2358"/>
                  </a:lnTo>
                  <a:lnTo>
                    <a:pt x="70" y="2358"/>
                  </a:lnTo>
                  <a:lnTo>
                    <a:pt x="51" y="2356"/>
                  </a:lnTo>
                  <a:lnTo>
                    <a:pt x="34" y="2349"/>
                  </a:lnTo>
                  <a:lnTo>
                    <a:pt x="20" y="2338"/>
                  </a:lnTo>
                  <a:lnTo>
                    <a:pt x="10" y="2324"/>
                  </a:lnTo>
                  <a:lnTo>
                    <a:pt x="3" y="2308"/>
                  </a:lnTo>
                  <a:lnTo>
                    <a:pt x="0" y="2288"/>
                  </a:lnTo>
                  <a:lnTo>
                    <a:pt x="0" y="1942"/>
                  </a:lnTo>
                  <a:lnTo>
                    <a:pt x="3" y="1923"/>
                  </a:lnTo>
                  <a:lnTo>
                    <a:pt x="10" y="1907"/>
                  </a:lnTo>
                  <a:lnTo>
                    <a:pt x="20" y="1893"/>
                  </a:lnTo>
                  <a:lnTo>
                    <a:pt x="34" y="1882"/>
                  </a:lnTo>
                  <a:lnTo>
                    <a:pt x="51" y="1875"/>
                  </a:lnTo>
                  <a:lnTo>
                    <a:pt x="70" y="1873"/>
                  </a:lnTo>
                  <a:lnTo>
                    <a:pt x="139" y="1873"/>
                  </a:lnTo>
                  <a:lnTo>
                    <a:pt x="139" y="1733"/>
                  </a:lnTo>
                  <a:lnTo>
                    <a:pt x="141" y="1715"/>
                  </a:lnTo>
                  <a:lnTo>
                    <a:pt x="148" y="1699"/>
                  </a:lnTo>
                  <a:lnTo>
                    <a:pt x="159" y="1685"/>
                  </a:lnTo>
                  <a:lnTo>
                    <a:pt x="173" y="1674"/>
                  </a:lnTo>
                  <a:lnTo>
                    <a:pt x="189" y="1667"/>
                  </a:lnTo>
                  <a:lnTo>
                    <a:pt x="207" y="1665"/>
                  </a:lnTo>
                  <a:lnTo>
                    <a:pt x="302" y="1665"/>
                  </a:lnTo>
                  <a:lnTo>
                    <a:pt x="406" y="203"/>
                  </a:lnTo>
                  <a:lnTo>
                    <a:pt x="411" y="169"/>
                  </a:lnTo>
                  <a:lnTo>
                    <a:pt x="421" y="138"/>
                  </a:lnTo>
                  <a:lnTo>
                    <a:pt x="435" y="109"/>
                  </a:lnTo>
                  <a:lnTo>
                    <a:pt x="453" y="83"/>
                  </a:lnTo>
                  <a:lnTo>
                    <a:pt x="475" y="59"/>
                  </a:lnTo>
                  <a:lnTo>
                    <a:pt x="500" y="38"/>
                  </a:lnTo>
                  <a:lnTo>
                    <a:pt x="528" y="22"/>
                  </a:lnTo>
                  <a:lnTo>
                    <a:pt x="559" y="10"/>
                  </a:lnTo>
                  <a:lnTo>
                    <a:pt x="590" y="2"/>
                  </a:lnTo>
                  <a:lnTo>
                    <a:pt x="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5">
              <a:extLst>
                <a:ext uri="{FF2B5EF4-FFF2-40B4-BE49-F238E27FC236}">
                  <a16:creationId xmlns:a16="http://schemas.microsoft.com/office/drawing/2014/main" id="{847C2EDD-43D9-40A1-B00F-42B46D21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2181226"/>
              <a:ext cx="109537" cy="25400"/>
            </a:xfrm>
            <a:custGeom>
              <a:avLst/>
              <a:gdLst>
                <a:gd name="T0" fmla="*/ 69 w 623"/>
                <a:gd name="T1" fmla="*/ 0 h 140"/>
                <a:gd name="T2" fmla="*/ 554 w 623"/>
                <a:gd name="T3" fmla="*/ 0 h 140"/>
                <a:gd name="T4" fmla="*/ 572 w 623"/>
                <a:gd name="T5" fmla="*/ 3 h 140"/>
                <a:gd name="T6" fmla="*/ 589 w 623"/>
                <a:gd name="T7" fmla="*/ 10 h 140"/>
                <a:gd name="T8" fmla="*/ 603 w 623"/>
                <a:gd name="T9" fmla="*/ 21 h 140"/>
                <a:gd name="T10" fmla="*/ 613 w 623"/>
                <a:gd name="T11" fmla="*/ 35 h 140"/>
                <a:gd name="T12" fmla="*/ 620 w 623"/>
                <a:gd name="T13" fmla="*/ 52 h 140"/>
                <a:gd name="T14" fmla="*/ 623 w 623"/>
                <a:gd name="T15" fmla="*/ 70 h 140"/>
                <a:gd name="T16" fmla="*/ 620 w 623"/>
                <a:gd name="T17" fmla="*/ 88 h 140"/>
                <a:gd name="T18" fmla="*/ 613 w 623"/>
                <a:gd name="T19" fmla="*/ 105 h 140"/>
                <a:gd name="T20" fmla="*/ 603 w 623"/>
                <a:gd name="T21" fmla="*/ 119 h 140"/>
                <a:gd name="T22" fmla="*/ 589 w 623"/>
                <a:gd name="T23" fmla="*/ 130 h 140"/>
                <a:gd name="T24" fmla="*/ 572 w 623"/>
                <a:gd name="T25" fmla="*/ 137 h 140"/>
                <a:gd name="T26" fmla="*/ 554 w 623"/>
                <a:gd name="T27" fmla="*/ 140 h 140"/>
                <a:gd name="T28" fmla="*/ 69 w 623"/>
                <a:gd name="T29" fmla="*/ 140 h 140"/>
                <a:gd name="T30" fmla="*/ 50 w 623"/>
                <a:gd name="T31" fmla="*/ 137 h 140"/>
                <a:gd name="T32" fmla="*/ 34 w 623"/>
                <a:gd name="T33" fmla="*/ 130 h 140"/>
                <a:gd name="T34" fmla="*/ 20 w 623"/>
                <a:gd name="T35" fmla="*/ 119 h 140"/>
                <a:gd name="T36" fmla="*/ 9 w 623"/>
                <a:gd name="T37" fmla="*/ 105 h 140"/>
                <a:gd name="T38" fmla="*/ 2 w 623"/>
                <a:gd name="T39" fmla="*/ 88 h 140"/>
                <a:gd name="T40" fmla="*/ 0 w 623"/>
                <a:gd name="T41" fmla="*/ 70 h 140"/>
                <a:gd name="T42" fmla="*/ 2 w 623"/>
                <a:gd name="T43" fmla="*/ 52 h 140"/>
                <a:gd name="T44" fmla="*/ 9 w 623"/>
                <a:gd name="T45" fmla="*/ 35 h 140"/>
                <a:gd name="T46" fmla="*/ 20 w 623"/>
                <a:gd name="T47" fmla="*/ 21 h 140"/>
                <a:gd name="T48" fmla="*/ 34 w 623"/>
                <a:gd name="T49" fmla="*/ 10 h 140"/>
                <a:gd name="T50" fmla="*/ 50 w 623"/>
                <a:gd name="T51" fmla="*/ 3 h 140"/>
                <a:gd name="T52" fmla="*/ 69 w 623"/>
                <a:gd name="T5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3" h="140">
                  <a:moveTo>
                    <a:pt x="69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69" y="140"/>
                  </a:lnTo>
                  <a:lnTo>
                    <a:pt x="50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6">
              <a:extLst>
                <a:ext uri="{FF2B5EF4-FFF2-40B4-BE49-F238E27FC236}">
                  <a16:creationId xmlns:a16="http://schemas.microsoft.com/office/drawing/2014/main" id="{47985E4D-64CE-45AA-BC5F-BC65205E7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938" y="2181226"/>
              <a:ext cx="109537" cy="25400"/>
            </a:xfrm>
            <a:custGeom>
              <a:avLst/>
              <a:gdLst>
                <a:gd name="T0" fmla="*/ 70 w 623"/>
                <a:gd name="T1" fmla="*/ 0 h 140"/>
                <a:gd name="T2" fmla="*/ 554 w 623"/>
                <a:gd name="T3" fmla="*/ 0 h 140"/>
                <a:gd name="T4" fmla="*/ 572 w 623"/>
                <a:gd name="T5" fmla="*/ 3 h 140"/>
                <a:gd name="T6" fmla="*/ 589 w 623"/>
                <a:gd name="T7" fmla="*/ 10 h 140"/>
                <a:gd name="T8" fmla="*/ 603 w 623"/>
                <a:gd name="T9" fmla="*/ 21 h 140"/>
                <a:gd name="T10" fmla="*/ 613 w 623"/>
                <a:gd name="T11" fmla="*/ 35 h 140"/>
                <a:gd name="T12" fmla="*/ 620 w 623"/>
                <a:gd name="T13" fmla="*/ 52 h 140"/>
                <a:gd name="T14" fmla="*/ 623 w 623"/>
                <a:gd name="T15" fmla="*/ 70 h 140"/>
                <a:gd name="T16" fmla="*/ 620 w 623"/>
                <a:gd name="T17" fmla="*/ 88 h 140"/>
                <a:gd name="T18" fmla="*/ 613 w 623"/>
                <a:gd name="T19" fmla="*/ 105 h 140"/>
                <a:gd name="T20" fmla="*/ 603 w 623"/>
                <a:gd name="T21" fmla="*/ 119 h 140"/>
                <a:gd name="T22" fmla="*/ 589 w 623"/>
                <a:gd name="T23" fmla="*/ 130 h 140"/>
                <a:gd name="T24" fmla="*/ 572 w 623"/>
                <a:gd name="T25" fmla="*/ 137 h 140"/>
                <a:gd name="T26" fmla="*/ 554 w 623"/>
                <a:gd name="T27" fmla="*/ 140 h 140"/>
                <a:gd name="T28" fmla="*/ 70 w 623"/>
                <a:gd name="T29" fmla="*/ 140 h 140"/>
                <a:gd name="T30" fmla="*/ 51 w 623"/>
                <a:gd name="T31" fmla="*/ 137 h 140"/>
                <a:gd name="T32" fmla="*/ 34 w 623"/>
                <a:gd name="T33" fmla="*/ 130 h 140"/>
                <a:gd name="T34" fmla="*/ 20 w 623"/>
                <a:gd name="T35" fmla="*/ 119 h 140"/>
                <a:gd name="T36" fmla="*/ 9 w 623"/>
                <a:gd name="T37" fmla="*/ 105 h 140"/>
                <a:gd name="T38" fmla="*/ 3 w 623"/>
                <a:gd name="T39" fmla="*/ 88 h 140"/>
                <a:gd name="T40" fmla="*/ 0 w 623"/>
                <a:gd name="T41" fmla="*/ 70 h 140"/>
                <a:gd name="T42" fmla="*/ 3 w 623"/>
                <a:gd name="T43" fmla="*/ 52 h 140"/>
                <a:gd name="T44" fmla="*/ 9 w 623"/>
                <a:gd name="T45" fmla="*/ 35 h 140"/>
                <a:gd name="T46" fmla="*/ 20 w 623"/>
                <a:gd name="T47" fmla="*/ 21 h 140"/>
                <a:gd name="T48" fmla="*/ 34 w 623"/>
                <a:gd name="T49" fmla="*/ 10 h 140"/>
                <a:gd name="T50" fmla="*/ 51 w 623"/>
                <a:gd name="T51" fmla="*/ 3 h 140"/>
                <a:gd name="T52" fmla="*/ 70 w 623"/>
                <a:gd name="T5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3" h="140">
                  <a:moveTo>
                    <a:pt x="70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7">
              <a:extLst>
                <a:ext uri="{FF2B5EF4-FFF2-40B4-BE49-F238E27FC236}">
                  <a16:creationId xmlns:a16="http://schemas.microsoft.com/office/drawing/2014/main" id="{FE65326F-0B9B-4D3D-A8B6-01094FAE5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950" y="2041526"/>
              <a:ext cx="98425" cy="66675"/>
            </a:xfrm>
            <a:custGeom>
              <a:avLst/>
              <a:gdLst>
                <a:gd name="T0" fmla="*/ 489 w 558"/>
                <a:gd name="T1" fmla="*/ 0 h 382"/>
                <a:gd name="T2" fmla="*/ 506 w 558"/>
                <a:gd name="T3" fmla="*/ 2 h 382"/>
                <a:gd name="T4" fmla="*/ 522 w 558"/>
                <a:gd name="T5" fmla="*/ 9 h 382"/>
                <a:gd name="T6" fmla="*/ 537 w 558"/>
                <a:gd name="T7" fmla="*/ 20 h 382"/>
                <a:gd name="T8" fmla="*/ 549 w 558"/>
                <a:gd name="T9" fmla="*/ 35 h 382"/>
                <a:gd name="T10" fmla="*/ 556 w 558"/>
                <a:gd name="T11" fmla="*/ 52 h 382"/>
                <a:gd name="T12" fmla="*/ 558 w 558"/>
                <a:gd name="T13" fmla="*/ 70 h 382"/>
                <a:gd name="T14" fmla="*/ 556 w 558"/>
                <a:gd name="T15" fmla="*/ 87 h 382"/>
                <a:gd name="T16" fmla="*/ 549 w 558"/>
                <a:gd name="T17" fmla="*/ 104 h 382"/>
                <a:gd name="T18" fmla="*/ 538 w 558"/>
                <a:gd name="T19" fmla="*/ 118 h 382"/>
                <a:gd name="T20" fmla="*/ 523 w 558"/>
                <a:gd name="T21" fmla="*/ 129 h 382"/>
                <a:gd name="T22" fmla="*/ 104 w 558"/>
                <a:gd name="T23" fmla="*/ 373 h 382"/>
                <a:gd name="T24" fmla="*/ 87 w 558"/>
                <a:gd name="T25" fmla="*/ 380 h 382"/>
                <a:gd name="T26" fmla="*/ 70 w 558"/>
                <a:gd name="T27" fmla="*/ 382 h 382"/>
                <a:gd name="T28" fmla="*/ 51 w 558"/>
                <a:gd name="T29" fmla="*/ 380 h 382"/>
                <a:gd name="T30" fmla="*/ 35 w 558"/>
                <a:gd name="T31" fmla="*/ 373 h 382"/>
                <a:gd name="T32" fmla="*/ 20 w 558"/>
                <a:gd name="T33" fmla="*/ 361 h 382"/>
                <a:gd name="T34" fmla="*/ 9 w 558"/>
                <a:gd name="T35" fmla="*/ 347 h 382"/>
                <a:gd name="T36" fmla="*/ 2 w 558"/>
                <a:gd name="T37" fmla="*/ 329 h 382"/>
                <a:gd name="T38" fmla="*/ 0 w 558"/>
                <a:gd name="T39" fmla="*/ 312 h 382"/>
                <a:gd name="T40" fmla="*/ 2 w 558"/>
                <a:gd name="T41" fmla="*/ 294 h 382"/>
                <a:gd name="T42" fmla="*/ 9 w 558"/>
                <a:gd name="T43" fmla="*/ 278 h 382"/>
                <a:gd name="T44" fmla="*/ 20 w 558"/>
                <a:gd name="T45" fmla="*/ 264 h 382"/>
                <a:gd name="T46" fmla="*/ 34 w 558"/>
                <a:gd name="T47" fmla="*/ 252 h 382"/>
                <a:gd name="T48" fmla="*/ 454 w 558"/>
                <a:gd name="T49" fmla="*/ 9 h 382"/>
                <a:gd name="T50" fmla="*/ 471 w 558"/>
                <a:gd name="T51" fmla="*/ 2 h 382"/>
                <a:gd name="T52" fmla="*/ 489 w 558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8" h="382">
                  <a:moveTo>
                    <a:pt x="489" y="0"/>
                  </a:moveTo>
                  <a:lnTo>
                    <a:pt x="506" y="2"/>
                  </a:lnTo>
                  <a:lnTo>
                    <a:pt x="522" y="9"/>
                  </a:lnTo>
                  <a:lnTo>
                    <a:pt x="537" y="20"/>
                  </a:lnTo>
                  <a:lnTo>
                    <a:pt x="549" y="35"/>
                  </a:lnTo>
                  <a:lnTo>
                    <a:pt x="556" y="52"/>
                  </a:lnTo>
                  <a:lnTo>
                    <a:pt x="558" y="70"/>
                  </a:lnTo>
                  <a:lnTo>
                    <a:pt x="556" y="87"/>
                  </a:lnTo>
                  <a:lnTo>
                    <a:pt x="549" y="104"/>
                  </a:lnTo>
                  <a:lnTo>
                    <a:pt x="538" y="118"/>
                  </a:lnTo>
                  <a:lnTo>
                    <a:pt x="523" y="129"/>
                  </a:lnTo>
                  <a:lnTo>
                    <a:pt x="104" y="373"/>
                  </a:lnTo>
                  <a:lnTo>
                    <a:pt x="87" y="380"/>
                  </a:lnTo>
                  <a:lnTo>
                    <a:pt x="70" y="382"/>
                  </a:lnTo>
                  <a:lnTo>
                    <a:pt x="51" y="380"/>
                  </a:lnTo>
                  <a:lnTo>
                    <a:pt x="35" y="373"/>
                  </a:lnTo>
                  <a:lnTo>
                    <a:pt x="20" y="361"/>
                  </a:lnTo>
                  <a:lnTo>
                    <a:pt x="9" y="347"/>
                  </a:lnTo>
                  <a:lnTo>
                    <a:pt x="2" y="329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9" y="278"/>
                  </a:lnTo>
                  <a:lnTo>
                    <a:pt x="20" y="264"/>
                  </a:lnTo>
                  <a:lnTo>
                    <a:pt x="34" y="252"/>
                  </a:lnTo>
                  <a:lnTo>
                    <a:pt x="454" y="9"/>
                  </a:lnTo>
                  <a:lnTo>
                    <a:pt x="471" y="2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8">
              <a:extLst>
                <a:ext uri="{FF2B5EF4-FFF2-40B4-BE49-F238E27FC236}">
                  <a16:creationId xmlns:a16="http://schemas.microsoft.com/office/drawing/2014/main" id="{0B6F74CE-157E-412A-BA75-D8D8583F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1938338"/>
              <a:ext cx="68262" cy="98425"/>
            </a:xfrm>
            <a:custGeom>
              <a:avLst/>
              <a:gdLst>
                <a:gd name="T0" fmla="*/ 311 w 380"/>
                <a:gd name="T1" fmla="*/ 0 h 559"/>
                <a:gd name="T2" fmla="*/ 329 w 380"/>
                <a:gd name="T3" fmla="*/ 2 h 559"/>
                <a:gd name="T4" fmla="*/ 346 w 380"/>
                <a:gd name="T5" fmla="*/ 9 h 559"/>
                <a:gd name="T6" fmla="*/ 360 w 380"/>
                <a:gd name="T7" fmla="*/ 21 h 559"/>
                <a:gd name="T8" fmla="*/ 371 w 380"/>
                <a:gd name="T9" fmla="*/ 35 h 559"/>
                <a:gd name="T10" fmla="*/ 378 w 380"/>
                <a:gd name="T11" fmla="*/ 51 h 559"/>
                <a:gd name="T12" fmla="*/ 380 w 380"/>
                <a:gd name="T13" fmla="*/ 69 h 559"/>
                <a:gd name="T14" fmla="*/ 378 w 380"/>
                <a:gd name="T15" fmla="*/ 87 h 559"/>
                <a:gd name="T16" fmla="*/ 371 w 380"/>
                <a:gd name="T17" fmla="*/ 104 h 559"/>
                <a:gd name="T18" fmla="*/ 128 w 380"/>
                <a:gd name="T19" fmla="*/ 525 h 559"/>
                <a:gd name="T20" fmla="*/ 117 w 380"/>
                <a:gd name="T21" fmla="*/ 540 h 559"/>
                <a:gd name="T22" fmla="*/ 103 w 380"/>
                <a:gd name="T23" fmla="*/ 550 h 559"/>
                <a:gd name="T24" fmla="*/ 86 w 380"/>
                <a:gd name="T25" fmla="*/ 557 h 559"/>
                <a:gd name="T26" fmla="*/ 69 w 380"/>
                <a:gd name="T27" fmla="*/ 559 h 559"/>
                <a:gd name="T28" fmla="*/ 51 w 380"/>
                <a:gd name="T29" fmla="*/ 557 h 559"/>
                <a:gd name="T30" fmla="*/ 34 w 380"/>
                <a:gd name="T31" fmla="*/ 550 h 559"/>
                <a:gd name="T32" fmla="*/ 20 w 380"/>
                <a:gd name="T33" fmla="*/ 539 h 559"/>
                <a:gd name="T34" fmla="*/ 9 w 380"/>
                <a:gd name="T35" fmla="*/ 525 h 559"/>
                <a:gd name="T36" fmla="*/ 3 w 380"/>
                <a:gd name="T37" fmla="*/ 508 h 559"/>
                <a:gd name="T38" fmla="*/ 0 w 380"/>
                <a:gd name="T39" fmla="*/ 490 h 559"/>
                <a:gd name="T40" fmla="*/ 2 w 380"/>
                <a:gd name="T41" fmla="*/ 472 h 559"/>
                <a:gd name="T42" fmla="*/ 9 w 380"/>
                <a:gd name="T43" fmla="*/ 455 h 559"/>
                <a:gd name="T44" fmla="*/ 251 w 380"/>
                <a:gd name="T45" fmla="*/ 34 h 559"/>
                <a:gd name="T46" fmla="*/ 262 w 380"/>
                <a:gd name="T47" fmla="*/ 20 h 559"/>
                <a:gd name="T48" fmla="*/ 276 w 380"/>
                <a:gd name="T49" fmla="*/ 9 h 559"/>
                <a:gd name="T50" fmla="*/ 293 w 380"/>
                <a:gd name="T51" fmla="*/ 2 h 559"/>
                <a:gd name="T52" fmla="*/ 311 w 380"/>
                <a:gd name="T5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0" h="559">
                  <a:moveTo>
                    <a:pt x="311" y="0"/>
                  </a:moveTo>
                  <a:lnTo>
                    <a:pt x="329" y="2"/>
                  </a:lnTo>
                  <a:lnTo>
                    <a:pt x="346" y="9"/>
                  </a:lnTo>
                  <a:lnTo>
                    <a:pt x="360" y="21"/>
                  </a:lnTo>
                  <a:lnTo>
                    <a:pt x="371" y="35"/>
                  </a:lnTo>
                  <a:lnTo>
                    <a:pt x="378" y="51"/>
                  </a:lnTo>
                  <a:lnTo>
                    <a:pt x="380" y="69"/>
                  </a:lnTo>
                  <a:lnTo>
                    <a:pt x="378" y="87"/>
                  </a:lnTo>
                  <a:lnTo>
                    <a:pt x="371" y="104"/>
                  </a:lnTo>
                  <a:lnTo>
                    <a:pt x="128" y="525"/>
                  </a:lnTo>
                  <a:lnTo>
                    <a:pt x="117" y="540"/>
                  </a:lnTo>
                  <a:lnTo>
                    <a:pt x="103" y="550"/>
                  </a:lnTo>
                  <a:lnTo>
                    <a:pt x="86" y="557"/>
                  </a:lnTo>
                  <a:lnTo>
                    <a:pt x="69" y="559"/>
                  </a:lnTo>
                  <a:lnTo>
                    <a:pt x="51" y="557"/>
                  </a:lnTo>
                  <a:lnTo>
                    <a:pt x="34" y="550"/>
                  </a:lnTo>
                  <a:lnTo>
                    <a:pt x="20" y="539"/>
                  </a:lnTo>
                  <a:lnTo>
                    <a:pt x="9" y="525"/>
                  </a:lnTo>
                  <a:lnTo>
                    <a:pt x="3" y="508"/>
                  </a:lnTo>
                  <a:lnTo>
                    <a:pt x="0" y="490"/>
                  </a:lnTo>
                  <a:lnTo>
                    <a:pt x="2" y="472"/>
                  </a:lnTo>
                  <a:lnTo>
                    <a:pt x="9" y="455"/>
                  </a:lnTo>
                  <a:lnTo>
                    <a:pt x="251" y="34"/>
                  </a:lnTo>
                  <a:lnTo>
                    <a:pt x="262" y="20"/>
                  </a:lnTo>
                  <a:lnTo>
                    <a:pt x="276" y="9"/>
                  </a:lnTo>
                  <a:lnTo>
                    <a:pt x="293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9">
              <a:extLst>
                <a:ext uri="{FF2B5EF4-FFF2-40B4-BE49-F238E27FC236}">
                  <a16:creationId xmlns:a16="http://schemas.microsoft.com/office/drawing/2014/main" id="{8D0B9B75-E45C-4F6F-A84E-3B8B66660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" y="1900238"/>
              <a:ext cx="23812" cy="109538"/>
            </a:xfrm>
            <a:custGeom>
              <a:avLst/>
              <a:gdLst>
                <a:gd name="T0" fmla="*/ 68 w 139"/>
                <a:gd name="T1" fmla="*/ 0 h 625"/>
                <a:gd name="T2" fmla="*/ 88 w 139"/>
                <a:gd name="T3" fmla="*/ 3 h 625"/>
                <a:gd name="T4" fmla="*/ 105 w 139"/>
                <a:gd name="T5" fmla="*/ 10 h 625"/>
                <a:gd name="T6" fmla="*/ 119 w 139"/>
                <a:gd name="T7" fmla="*/ 20 h 625"/>
                <a:gd name="T8" fmla="*/ 129 w 139"/>
                <a:gd name="T9" fmla="*/ 34 h 625"/>
                <a:gd name="T10" fmla="*/ 136 w 139"/>
                <a:gd name="T11" fmla="*/ 51 h 625"/>
                <a:gd name="T12" fmla="*/ 139 w 139"/>
                <a:gd name="T13" fmla="*/ 70 h 625"/>
                <a:gd name="T14" fmla="*/ 139 w 139"/>
                <a:gd name="T15" fmla="*/ 555 h 625"/>
                <a:gd name="T16" fmla="*/ 136 w 139"/>
                <a:gd name="T17" fmla="*/ 573 h 625"/>
                <a:gd name="T18" fmla="*/ 129 w 139"/>
                <a:gd name="T19" fmla="*/ 590 h 625"/>
                <a:gd name="T20" fmla="*/ 119 w 139"/>
                <a:gd name="T21" fmla="*/ 604 h 625"/>
                <a:gd name="T22" fmla="*/ 105 w 139"/>
                <a:gd name="T23" fmla="*/ 616 h 625"/>
                <a:gd name="T24" fmla="*/ 88 w 139"/>
                <a:gd name="T25" fmla="*/ 622 h 625"/>
                <a:gd name="T26" fmla="*/ 68 w 139"/>
                <a:gd name="T27" fmla="*/ 625 h 625"/>
                <a:gd name="T28" fmla="*/ 51 w 139"/>
                <a:gd name="T29" fmla="*/ 622 h 625"/>
                <a:gd name="T30" fmla="*/ 34 w 139"/>
                <a:gd name="T31" fmla="*/ 616 h 625"/>
                <a:gd name="T32" fmla="*/ 20 w 139"/>
                <a:gd name="T33" fmla="*/ 604 h 625"/>
                <a:gd name="T34" fmla="*/ 10 w 139"/>
                <a:gd name="T35" fmla="*/ 590 h 625"/>
                <a:gd name="T36" fmla="*/ 3 w 139"/>
                <a:gd name="T37" fmla="*/ 573 h 625"/>
                <a:gd name="T38" fmla="*/ 0 w 139"/>
                <a:gd name="T39" fmla="*/ 555 h 625"/>
                <a:gd name="T40" fmla="*/ 0 w 139"/>
                <a:gd name="T41" fmla="*/ 70 h 625"/>
                <a:gd name="T42" fmla="*/ 3 w 139"/>
                <a:gd name="T43" fmla="*/ 51 h 625"/>
                <a:gd name="T44" fmla="*/ 10 w 139"/>
                <a:gd name="T45" fmla="*/ 34 h 625"/>
                <a:gd name="T46" fmla="*/ 20 w 139"/>
                <a:gd name="T47" fmla="*/ 20 h 625"/>
                <a:gd name="T48" fmla="*/ 34 w 139"/>
                <a:gd name="T49" fmla="*/ 10 h 625"/>
                <a:gd name="T50" fmla="*/ 51 w 139"/>
                <a:gd name="T51" fmla="*/ 3 h 625"/>
                <a:gd name="T52" fmla="*/ 68 w 139"/>
                <a:gd name="T53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625">
                  <a:moveTo>
                    <a:pt x="68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0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555"/>
                  </a:lnTo>
                  <a:lnTo>
                    <a:pt x="136" y="573"/>
                  </a:lnTo>
                  <a:lnTo>
                    <a:pt x="129" y="590"/>
                  </a:lnTo>
                  <a:lnTo>
                    <a:pt x="119" y="604"/>
                  </a:lnTo>
                  <a:lnTo>
                    <a:pt x="105" y="616"/>
                  </a:lnTo>
                  <a:lnTo>
                    <a:pt x="88" y="622"/>
                  </a:lnTo>
                  <a:lnTo>
                    <a:pt x="68" y="625"/>
                  </a:lnTo>
                  <a:lnTo>
                    <a:pt x="51" y="622"/>
                  </a:lnTo>
                  <a:lnTo>
                    <a:pt x="34" y="616"/>
                  </a:lnTo>
                  <a:lnTo>
                    <a:pt x="20" y="604"/>
                  </a:lnTo>
                  <a:lnTo>
                    <a:pt x="10" y="590"/>
                  </a:lnTo>
                  <a:lnTo>
                    <a:pt x="3" y="573"/>
                  </a:lnTo>
                  <a:lnTo>
                    <a:pt x="0" y="555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90">
              <a:extLst>
                <a:ext uri="{FF2B5EF4-FFF2-40B4-BE49-F238E27FC236}">
                  <a16:creationId xmlns:a16="http://schemas.microsoft.com/office/drawing/2014/main" id="{CFE12953-A70F-4BDC-BFA7-E5A15B728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1938338"/>
              <a:ext cx="68262" cy="98425"/>
            </a:xfrm>
            <a:custGeom>
              <a:avLst/>
              <a:gdLst>
                <a:gd name="T0" fmla="*/ 69 w 380"/>
                <a:gd name="T1" fmla="*/ 0 h 559"/>
                <a:gd name="T2" fmla="*/ 87 w 380"/>
                <a:gd name="T3" fmla="*/ 2 h 559"/>
                <a:gd name="T4" fmla="*/ 103 w 380"/>
                <a:gd name="T5" fmla="*/ 9 h 559"/>
                <a:gd name="T6" fmla="*/ 118 w 380"/>
                <a:gd name="T7" fmla="*/ 20 h 559"/>
                <a:gd name="T8" fmla="*/ 129 w 380"/>
                <a:gd name="T9" fmla="*/ 34 h 559"/>
                <a:gd name="T10" fmla="*/ 370 w 380"/>
                <a:gd name="T11" fmla="*/ 455 h 559"/>
                <a:gd name="T12" fmla="*/ 378 w 380"/>
                <a:gd name="T13" fmla="*/ 472 h 559"/>
                <a:gd name="T14" fmla="*/ 380 w 380"/>
                <a:gd name="T15" fmla="*/ 490 h 559"/>
                <a:gd name="T16" fmla="*/ 377 w 380"/>
                <a:gd name="T17" fmla="*/ 508 h 559"/>
                <a:gd name="T18" fmla="*/ 371 w 380"/>
                <a:gd name="T19" fmla="*/ 525 h 559"/>
                <a:gd name="T20" fmla="*/ 360 w 380"/>
                <a:gd name="T21" fmla="*/ 539 h 559"/>
                <a:gd name="T22" fmla="*/ 345 w 380"/>
                <a:gd name="T23" fmla="*/ 550 h 559"/>
                <a:gd name="T24" fmla="*/ 328 w 380"/>
                <a:gd name="T25" fmla="*/ 557 h 559"/>
                <a:gd name="T26" fmla="*/ 311 w 380"/>
                <a:gd name="T27" fmla="*/ 559 h 559"/>
                <a:gd name="T28" fmla="*/ 293 w 380"/>
                <a:gd name="T29" fmla="*/ 557 h 559"/>
                <a:gd name="T30" fmla="*/ 277 w 380"/>
                <a:gd name="T31" fmla="*/ 550 h 559"/>
                <a:gd name="T32" fmla="*/ 263 w 380"/>
                <a:gd name="T33" fmla="*/ 540 h 559"/>
                <a:gd name="T34" fmla="*/ 251 w 380"/>
                <a:gd name="T35" fmla="*/ 525 h 559"/>
                <a:gd name="T36" fmla="*/ 9 w 380"/>
                <a:gd name="T37" fmla="*/ 104 h 559"/>
                <a:gd name="T38" fmla="*/ 2 w 380"/>
                <a:gd name="T39" fmla="*/ 87 h 559"/>
                <a:gd name="T40" fmla="*/ 0 w 380"/>
                <a:gd name="T41" fmla="*/ 69 h 559"/>
                <a:gd name="T42" fmla="*/ 2 w 380"/>
                <a:gd name="T43" fmla="*/ 51 h 559"/>
                <a:gd name="T44" fmla="*/ 9 w 380"/>
                <a:gd name="T45" fmla="*/ 35 h 559"/>
                <a:gd name="T46" fmla="*/ 19 w 380"/>
                <a:gd name="T47" fmla="*/ 21 h 559"/>
                <a:gd name="T48" fmla="*/ 34 w 380"/>
                <a:gd name="T49" fmla="*/ 9 h 559"/>
                <a:gd name="T50" fmla="*/ 51 w 380"/>
                <a:gd name="T51" fmla="*/ 2 h 559"/>
                <a:gd name="T52" fmla="*/ 69 w 380"/>
                <a:gd name="T5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0" h="559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370" y="455"/>
                  </a:lnTo>
                  <a:lnTo>
                    <a:pt x="378" y="472"/>
                  </a:lnTo>
                  <a:lnTo>
                    <a:pt x="380" y="490"/>
                  </a:lnTo>
                  <a:lnTo>
                    <a:pt x="377" y="508"/>
                  </a:lnTo>
                  <a:lnTo>
                    <a:pt x="371" y="525"/>
                  </a:lnTo>
                  <a:lnTo>
                    <a:pt x="360" y="539"/>
                  </a:lnTo>
                  <a:lnTo>
                    <a:pt x="345" y="550"/>
                  </a:lnTo>
                  <a:lnTo>
                    <a:pt x="328" y="557"/>
                  </a:lnTo>
                  <a:lnTo>
                    <a:pt x="311" y="559"/>
                  </a:lnTo>
                  <a:lnTo>
                    <a:pt x="293" y="557"/>
                  </a:lnTo>
                  <a:lnTo>
                    <a:pt x="277" y="550"/>
                  </a:lnTo>
                  <a:lnTo>
                    <a:pt x="263" y="540"/>
                  </a:lnTo>
                  <a:lnTo>
                    <a:pt x="251" y="525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19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1">
              <a:extLst>
                <a:ext uri="{FF2B5EF4-FFF2-40B4-BE49-F238E27FC236}">
                  <a16:creationId xmlns:a16="http://schemas.microsoft.com/office/drawing/2014/main" id="{0CB80AB1-FAFF-4C19-8C18-5B554581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8" y="2041526"/>
              <a:ext cx="98425" cy="66675"/>
            </a:xfrm>
            <a:custGeom>
              <a:avLst/>
              <a:gdLst>
                <a:gd name="T0" fmla="*/ 69 w 558"/>
                <a:gd name="T1" fmla="*/ 0 h 382"/>
                <a:gd name="T2" fmla="*/ 87 w 558"/>
                <a:gd name="T3" fmla="*/ 2 h 382"/>
                <a:gd name="T4" fmla="*/ 104 w 558"/>
                <a:gd name="T5" fmla="*/ 9 h 382"/>
                <a:gd name="T6" fmla="*/ 524 w 558"/>
                <a:gd name="T7" fmla="*/ 252 h 382"/>
                <a:gd name="T8" fmla="*/ 538 w 558"/>
                <a:gd name="T9" fmla="*/ 264 h 382"/>
                <a:gd name="T10" fmla="*/ 549 w 558"/>
                <a:gd name="T11" fmla="*/ 278 h 382"/>
                <a:gd name="T12" fmla="*/ 556 w 558"/>
                <a:gd name="T13" fmla="*/ 294 h 382"/>
                <a:gd name="T14" fmla="*/ 558 w 558"/>
                <a:gd name="T15" fmla="*/ 312 h 382"/>
                <a:gd name="T16" fmla="*/ 556 w 558"/>
                <a:gd name="T17" fmla="*/ 329 h 382"/>
                <a:gd name="T18" fmla="*/ 549 w 558"/>
                <a:gd name="T19" fmla="*/ 347 h 382"/>
                <a:gd name="T20" fmla="*/ 538 w 558"/>
                <a:gd name="T21" fmla="*/ 361 h 382"/>
                <a:gd name="T22" fmla="*/ 523 w 558"/>
                <a:gd name="T23" fmla="*/ 373 h 382"/>
                <a:gd name="T24" fmla="*/ 507 w 558"/>
                <a:gd name="T25" fmla="*/ 380 h 382"/>
                <a:gd name="T26" fmla="*/ 488 w 558"/>
                <a:gd name="T27" fmla="*/ 382 h 382"/>
                <a:gd name="T28" fmla="*/ 471 w 558"/>
                <a:gd name="T29" fmla="*/ 380 h 382"/>
                <a:gd name="T30" fmla="*/ 454 w 558"/>
                <a:gd name="T31" fmla="*/ 373 h 382"/>
                <a:gd name="T32" fmla="*/ 35 w 558"/>
                <a:gd name="T33" fmla="*/ 129 h 382"/>
                <a:gd name="T34" fmla="*/ 20 w 558"/>
                <a:gd name="T35" fmla="*/ 118 h 382"/>
                <a:gd name="T36" fmla="*/ 9 w 558"/>
                <a:gd name="T37" fmla="*/ 104 h 382"/>
                <a:gd name="T38" fmla="*/ 2 w 558"/>
                <a:gd name="T39" fmla="*/ 87 h 382"/>
                <a:gd name="T40" fmla="*/ 0 w 558"/>
                <a:gd name="T41" fmla="*/ 70 h 382"/>
                <a:gd name="T42" fmla="*/ 2 w 558"/>
                <a:gd name="T43" fmla="*/ 52 h 382"/>
                <a:gd name="T44" fmla="*/ 9 w 558"/>
                <a:gd name="T45" fmla="*/ 35 h 382"/>
                <a:gd name="T46" fmla="*/ 20 w 558"/>
                <a:gd name="T47" fmla="*/ 20 h 382"/>
                <a:gd name="T48" fmla="*/ 36 w 558"/>
                <a:gd name="T49" fmla="*/ 9 h 382"/>
                <a:gd name="T50" fmla="*/ 52 w 558"/>
                <a:gd name="T51" fmla="*/ 2 h 382"/>
                <a:gd name="T52" fmla="*/ 69 w 558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8" h="382">
                  <a:moveTo>
                    <a:pt x="69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524" y="252"/>
                  </a:lnTo>
                  <a:lnTo>
                    <a:pt x="538" y="264"/>
                  </a:lnTo>
                  <a:lnTo>
                    <a:pt x="549" y="278"/>
                  </a:lnTo>
                  <a:lnTo>
                    <a:pt x="556" y="294"/>
                  </a:lnTo>
                  <a:lnTo>
                    <a:pt x="558" y="312"/>
                  </a:lnTo>
                  <a:lnTo>
                    <a:pt x="556" y="329"/>
                  </a:lnTo>
                  <a:lnTo>
                    <a:pt x="549" y="347"/>
                  </a:lnTo>
                  <a:lnTo>
                    <a:pt x="538" y="361"/>
                  </a:lnTo>
                  <a:lnTo>
                    <a:pt x="523" y="373"/>
                  </a:lnTo>
                  <a:lnTo>
                    <a:pt x="507" y="380"/>
                  </a:lnTo>
                  <a:lnTo>
                    <a:pt x="488" y="382"/>
                  </a:lnTo>
                  <a:lnTo>
                    <a:pt x="471" y="380"/>
                  </a:lnTo>
                  <a:lnTo>
                    <a:pt x="454" y="373"/>
                  </a:lnTo>
                  <a:lnTo>
                    <a:pt x="35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Wireless Communications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0157" y="110943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5" y="110943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Roaming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Some networks are less secure than others.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Jamming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Interference with radio air interface.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Denial of Service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Impacts to service and applications over network.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More cell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sites and points of presence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545948-7718-482E-A2FA-C934FB01EB72}"/>
              </a:ext>
            </a:extLst>
          </p:cNvPr>
          <p:cNvGrpSpPr/>
          <p:nvPr/>
        </p:nvGrpSpPr>
        <p:grpSpPr>
          <a:xfrm>
            <a:off x="1034257" y="1770577"/>
            <a:ext cx="693393" cy="741803"/>
            <a:chOff x="3475038" y="4233863"/>
            <a:chExt cx="546101" cy="554037"/>
          </a:xfrm>
          <a:solidFill>
            <a:schemeClr val="bg1"/>
          </a:solidFill>
        </p:grpSpPr>
        <p:sp>
          <p:nvSpPr>
            <p:cNvPr id="34" name="Freeform 427">
              <a:extLst>
                <a:ext uri="{FF2B5EF4-FFF2-40B4-BE49-F238E27FC236}">
                  <a16:creationId xmlns:a16="http://schemas.microsoft.com/office/drawing/2014/main" id="{95AD3EF2-6B9B-4842-BE50-CC0F921FA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038" y="4464050"/>
              <a:ext cx="222250" cy="301625"/>
            </a:xfrm>
            <a:custGeom>
              <a:avLst/>
              <a:gdLst>
                <a:gd name="T0" fmla="*/ 647 w 1397"/>
                <a:gd name="T1" fmla="*/ 120 h 1891"/>
                <a:gd name="T2" fmla="*/ 547 w 1397"/>
                <a:gd name="T3" fmla="*/ 139 h 1891"/>
                <a:gd name="T4" fmla="*/ 454 w 1397"/>
                <a:gd name="T5" fmla="*/ 178 h 1891"/>
                <a:gd name="T6" fmla="*/ 366 w 1397"/>
                <a:gd name="T7" fmla="*/ 235 h 1891"/>
                <a:gd name="T8" fmla="*/ 289 w 1397"/>
                <a:gd name="T9" fmla="*/ 309 h 1891"/>
                <a:gd name="T10" fmla="*/ 216 w 1397"/>
                <a:gd name="T11" fmla="*/ 406 h 1891"/>
                <a:gd name="T12" fmla="*/ 163 w 1397"/>
                <a:gd name="T13" fmla="*/ 515 h 1891"/>
                <a:gd name="T14" fmla="*/ 129 w 1397"/>
                <a:gd name="T15" fmla="*/ 632 h 1891"/>
                <a:gd name="T16" fmla="*/ 116 w 1397"/>
                <a:gd name="T17" fmla="*/ 751 h 1891"/>
                <a:gd name="T18" fmla="*/ 120 w 1397"/>
                <a:gd name="T19" fmla="*/ 872 h 1891"/>
                <a:gd name="T20" fmla="*/ 144 w 1397"/>
                <a:gd name="T21" fmla="*/ 990 h 1891"/>
                <a:gd name="T22" fmla="*/ 188 w 1397"/>
                <a:gd name="T23" fmla="*/ 1102 h 1891"/>
                <a:gd name="T24" fmla="*/ 249 w 1397"/>
                <a:gd name="T25" fmla="*/ 1206 h 1891"/>
                <a:gd name="T26" fmla="*/ 698 w 1397"/>
                <a:gd name="T27" fmla="*/ 1716 h 1891"/>
                <a:gd name="T28" fmla="*/ 1147 w 1397"/>
                <a:gd name="T29" fmla="*/ 1206 h 1891"/>
                <a:gd name="T30" fmla="*/ 1209 w 1397"/>
                <a:gd name="T31" fmla="*/ 1102 h 1891"/>
                <a:gd name="T32" fmla="*/ 1253 w 1397"/>
                <a:gd name="T33" fmla="*/ 990 h 1891"/>
                <a:gd name="T34" fmla="*/ 1276 w 1397"/>
                <a:gd name="T35" fmla="*/ 872 h 1891"/>
                <a:gd name="T36" fmla="*/ 1281 w 1397"/>
                <a:gd name="T37" fmla="*/ 751 h 1891"/>
                <a:gd name="T38" fmla="*/ 1266 w 1397"/>
                <a:gd name="T39" fmla="*/ 632 h 1891"/>
                <a:gd name="T40" fmla="*/ 1234 w 1397"/>
                <a:gd name="T41" fmla="*/ 515 h 1891"/>
                <a:gd name="T42" fmla="*/ 1181 w 1397"/>
                <a:gd name="T43" fmla="*/ 406 h 1891"/>
                <a:gd name="T44" fmla="*/ 1108 w 1397"/>
                <a:gd name="T45" fmla="*/ 309 h 1891"/>
                <a:gd name="T46" fmla="*/ 1030 w 1397"/>
                <a:gd name="T47" fmla="*/ 235 h 1891"/>
                <a:gd name="T48" fmla="*/ 943 w 1397"/>
                <a:gd name="T49" fmla="*/ 178 h 1891"/>
                <a:gd name="T50" fmla="*/ 849 w 1397"/>
                <a:gd name="T51" fmla="*/ 139 h 1891"/>
                <a:gd name="T52" fmla="*/ 749 w 1397"/>
                <a:gd name="T53" fmla="*/ 120 h 1891"/>
                <a:gd name="T54" fmla="*/ 698 w 1397"/>
                <a:gd name="T55" fmla="*/ 0 h 1891"/>
                <a:gd name="T56" fmla="*/ 822 w 1397"/>
                <a:gd name="T57" fmla="*/ 12 h 1891"/>
                <a:gd name="T58" fmla="*/ 940 w 1397"/>
                <a:gd name="T59" fmla="*/ 48 h 1891"/>
                <a:gd name="T60" fmla="*/ 1050 w 1397"/>
                <a:gd name="T61" fmla="*/ 105 h 1891"/>
                <a:gd name="T62" fmla="*/ 1150 w 1397"/>
                <a:gd name="T63" fmla="*/ 184 h 1891"/>
                <a:gd name="T64" fmla="*/ 1236 w 1397"/>
                <a:gd name="T65" fmla="*/ 280 h 1891"/>
                <a:gd name="T66" fmla="*/ 1302 w 1397"/>
                <a:gd name="T67" fmla="*/ 387 h 1891"/>
                <a:gd name="T68" fmla="*/ 1352 w 1397"/>
                <a:gd name="T69" fmla="*/ 504 h 1891"/>
                <a:gd name="T70" fmla="*/ 1383 w 1397"/>
                <a:gd name="T71" fmla="*/ 625 h 1891"/>
                <a:gd name="T72" fmla="*/ 1397 w 1397"/>
                <a:gd name="T73" fmla="*/ 750 h 1891"/>
                <a:gd name="T74" fmla="*/ 1393 w 1397"/>
                <a:gd name="T75" fmla="*/ 875 h 1891"/>
                <a:gd name="T76" fmla="*/ 1370 w 1397"/>
                <a:gd name="T77" fmla="*/ 999 h 1891"/>
                <a:gd name="T78" fmla="*/ 1330 w 1397"/>
                <a:gd name="T79" fmla="*/ 1118 h 1891"/>
                <a:gd name="T80" fmla="*/ 1272 w 1397"/>
                <a:gd name="T81" fmla="*/ 1229 h 1891"/>
                <a:gd name="T82" fmla="*/ 1195 w 1397"/>
                <a:gd name="T83" fmla="*/ 1331 h 1891"/>
                <a:gd name="T84" fmla="*/ 201 w 1397"/>
                <a:gd name="T85" fmla="*/ 1331 h 1891"/>
                <a:gd name="T86" fmla="*/ 125 w 1397"/>
                <a:gd name="T87" fmla="*/ 1229 h 1891"/>
                <a:gd name="T88" fmla="*/ 67 w 1397"/>
                <a:gd name="T89" fmla="*/ 1118 h 1891"/>
                <a:gd name="T90" fmla="*/ 27 w 1397"/>
                <a:gd name="T91" fmla="*/ 999 h 1891"/>
                <a:gd name="T92" fmla="*/ 4 w 1397"/>
                <a:gd name="T93" fmla="*/ 875 h 1891"/>
                <a:gd name="T94" fmla="*/ 0 w 1397"/>
                <a:gd name="T95" fmla="*/ 750 h 1891"/>
                <a:gd name="T96" fmla="*/ 13 w 1397"/>
                <a:gd name="T97" fmla="*/ 625 h 1891"/>
                <a:gd name="T98" fmla="*/ 45 w 1397"/>
                <a:gd name="T99" fmla="*/ 504 h 1891"/>
                <a:gd name="T100" fmla="*/ 93 w 1397"/>
                <a:gd name="T101" fmla="*/ 387 h 1891"/>
                <a:gd name="T102" fmla="*/ 160 w 1397"/>
                <a:gd name="T103" fmla="*/ 280 h 1891"/>
                <a:gd name="T104" fmla="*/ 246 w 1397"/>
                <a:gd name="T105" fmla="*/ 184 h 1891"/>
                <a:gd name="T106" fmla="*/ 347 w 1397"/>
                <a:gd name="T107" fmla="*/ 105 h 1891"/>
                <a:gd name="T108" fmla="*/ 457 w 1397"/>
                <a:gd name="T109" fmla="*/ 48 h 1891"/>
                <a:gd name="T110" fmla="*/ 575 w 1397"/>
                <a:gd name="T111" fmla="*/ 12 h 1891"/>
                <a:gd name="T112" fmla="*/ 698 w 1397"/>
                <a:gd name="T113" fmla="*/ 0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7" h="1891">
                  <a:moveTo>
                    <a:pt x="698" y="117"/>
                  </a:moveTo>
                  <a:lnTo>
                    <a:pt x="647" y="120"/>
                  </a:lnTo>
                  <a:lnTo>
                    <a:pt x="597" y="127"/>
                  </a:lnTo>
                  <a:lnTo>
                    <a:pt x="547" y="139"/>
                  </a:lnTo>
                  <a:lnTo>
                    <a:pt x="500" y="156"/>
                  </a:lnTo>
                  <a:lnTo>
                    <a:pt x="454" y="178"/>
                  </a:lnTo>
                  <a:lnTo>
                    <a:pt x="409" y="204"/>
                  </a:lnTo>
                  <a:lnTo>
                    <a:pt x="366" y="235"/>
                  </a:lnTo>
                  <a:lnTo>
                    <a:pt x="326" y="270"/>
                  </a:lnTo>
                  <a:lnTo>
                    <a:pt x="289" y="309"/>
                  </a:lnTo>
                  <a:lnTo>
                    <a:pt x="249" y="357"/>
                  </a:lnTo>
                  <a:lnTo>
                    <a:pt x="216" y="406"/>
                  </a:lnTo>
                  <a:lnTo>
                    <a:pt x="188" y="460"/>
                  </a:lnTo>
                  <a:lnTo>
                    <a:pt x="163" y="515"/>
                  </a:lnTo>
                  <a:lnTo>
                    <a:pt x="144" y="572"/>
                  </a:lnTo>
                  <a:lnTo>
                    <a:pt x="129" y="632"/>
                  </a:lnTo>
                  <a:lnTo>
                    <a:pt x="120" y="691"/>
                  </a:lnTo>
                  <a:lnTo>
                    <a:pt x="116" y="751"/>
                  </a:lnTo>
                  <a:lnTo>
                    <a:pt x="116" y="811"/>
                  </a:lnTo>
                  <a:lnTo>
                    <a:pt x="120" y="872"/>
                  </a:lnTo>
                  <a:lnTo>
                    <a:pt x="129" y="931"/>
                  </a:lnTo>
                  <a:lnTo>
                    <a:pt x="144" y="990"/>
                  </a:lnTo>
                  <a:lnTo>
                    <a:pt x="163" y="1047"/>
                  </a:lnTo>
                  <a:lnTo>
                    <a:pt x="188" y="1102"/>
                  </a:lnTo>
                  <a:lnTo>
                    <a:pt x="216" y="1155"/>
                  </a:lnTo>
                  <a:lnTo>
                    <a:pt x="249" y="1206"/>
                  </a:lnTo>
                  <a:lnTo>
                    <a:pt x="289" y="1253"/>
                  </a:lnTo>
                  <a:lnTo>
                    <a:pt x="698" y="1716"/>
                  </a:lnTo>
                  <a:lnTo>
                    <a:pt x="1108" y="1253"/>
                  </a:lnTo>
                  <a:lnTo>
                    <a:pt x="1147" y="1206"/>
                  </a:lnTo>
                  <a:lnTo>
                    <a:pt x="1181" y="1155"/>
                  </a:lnTo>
                  <a:lnTo>
                    <a:pt x="1209" y="1102"/>
                  </a:lnTo>
                  <a:lnTo>
                    <a:pt x="1234" y="1047"/>
                  </a:lnTo>
                  <a:lnTo>
                    <a:pt x="1253" y="990"/>
                  </a:lnTo>
                  <a:lnTo>
                    <a:pt x="1266" y="931"/>
                  </a:lnTo>
                  <a:lnTo>
                    <a:pt x="1276" y="872"/>
                  </a:lnTo>
                  <a:lnTo>
                    <a:pt x="1281" y="811"/>
                  </a:lnTo>
                  <a:lnTo>
                    <a:pt x="1281" y="751"/>
                  </a:lnTo>
                  <a:lnTo>
                    <a:pt x="1276" y="691"/>
                  </a:lnTo>
                  <a:lnTo>
                    <a:pt x="1266" y="632"/>
                  </a:lnTo>
                  <a:lnTo>
                    <a:pt x="1253" y="572"/>
                  </a:lnTo>
                  <a:lnTo>
                    <a:pt x="1234" y="515"/>
                  </a:lnTo>
                  <a:lnTo>
                    <a:pt x="1209" y="460"/>
                  </a:lnTo>
                  <a:lnTo>
                    <a:pt x="1181" y="406"/>
                  </a:lnTo>
                  <a:lnTo>
                    <a:pt x="1147" y="357"/>
                  </a:lnTo>
                  <a:lnTo>
                    <a:pt x="1108" y="309"/>
                  </a:lnTo>
                  <a:lnTo>
                    <a:pt x="1070" y="270"/>
                  </a:lnTo>
                  <a:lnTo>
                    <a:pt x="1030" y="235"/>
                  </a:lnTo>
                  <a:lnTo>
                    <a:pt x="987" y="204"/>
                  </a:lnTo>
                  <a:lnTo>
                    <a:pt x="943" y="178"/>
                  </a:lnTo>
                  <a:lnTo>
                    <a:pt x="896" y="156"/>
                  </a:lnTo>
                  <a:lnTo>
                    <a:pt x="849" y="139"/>
                  </a:lnTo>
                  <a:lnTo>
                    <a:pt x="800" y="127"/>
                  </a:lnTo>
                  <a:lnTo>
                    <a:pt x="749" y="120"/>
                  </a:lnTo>
                  <a:lnTo>
                    <a:pt x="698" y="117"/>
                  </a:lnTo>
                  <a:close/>
                  <a:moveTo>
                    <a:pt x="698" y="0"/>
                  </a:moveTo>
                  <a:lnTo>
                    <a:pt x="761" y="3"/>
                  </a:lnTo>
                  <a:lnTo>
                    <a:pt x="822" y="12"/>
                  </a:lnTo>
                  <a:lnTo>
                    <a:pt x="881" y="27"/>
                  </a:lnTo>
                  <a:lnTo>
                    <a:pt x="940" y="48"/>
                  </a:lnTo>
                  <a:lnTo>
                    <a:pt x="996" y="73"/>
                  </a:lnTo>
                  <a:lnTo>
                    <a:pt x="1050" y="105"/>
                  </a:lnTo>
                  <a:lnTo>
                    <a:pt x="1101" y="142"/>
                  </a:lnTo>
                  <a:lnTo>
                    <a:pt x="1150" y="184"/>
                  </a:lnTo>
                  <a:lnTo>
                    <a:pt x="1195" y="232"/>
                  </a:lnTo>
                  <a:lnTo>
                    <a:pt x="1236" y="280"/>
                  </a:lnTo>
                  <a:lnTo>
                    <a:pt x="1272" y="333"/>
                  </a:lnTo>
                  <a:lnTo>
                    <a:pt x="1302" y="387"/>
                  </a:lnTo>
                  <a:lnTo>
                    <a:pt x="1330" y="444"/>
                  </a:lnTo>
                  <a:lnTo>
                    <a:pt x="1352" y="504"/>
                  </a:lnTo>
                  <a:lnTo>
                    <a:pt x="1370" y="564"/>
                  </a:lnTo>
                  <a:lnTo>
                    <a:pt x="1383" y="625"/>
                  </a:lnTo>
                  <a:lnTo>
                    <a:pt x="1393" y="688"/>
                  </a:lnTo>
                  <a:lnTo>
                    <a:pt x="1397" y="750"/>
                  </a:lnTo>
                  <a:lnTo>
                    <a:pt x="1397" y="812"/>
                  </a:lnTo>
                  <a:lnTo>
                    <a:pt x="1393" y="875"/>
                  </a:lnTo>
                  <a:lnTo>
                    <a:pt x="1383" y="937"/>
                  </a:lnTo>
                  <a:lnTo>
                    <a:pt x="1370" y="999"/>
                  </a:lnTo>
                  <a:lnTo>
                    <a:pt x="1352" y="1059"/>
                  </a:lnTo>
                  <a:lnTo>
                    <a:pt x="1330" y="1118"/>
                  </a:lnTo>
                  <a:lnTo>
                    <a:pt x="1302" y="1174"/>
                  </a:lnTo>
                  <a:lnTo>
                    <a:pt x="1272" y="1229"/>
                  </a:lnTo>
                  <a:lnTo>
                    <a:pt x="1236" y="1282"/>
                  </a:lnTo>
                  <a:lnTo>
                    <a:pt x="1195" y="1331"/>
                  </a:lnTo>
                  <a:lnTo>
                    <a:pt x="698" y="1891"/>
                  </a:lnTo>
                  <a:lnTo>
                    <a:pt x="201" y="1331"/>
                  </a:lnTo>
                  <a:lnTo>
                    <a:pt x="160" y="1282"/>
                  </a:lnTo>
                  <a:lnTo>
                    <a:pt x="125" y="1229"/>
                  </a:lnTo>
                  <a:lnTo>
                    <a:pt x="93" y="1174"/>
                  </a:lnTo>
                  <a:lnTo>
                    <a:pt x="67" y="1118"/>
                  </a:lnTo>
                  <a:lnTo>
                    <a:pt x="45" y="1059"/>
                  </a:lnTo>
                  <a:lnTo>
                    <a:pt x="27" y="999"/>
                  </a:lnTo>
                  <a:lnTo>
                    <a:pt x="13" y="937"/>
                  </a:lnTo>
                  <a:lnTo>
                    <a:pt x="4" y="875"/>
                  </a:lnTo>
                  <a:lnTo>
                    <a:pt x="0" y="812"/>
                  </a:lnTo>
                  <a:lnTo>
                    <a:pt x="0" y="750"/>
                  </a:lnTo>
                  <a:lnTo>
                    <a:pt x="4" y="688"/>
                  </a:lnTo>
                  <a:lnTo>
                    <a:pt x="13" y="625"/>
                  </a:lnTo>
                  <a:lnTo>
                    <a:pt x="27" y="564"/>
                  </a:lnTo>
                  <a:lnTo>
                    <a:pt x="45" y="504"/>
                  </a:lnTo>
                  <a:lnTo>
                    <a:pt x="67" y="444"/>
                  </a:lnTo>
                  <a:lnTo>
                    <a:pt x="93" y="387"/>
                  </a:lnTo>
                  <a:lnTo>
                    <a:pt x="125" y="333"/>
                  </a:lnTo>
                  <a:lnTo>
                    <a:pt x="160" y="280"/>
                  </a:lnTo>
                  <a:lnTo>
                    <a:pt x="201" y="232"/>
                  </a:lnTo>
                  <a:lnTo>
                    <a:pt x="246" y="184"/>
                  </a:lnTo>
                  <a:lnTo>
                    <a:pt x="295" y="142"/>
                  </a:lnTo>
                  <a:lnTo>
                    <a:pt x="347" y="105"/>
                  </a:lnTo>
                  <a:lnTo>
                    <a:pt x="401" y="73"/>
                  </a:lnTo>
                  <a:lnTo>
                    <a:pt x="457" y="48"/>
                  </a:lnTo>
                  <a:lnTo>
                    <a:pt x="514" y="27"/>
                  </a:lnTo>
                  <a:lnTo>
                    <a:pt x="575" y="12"/>
                  </a:lnTo>
                  <a:lnTo>
                    <a:pt x="636" y="3"/>
                  </a:lnTo>
                  <a:lnTo>
                    <a:pt x="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28">
              <a:extLst>
                <a:ext uri="{FF2B5EF4-FFF2-40B4-BE49-F238E27FC236}">
                  <a16:creationId xmlns:a16="http://schemas.microsoft.com/office/drawing/2014/main" id="{3FCE223F-0763-4E8E-8A1E-F8C358484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988" y="4233863"/>
              <a:ext cx="168275" cy="227012"/>
            </a:xfrm>
            <a:custGeom>
              <a:avLst/>
              <a:gdLst>
                <a:gd name="T0" fmla="*/ 482 w 1058"/>
                <a:gd name="T1" fmla="*/ 120 h 1426"/>
                <a:gd name="T2" fmla="*/ 394 w 1058"/>
                <a:gd name="T3" fmla="*/ 143 h 1426"/>
                <a:gd name="T4" fmla="*/ 311 w 1058"/>
                <a:gd name="T5" fmla="*/ 187 h 1426"/>
                <a:gd name="T6" fmla="*/ 239 w 1058"/>
                <a:gd name="T7" fmla="*/ 252 h 1426"/>
                <a:gd name="T8" fmla="*/ 182 w 1058"/>
                <a:gd name="T9" fmla="*/ 332 h 1426"/>
                <a:gd name="T10" fmla="*/ 143 w 1058"/>
                <a:gd name="T11" fmla="*/ 421 h 1426"/>
                <a:gd name="T12" fmla="*/ 120 w 1058"/>
                <a:gd name="T13" fmla="*/ 515 h 1426"/>
                <a:gd name="T14" fmla="*/ 116 w 1058"/>
                <a:gd name="T15" fmla="*/ 612 h 1426"/>
                <a:gd name="T16" fmla="*/ 129 w 1058"/>
                <a:gd name="T17" fmla="*/ 709 h 1426"/>
                <a:gd name="T18" fmla="*/ 160 w 1058"/>
                <a:gd name="T19" fmla="*/ 802 h 1426"/>
                <a:gd name="T20" fmla="*/ 208 w 1058"/>
                <a:gd name="T21" fmla="*/ 886 h 1426"/>
                <a:gd name="T22" fmla="*/ 529 w 1058"/>
                <a:gd name="T23" fmla="*/ 1250 h 1426"/>
                <a:gd name="T24" fmla="*/ 849 w 1058"/>
                <a:gd name="T25" fmla="*/ 886 h 1426"/>
                <a:gd name="T26" fmla="*/ 898 w 1058"/>
                <a:gd name="T27" fmla="*/ 802 h 1426"/>
                <a:gd name="T28" fmla="*/ 929 w 1058"/>
                <a:gd name="T29" fmla="*/ 709 h 1426"/>
                <a:gd name="T30" fmla="*/ 942 w 1058"/>
                <a:gd name="T31" fmla="*/ 612 h 1426"/>
                <a:gd name="T32" fmla="*/ 937 w 1058"/>
                <a:gd name="T33" fmla="*/ 515 h 1426"/>
                <a:gd name="T34" fmla="*/ 916 w 1058"/>
                <a:gd name="T35" fmla="*/ 421 h 1426"/>
                <a:gd name="T36" fmla="*/ 876 w 1058"/>
                <a:gd name="T37" fmla="*/ 332 h 1426"/>
                <a:gd name="T38" fmla="*/ 818 w 1058"/>
                <a:gd name="T39" fmla="*/ 252 h 1426"/>
                <a:gd name="T40" fmla="*/ 746 w 1058"/>
                <a:gd name="T41" fmla="*/ 187 h 1426"/>
                <a:gd name="T42" fmla="*/ 665 w 1058"/>
                <a:gd name="T43" fmla="*/ 143 h 1426"/>
                <a:gd name="T44" fmla="*/ 575 w 1058"/>
                <a:gd name="T45" fmla="*/ 120 h 1426"/>
                <a:gd name="T46" fmla="*/ 529 w 1058"/>
                <a:gd name="T47" fmla="*/ 0 h 1426"/>
                <a:gd name="T48" fmla="*/ 634 w 1058"/>
                <a:gd name="T49" fmla="*/ 12 h 1426"/>
                <a:gd name="T50" fmla="*/ 733 w 1058"/>
                <a:gd name="T51" fmla="*/ 45 h 1426"/>
                <a:gd name="T52" fmla="*/ 825 w 1058"/>
                <a:gd name="T53" fmla="*/ 99 h 1426"/>
                <a:gd name="T54" fmla="*/ 906 w 1058"/>
                <a:gd name="T55" fmla="*/ 175 h 1426"/>
                <a:gd name="T56" fmla="*/ 972 w 1058"/>
                <a:gd name="T57" fmla="*/ 267 h 1426"/>
                <a:gd name="T58" fmla="*/ 1020 w 1058"/>
                <a:gd name="T59" fmla="*/ 368 h 1426"/>
                <a:gd name="T60" fmla="*/ 1048 w 1058"/>
                <a:gd name="T61" fmla="*/ 477 h 1426"/>
                <a:gd name="T62" fmla="*/ 1058 w 1058"/>
                <a:gd name="T63" fmla="*/ 588 h 1426"/>
                <a:gd name="T64" fmla="*/ 1048 w 1058"/>
                <a:gd name="T65" fmla="*/ 700 h 1426"/>
                <a:gd name="T66" fmla="*/ 1020 w 1058"/>
                <a:gd name="T67" fmla="*/ 808 h 1426"/>
                <a:gd name="T68" fmla="*/ 972 w 1058"/>
                <a:gd name="T69" fmla="*/ 911 h 1426"/>
                <a:gd name="T70" fmla="*/ 906 w 1058"/>
                <a:gd name="T71" fmla="*/ 1002 h 1426"/>
                <a:gd name="T72" fmla="*/ 152 w 1058"/>
                <a:gd name="T73" fmla="*/ 1002 h 1426"/>
                <a:gd name="T74" fmla="*/ 85 w 1058"/>
                <a:gd name="T75" fmla="*/ 911 h 1426"/>
                <a:gd name="T76" fmla="*/ 38 w 1058"/>
                <a:gd name="T77" fmla="*/ 808 h 1426"/>
                <a:gd name="T78" fmla="*/ 9 w 1058"/>
                <a:gd name="T79" fmla="*/ 700 h 1426"/>
                <a:gd name="T80" fmla="*/ 0 w 1058"/>
                <a:gd name="T81" fmla="*/ 588 h 1426"/>
                <a:gd name="T82" fmla="*/ 9 w 1058"/>
                <a:gd name="T83" fmla="*/ 477 h 1426"/>
                <a:gd name="T84" fmla="*/ 38 w 1058"/>
                <a:gd name="T85" fmla="*/ 368 h 1426"/>
                <a:gd name="T86" fmla="*/ 85 w 1058"/>
                <a:gd name="T87" fmla="*/ 267 h 1426"/>
                <a:gd name="T88" fmla="*/ 152 w 1058"/>
                <a:gd name="T89" fmla="*/ 175 h 1426"/>
                <a:gd name="T90" fmla="*/ 233 w 1058"/>
                <a:gd name="T91" fmla="*/ 99 h 1426"/>
                <a:gd name="T92" fmla="*/ 324 w 1058"/>
                <a:gd name="T93" fmla="*/ 45 h 1426"/>
                <a:gd name="T94" fmla="*/ 424 w 1058"/>
                <a:gd name="T95" fmla="*/ 12 h 1426"/>
                <a:gd name="T96" fmla="*/ 529 w 1058"/>
                <a:gd name="T9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8" h="1426">
                  <a:moveTo>
                    <a:pt x="529" y="116"/>
                  </a:moveTo>
                  <a:lnTo>
                    <a:pt x="482" y="120"/>
                  </a:lnTo>
                  <a:lnTo>
                    <a:pt x="438" y="128"/>
                  </a:lnTo>
                  <a:lnTo>
                    <a:pt x="394" y="143"/>
                  </a:lnTo>
                  <a:lnTo>
                    <a:pt x="352" y="162"/>
                  </a:lnTo>
                  <a:lnTo>
                    <a:pt x="311" y="187"/>
                  </a:lnTo>
                  <a:lnTo>
                    <a:pt x="274" y="217"/>
                  </a:lnTo>
                  <a:lnTo>
                    <a:pt x="239" y="252"/>
                  </a:lnTo>
                  <a:lnTo>
                    <a:pt x="208" y="291"/>
                  </a:lnTo>
                  <a:lnTo>
                    <a:pt x="182" y="332"/>
                  </a:lnTo>
                  <a:lnTo>
                    <a:pt x="160" y="375"/>
                  </a:lnTo>
                  <a:lnTo>
                    <a:pt x="143" y="421"/>
                  </a:lnTo>
                  <a:lnTo>
                    <a:pt x="129" y="467"/>
                  </a:lnTo>
                  <a:lnTo>
                    <a:pt x="120" y="515"/>
                  </a:lnTo>
                  <a:lnTo>
                    <a:pt x="116" y="564"/>
                  </a:lnTo>
                  <a:lnTo>
                    <a:pt x="116" y="612"/>
                  </a:lnTo>
                  <a:lnTo>
                    <a:pt x="120" y="661"/>
                  </a:lnTo>
                  <a:lnTo>
                    <a:pt x="129" y="709"/>
                  </a:lnTo>
                  <a:lnTo>
                    <a:pt x="143" y="756"/>
                  </a:lnTo>
                  <a:lnTo>
                    <a:pt x="160" y="802"/>
                  </a:lnTo>
                  <a:lnTo>
                    <a:pt x="182" y="845"/>
                  </a:lnTo>
                  <a:lnTo>
                    <a:pt x="208" y="886"/>
                  </a:lnTo>
                  <a:lnTo>
                    <a:pt x="239" y="924"/>
                  </a:lnTo>
                  <a:lnTo>
                    <a:pt x="529" y="1250"/>
                  </a:lnTo>
                  <a:lnTo>
                    <a:pt x="818" y="924"/>
                  </a:lnTo>
                  <a:lnTo>
                    <a:pt x="849" y="886"/>
                  </a:lnTo>
                  <a:lnTo>
                    <a:pt x="876" y="845"/>
                  </a:lnTo>
                  <a:lnTo>
                    <a:pt x="898" y="802"/>
                  </a:lnTo>
                  <a:lnTo>
                    <a:pt x="916" y="756"/>
                  </a:lnTo>
                  <a:lnTo>
                    <a:pt x="929" y="709"/>
                  </a:lnTo>
                  <a:lnTo>
                    <a:pt x="937" y="661"/>
                  </a:lnTo>
                  <a:lnTo>
                    <a:pt x="942" y="612"/>
                  </a:lnTo>
                  <a:lnTo>
                    <a:pt x="942" y="564"/>
                  </a:lnTo>
                  <a:lnTo>
                    <a:pt x="937" y="515"/>
                  </a:lnTo>
                  <a:lnTo>
                    <a:pt x="929" y="467"/>
                  </a:lnTo>
                  <a:lnTo>
                    <a:pt x="916" y="421"/>
                  </a:lnTo>
                  <a:lnTo>
                    <a:pt x="898" y="375"/>
                  </a:lnTo>
                  <a:lnTo>
                    <a:pt x="876" y="332"/>
                  </a:lnTo>
                  <a:lnTo>
                    <a:pt x="849" y="291"/>
                  </a:lnTo>
                  <a:lnTo>
                    <a:pt x="818" y="252"/>
                  </a:lnTo>
                  <a:lnTo>
                    <a:pt x="784" y="217"/>
                  </a:lnTo>
                  <a:lnTo>
                    <a:pt x="746" y="187"/>
                  </a:lnTo>
                  <a:lnTo>
                    <a:pt x="706" y="162"/>
                  </a:lnTo>
                  <a:lnTo>
                    <a:pt x="665" y="143"/>
                  </a:lnTo>
                  <a:lnTo>
                    <a:pt x="620" y="128"/>
                  </a:lnTo>
                  <a:lnTo>
                    <a:pt x="575" y="120"/>
                  </a:lnTo>
                  <a:lnTo>
                    <a:pt x="529" y="116"/>
                  </a:lnTo>
                  <a:close/>
                  <a:moveTo>
                    <a:pt x="529" y="0"/>
                  </a:moveTo>
                  <a:lnTo>
                    <a:pt x="582" y="3"/>
                  </a:lnTo>
                  <a:lnTo>
                    <a:pt x="634" y="12"/>
                  </a:lnTo>
                  <a:lnTo>
                    <a:pt x="685" y="25"/>
                  </a:lnTo>
                  <a:lnTo>
                    <a:pt x="733" y="45"/>
                  </a:lnTo>
                  <a:lnTo>
                    <a:pt x="780" y="70"/>
                  </a:lnTo>
                  <a:lnTo>
                    <a:pt x="825" y="99"/>
                  </a:lnTo>
                  <a:lnTo>
                    <a:pt x="867" y="135"/>
                  </a:lnTo>
                  <a:lnTo>
                    <a:pt x="906" y="175"/>
                  </a:lnTo>
                  <a:lnTo>
                    <a:pt x="941" y="219"/>
                  </a:lnTo>
                  <a:lnTo>
                    <a:pt x="972" y="267"/>
                  </a:lnTo>
                  <a:lnTo>
                    <a:pt x="999" y="316"/>
                  </a:lnTo>
                  <a:lnTo>
                    <a:pt x="1020" y="368"/>
                  </a:lnTo>
                  <a:lnTo>
                    <a:pt x="1037" y="422"/>
                  </a:lnTo>
                  <a:lnTo>
                    <a:pt x="1048" y="477"/>
                  </a:lnTo>
                  <a:lnTo>
                    <a:pt x="1056" y="532"/>
                  </a:lnTo>
                  <a:lnTo>
                    <a:pt x="1058" y="588"/>
                  </a:lnTo>
                  <a:lnTo>
                    <a:pt x="1056" y="644"/>
                  </a:lnTo>
                  <a:lnTo>
                    <a:pt x="1048" y="700"/>
                  </a:lnTo>
                  <a:lnTo>
                    <a:pt x="1037" y="755"/>
                  </a:lnTo>
                  <a:lnTo>
                    <a:pt x="1020" y="808"/>
                  </a:lnTo>
                  <a:lnTo>
                    <a:pt x="999" y="860"/>
                  </a:lnTo>
                  <a:lnTo>
                    <a:pt x="972" y="911"/>
                  </a:lnTo>
                  <a:lnTo>
                    <a:pt x="941" y="957"/>
                  </a:lnTo>
                  <a:lnTo>
                    <a:pt x="906" y="1002"/>
                  </a:lnTo>
                  <a:lnTo>
                    <a:pt x="529" y="1426"/>
                  </a:lnTo>
                  <a:lnTo>
                    <a:pt x="152" y="1002"/>
                  </a:lnTo>
                  <a:lnTo>
                    <a:pt x="116" y="957"/>
                  </a:lnTo>
                  <a:lnTo>
                    <a:pt x="85" y="911"/>
                  </a:lnTo>
                  <a:lnTo>
                    <a:pt x="59" y="860"/>
                  </a:lnTo>
                  <a:lnTo>
                    <a:pt x="38" y="808"/>
                  </a:lnTo>
                  <a:lnTo>
                    <a:pt x="21" y="755"/>
                  </a:lnTo>
                  <a:lnTo>
                    <a:pt x="9" y="700"/>
                  </a:lnTo>
                  <a:lnTo>
                    <a:pt x="2" y="644"/>
                  </a:lnTo>
                  <a:lnTo>
                    <a:pt x="0" y="588"/>
                  </a:lnTo>
                  <a:lnTo>
                    <a:pt x="2" y="532"/>
                  </a:lnTo>
                  <a:lnTo>
                    <a:pt x="9" y="477"/>
                  </a:lnTo>
                  <a:lnTo>
                    <a:pt x="21" y="422"/>
                  </a:lnTo>
                  <a:lnTo>
                    <a:pt x="38" y="368"/>
                  </a:lnTo>
                  <a:lnTo>
                    <a:pt x="59" y="316"/>
                  </a:lnTo>
                  <a:lnTo>
                    <a:pt x="85" y="267"/>
                  </a:lnTo>
                  <a:lnTo>
                    <a:pt x="116" y="219"/>
                  </a:lnTo>
                  <a:lnTo>
                    <a:pt x="152" y="175"/>
                  </a:lnTo>
                  <a:lnTo>
                    <a:pt x="192" y="135"/>
                  </a:lnTo>
                  <a:lnTo>
                    <a:pt x="233" y="99"/>
                  </a:lnTo>
                  <a:lnTo>
                    <a:pt x="277" y="70"/>
                  </a:lnTo>
                  <a:lnTo>
                    <a:pt x="324" y="45"/>
                  </a:lnTo>
                  <a:lnTo>
                    <a:pt x="373" y="25"/>
                  </a:lnTo>
                  <a:lnTo>
                    <a:pt x="424" y="12"/>
                  </a:lnTo>
                  <a:lnTo>
                    <a:pt x="476" y="3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29">
              <a:extLst>
                <a:ext uri="{FF2B5EF4-FFF2-40B4-BE49-F238E27FC236}">
                  <a16:creationId xmlns:a16="http://schemas.microsoft.com/office/drawing/2014/main" id="{D8C4A480-B1C5-4FE3-9969-489E8D3E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737100"/>
              <a:ext cx="25400" cy="34925"/>
            </a:xfrm>
            <a:custGeom>
              <a:avLst/>
              <a:gdLst>
                <a:gd name="T0" fmla="*/ 105 w 165"/>
                <a:gd name="T1" fmla="*/ 0 h 220"/>
                <a:gd name="T2" fmla="*/ 120 w 165"/>
                <a:gd name="T3" fmla="*/ 1 h 220"/>
                <a:gd name="T4" fmla="*/ 134 w 165"/>
                <a:gd name="T5" fmla="*/ 7 h 220"/>
                <a:gd name="T6" fmla="*/ 147 w 165"/>
                <a:gd name="T7" fmla="*/ 15 h 220"/>
                <a:gd name="T8" fmla="*/ 157 w 165"/>
                <a:gd name="T9" fmla="*/ 27 h 220"/>
                <a:gd name="T10" fmla="*/ 163 w 165"/>
                <a:gd name="T11" fmla="*/ 40 h 220"/>
                <a:gd name="T12" fmla="*/ 165 w 165"/>
                <a:gd name="T13" fmla="*/ 55 h 220"/>
                <a:gd name="T14" fmla="*/ 164 w 165"/>
                <a:gd name="T15" fmla="*/ 70 h 220"/>
                <a:gd name="T16" fmla="*/ 155 w 165"/>
                <a:gd name="T17" fmla="*/ 104 h 220"/>
                <a:gd name="T18" fmla="*/ 141 w 165"/>
                <a:gd name="T19" fmla="*/ 137 h 220"/>
                <a:gd name="T20" fmla="*/ 124 w 165"/>
                <a:gd name="T21" fmla="*/ 169 h 220"/>
                <a:gd name="T22" fmla="*/ 104 w 165"/>
                <a:gd name="T23" fmla="*/ 198 h 220"/>
                <a:gd name="T24" fmla="*/ 94 w 165"/>
                <a:gd name="T25" fmla="*/ 208 h 220"/>
                <a:gd name="T26" fmla="*/ 83 w 165"/>
                <a:gd name="T27" fmla="*/ 214 h 220"/>
                <a:gd name="T28" fmla="*/ 71 w 165"/>
                <a:gd name="T29" fmla="*/ 218 h 220"/>
                <a:gd name="T30" fmla="*/ 57 w 165"/>
                <a:gd name="T31" fmla="*/ 220 h 220"/>
                <a:gd name="T32" fmla="*/ 44 w 165"/>
                <a:gd name="T33" fmla="*/ 218 h 220"/>
                <a:gd name="T34" fmla="*/ 33 w 165"/>
                <a:gd name="T35" fmla="*/ 214 h 220"/>
                <a:gd name="T36" fmla="*/ 21 w 165"/>
                <a:gd name="T37" fmla="*/ 208 h 220"/>
                <a:gd name="T38" fmla="*/ 10 w 165"/>
                <a:gd name="T39" fmla="*/ 196 h 220"/>
                <a:gd name="T40" fmla="*/ 3 w 165"/>
                <a:gd name="T41" fmla="*/ 184 h 220"/>
                <a:gd name="T42" fmla="*/ 0 w 165"/>
                <a:gd name="T43" fmla="*/ 169 h 220"/>
                <a:gd name="T44" fmla="*/ 0 w 165"/>
                <a:gd name="T45" fmla="*/ 154 h 220"/>
                <a:gd name="T46" fmla="*/ 4 w 165"/>
                <a:gd name="T47" fmla="*/ 139 h 220"/>
                <a:gd name="T48" fmla="*/ 11 w 165"/>
                <a:gd name="T49" fmla="*/ 126 h 220"/>
                <a:gd name="T50" fmla="*/ 28 w 165"/>
                <a:gd name="T51" fmla="*/ 101 h 220"/>
                <a:gd name="T52" fmla="*/ 41 w 165"/>
                <a:gd name="T53" fmla="*/ 74 h 220"/>
                <a:gd name="T54" fmla="*/ 51 w 165"/>
                <a:gd name="T55" fmla="*/ 45 h 220"/>
                <a:gd name="T56" fmla="*/ 56 w 165"/>
                <a:gd name="T57" fmla="*/ 30 h 220"/>
                <a:gd name="T58" fmla="*/ 64 w 165"/>
                <a:gd name="T59" fmla="*/ 19 h 220"/>
                <a:gd name="T60" fmla="*/ 76 w 165"/>
                <a:gd name="T61" fmla="*/ 9 h 220"/>
                <a:gd name="T62" fmla="*/ 90 w 165"/>
                <a:gd name="T63" fmla="*/ 3 h 220"/>
                <a:gd name="T64" fmla="*/ 105 w 165"/>
                <a:gd name="T6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0">
                  <a:moveTo>
                    <a:pt x="105" y="0"/>
                  </a:moveTo>
                  <a:lnTo>
                    <a:pt x="120" y="1"/>
                  </a:lnTo>
                  <a:lnTo>
                    <a:pt x="134" y="7"/>
                  </a:lnTo>
                  <a:lnTo>
                    <a:pt x="147" y="15"/>
                  </a:lnTo>
                  <a:lnTo>
                    <a:pt x="157" y="27"/>
                  </a:lnTo>
                  <a:lnTo>
                    <a:pt x="163" y="40"/>
                  </a:lnTo>
                  <a:lnTo>
                    <a:pt x="165" y="55"/>
                  </a:lnTo>
                  <a:lnTo>
                    <a:pt x="164" y="70"/>
                  </a:lnTo>
                  <a:lnTo>
                    <a:pt x="155" y="104"/>
                  </a:lnTo>
                  <a:lnTo>
                    <a:pt x="141" y="137"/>
                  </a:lnTo>
                  <a:lnTo>
                    <a:pt x="124" y="169"/>
                  </a:lnTo>
                  <a:lnTo>
                    <a:pt x="104" y="198"/>
                  </a:lnTo>
                  <a:lnTo>
                    <a:pt x="94" y="208"/>
                  </a:lnTo>
                  <a:lnTo>
                    <a:pt x="83" y="214"/>
                  </a:lnTo>
                  <a:lnTo>
                    <a:pt x="71" y="218"/>
                  </a:lnTo>
                  <a:lnTo>
                    <a:pt x="57" y="220"/>
                  </a:lnTo>
                  <a:lnTo>
                    <a:pt x="44" y="218"/>
                  </a:lnTo>
                  <a:lnTo>
                    <a:pt x="33" y="214"/>
                  </a:lnTo>
                  <a:lnTo>
                    <a:pt x="21" y="208"/>
                  </a:lnTo>
                  <a:lnTo>
                    <a:pt x="10" y="196"/>
                  </a:lnTo>
                  <a:lnTo>
                    <a:pt x="3" y="184"/>
                  </a:lnTo>
                  <a:lnTo>
                    <a:pt x="0" y="169"/>
                  </a:lnTo>
                  <a:lnTo>
                    <a:pt x="0" y="154"/>
                  </a:lnTo>
                  <a:lnTo>
                    <a:pt x="4" y="139"/>
                  </a:lnTo>
                  <a:lnTo>
                    <a:pt x="11" y="126"/>
                  </a:lnTo>
                  <a:lnTo>
                    <a:pt x="28" y="101"/>
                  </a:lnTo>
                  <a:lnTo>
                    <a:pt x="41" y="74"/>
                  </a:lnTo>
                  <a:lnTo>
                    <a:pt x="51" y="45"/>
                  </a:lnTo>
                  <a:lnTo>
                    <a:pt x="56" y="30"/>
                  </a:lnTo>
                  <a:lnTo>
                    <a:pt x="64" y="19"/>
                  </a:lnTo>
                  <a:lnTo>
                    <a:pt x="76" y="9"/>
                  </a:lnTo>
                  <a:lnTo>
                    <a:pt x="90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0">
              <a:extLst>
                <a:ext uri="{FF2B5EF4-FFF2-40B4-BE49-F238E27FC236}">
                  <a16:creationId xmlns:a16="http://schemas.microsoft.com/office/drawing/2014/main" id="{9EA52EFE-1BEF-4F0E-A0DB-C2B2822E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4518025"/>
              <a:ext cx="36513" cy="20637"/>
            </a:xfrm>
            <a:custGeom>
              <a:avLst/>
              <a:gdLst>
                <a:gd name="T0" fmla="*/ 64 w 230"/>
                <a:gd name="T1" fmla="*/ 0 h 134"/>
                <a:gd name="T2" fmla="*/ 79 w 230"/>
                <a:gd name="T3" fmla="*/ 3 h 134"/>
                <a:gd name="T4" fmla="*/ 115 w 230"/>
                <a:gd name="T5" fmla="*/ 14 h 134"/>
                <a:gd name="T6" fmla="*/ 152 w 230"/>
                <a:gd name="T7" fmla="*/ 17 h 134"/>
                <a:gd name="T8" fmla="*/ 172 w 230"/>
                <a:gd name="T9" fmla="*/ 17 h 134"/>
                <a:gd name="T10" fmla="*/ 191 w 230"/>
                <a:gd name="T11" fmla="*/ 20 h 134"/>
                <a:gd name="T12" fmla="*/ 207 w 230"/>
                <a:gd name="T13" fmla="*/ 29 h 134"/>
                <a:gd name="T14" fmla="*/ 220 w 230"/>
                <a:gd name="T15" fmla="*/ 41 h 134"/>
                <a:gd name="T16" fmla="*/ 227 w 230"/>
                <a:gd name="T17" fmla="*/ 57 h 134"/>
                <a:gd name="T18" fmla="*/ 230 w 230"/>
                <a:gd name="T19" fmla="*/ 75 h 134"/>
                <a:gd name="T20" fmla="*/ 227 w 230"/>
                <a:gd name="T21" fmla="*/ 93 h 134"/>
                <a:gd name="T22" fmla="*/ 220 w 230"/>
                <a:gd name="T23" fmla="*/ 109 h 134"/>
                <a:gd name="T24" fmla="*/ 207 w 230"/>
                <a:gd name="T25" fmla="*/ 122 h 134"/>
                <a:gd name="T26" fmla="*/ 191 w 230"/>
                <a:gd name="T27" fmla="*/ 130 h 134"/>
                <a:gd name="T28" fmla="*/ 172 w 230"/>
                <a:gd name="T29" fmla="*/ 134 h 134"/>
                <a:gd name="T30" fmla="*/ 152 w 230"/>
                <a:gd name="T31" fmla="*/ 134 h 134"/>
                <a:gd name="T32" fmla="*/ 113 w 230"/>
                <a:gd name="T33" fmla="*/ 131 h 134"/>
                <a:gd name="T34" fmla="*/ 75 w 230"/>
                <a:gd name="T35" fmla="*/ 124 h 134"/>
                <a:gd name="T36" fmla="*/ 37 w 230"/>
                <a:gd name="T37" fmla="*/ 112 h 134"/>
                <a:gd name="T38" fmla="*/ 24 w 230"/>
                <a:gd name="T39" fmla="*/ 105 h 134"/>
                <a:gd name="T40" fmla="*/ 13 w 230"/>
                <a:gd name="T41" fmla="*/ 94 h 134"/>
                <a:gd name="T42" fmla="*/ 5 w 230"/>
                <a:gd name="T43" fmla="*/ 82 h 134"/>
                <a:gd name="T44" fmla="*/ 0 w 230"/>
                <a:gd name="T45" fmla="*/ 68 h 134"/>
                <a:gd name="T46" fmla="*/ 0 w 230"/>
                <a:gd name="T47" fmla="*/ 53 h 134"/>
                <a:gd name="T48" fmla="*/ 3 w 230"/>
                <a:gd name="T49" fmla="*/ 37 h 134"/>
                <a:gd name="T50" fmla="*/ 11 w 230"/>
                <a:gd name="T51" fmla="*/ 24 h 134"/>
                <a:gd name="T52" fmla="*/ 22 w 230"/>
                <a:gd name="T53" fmla="*/ 13 h 134"/>
                <a:gd name="T54" fmla="*/ 34 w 230"/>
                <a:gd name="T55" fmla="*/ 6 h 134"/>
                <a:gd name="T56" fmla="*/ 48 w 230"/>
                <a:gd name="T57" fmla="*/ 1 h 134"/>
                <a:gd name="T58" fmla="*/ 64 w 230"/>
                <a:gd name="T5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134">
                  <a:moveTo>
                    <a:pt x="64" y="0"/>
                  </a:moveTo>
                  <a:lnTo>
                    <a:pt x="79" y="3"/>
                  </a:lnTo>
                  <a:lnTo>
                    <a:pt x="115" y="14"/>
                  </a:lnTo>
                  <a:lnTo>
                    <a:pt x="152" y="17"/>
                  </a:lnTo>
                  <a:lnTo>
                    <a:pt x="172" y="17"/>
                  </a:lnTo>
                  <a:lnTo>
                    <a:pt x="191" y="20"/>
                  </a:lnTo>
                  <a:lnTo>
                    <a:pt x="207" y="29"/>
                  </a:lnTo>
                  <a:lnTo>
                    <a:pt x="220" y="41"/>
                  </a:lnTo>
                  <a:lnTo>
                    <a:pt x="227" y="57"/>
                  </a:lnTo>
                  <a:lnTo>
                    <a:pt x="230" y="75"/>
                  </a:lnTo>
                  <a:lnTo>
                    <a:pt x="227" y="93"/>
                  </a:lnTo>
                  <a:lnTo>
                    <a:pt x="220" y="109"/>
                  </a:lnTo>
                  <a:lnTo>
                    <a:pt x="207" y="122"/>
                  </a:lnTo>
                  <a:lnTo>
                    <a:pt x="191" y="130"/>
                  </a:lnTo>
                  <a:lnTo>
                    <a:pt x="172" y="134"/>
                  </a:lnTo>
                  <a:lnTo>
                    <a:pt x="152" y="134"/>
                  </a:lnTo>
                  <a:lnTo>
                    <a:pt x="113" y="131"/>
                  </a:lnTo>
                  <a:lnTo>
                    <a:pt x="75" y="124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13" y="94"/>
                  </a:lnTo>
                  <a:lnTo>
                    <a:pt x="5" y="82"/>
                  </a:lnTo>
                  <a:lnTo>
                    <a:pt x="0" y="68"/>
                  </a:lnTo>
                  <a:lnTo>
                    <a:pt x="0" y="53"/>
                  </a:lnTo>
                  <a:lnTo>
                    <a:pt x="3" y="37"/>
                  </a:lnTo>
                  <a:lnTo>
                    <a:pt x="11" y="24"/>
                  </a:lnTo>
                  <a:lnTo>
                    <a:pt x="22" y="13"/>
                  </a:lnTo>
                  <a:lnTo>
                    <a:pt x="34" y="6"/>
                  </a:lnTo>
                  <a:lnTo>
                    <a:pt x="48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1">
              <a:extLst>
                <a:ext uri="{FF2B5EF4-FFF2-40B4-BE49-F238E27FC236}">
                  <a16:creationId xmlns:a16="http://schemas.microsoft.com/office/drawing/2014/main" id="{636BF410-4B2E-49A8-8937-710646B38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4437063"/>
              <a:ext cx="36513" cy="25400"/>
            </a:xfrm>
            <a:custGeom>
              <a:avLst/>
              <a:gdLst>
                <a:gd name="T0" fmla="*/ 161 w 226"/>
                <a:gd name="T1" fmla="*/ 0 h 153"/>
                <a:gd name="T2" fmla="*/ 180 w 226"/>
                <a:gd name="T3" fmla="*/ 1 h 153"/>
                <a:gd name="T4" fmla="*/ 197 w 226"/>
                <a:gd name="T5" fmla="*/ 7 h 153"/>
                <a:gd name="T6" fmla="*/ 211 w 226"/>
                <a:gd name="T7" fmla="*/ 18 h 153"/>
                <a:gd name="T8" fmla="*/ 220 w 226"/>
                <a:gd name="T9" fmla="*/ 34 h 153"/>
                <a:gd name="T10" fmla="*/ 226 w 226"/>
                <a:gd name="T11" fmla="*/ 52 h 153"/>
                <a:gd name="T12" fmla="*/ 225 w 226"/>
                <a:gd name="T13" fmla="*/ 70 h 153"/>
                <a:gd name="T14" fmla="*/ 218 w 226"/>
                <a:gd name="T15" fmla="*/ 87 h 153"/>
                <a:gd name="T16" fmla="*/ 207 w 226"/>
                <a:gd name="T17" fmla="*/ 100 h 153"/>
                <a:gd name="T18" fmla="*/ 192 w 226"/>
                <a:gd name="T19" fmla="*/ 111 h 153"/>
                <a:gd name="T20" fmla="*/ 174 w 226"/>
                <a:gd name="T21" fmla="*/ 115 h 153"/>
                <a:gd name="T22" fmla="*/ 144 w 226"/>
                <a:gd name="T23" fmla="*/ 121 h 153"/>
                <a:gd name="T24" fmla="*/ 115 w 226"/>
                <a:gd name="T25" fmla="*/ 131 h 153"/>
                <a:gd name="T26" fmla="*/ 89 w 226"/>
                <a:gd name="T27" fmla="*/ 145 h 153"/>
                <a:gd name="T28" fmla="*/ 74 w 226"/>
                <a:gd name="T29" fmla="*/ 151 h 153"/>
                <a:gd name="T30" fmla="*/ 58 w 226"/>
                <a:gd name="T31" fmla="*/ 153 h 153"/>
                <a:gd name="T32" fmla="*/ 44 w 226"/>
                <a:gd name="T33" fmla="*/ 152 h 153"/>
                <a:gd name="T34" fmla="*/ 30 w 226"/>
                <a:gd name="T35" fmla="*/ 146 h 153"/>
                <a:gd name="T36" fmla="*/ 19 w 226"/>
                <a:gd name="T37" fmla="*/ 137 h 153"/>
                <a:gd name="T38" fmla="*/ 8 w 226"/>
                <a:gd name="T39" fmla="*/ 126 h 153"/>
                <a:gd name="T40" fmla="*/ 2 w 226"/>
                <a:gd name="T41" fmla="*/ 112 h 153"/>
                <a:gd name="T42" fmla="*/ 0 w 226"/>
                <a:gd name="T43" fmla="*/ 97 h 153"/>
                <a:gd name="T44" fmla="*/ 2 w 226"/>
                <a:gd name="T45" fmla="*/ 82 h 153"/>
                <a:gd name="T46" fmla="*/ 7 w 226"/>
                <a:gd name="T47" fmla="*/ 69 h 153"/>
                <a:gd name="T48" fmla="*/ 16 w 226"/>
                <a:gd name="T49" fmla="*/ 56 h 153"/>
                <a:gd name="T50" fmla="*/ 27 w 226"/>
                <a:gd name="T51" fmla="*/ 46 h 153"/>
                <a:gd name="T52" fmla="*/ 59 w 226"/>
                <a:gd name="T53" fmla="*/ 28 h 153"/>
                <a:gd name="T54" fmla="*/ 92 w 226"/>
                <a:gd name="T55" fmla="*/ 15 h 153"/>
                <a:gd name="T56" fmla="*/ 126 w 226"/>
                <a:gd name="T57" fmla="*/ 5 h 153"/>
                <a:gd name="T58" fmla="*/ 161 w 226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53">
                  <a:moveTo>
                    <a:pt x="161" y="0"/>
                  </a:moveTo>
                  <a:lnTo>
                    <a:pt x="180" y="1"/>
                  </a:lnTo>
                  <a:lnTo>
                    <a:pt x="197" y="7"/>
                  </a:lnTo>
                  <a:lnTo>
                    <a:pt x="211" y="18"/>
                  </a:lnTo>
                  <a:lnTo>
                    <a:pt x="220" y="34"/>
                  </a:lnTo>
                  <a:lnTo>
                    <a:pt x="226" y="52"/>
                  </a:lnTo>
                  <a:lnTo>
                    <a:pt x="225" y="70"/>
                  </a:lnTo>
                  <a:lnTo>
                    <a:pt x="218" y="87"/>
                  </a:lnTo>
                  <a:lnTo>
                    <a:pt x="207" y="100"/>
                  </a:lnTo>
                  <a:lnTo>
                    <a:pt x="192" y="111"/>
                  </a:lnTo>
                  <a:lnTo>
                    <a:pt x="174" y="115"/>
                  </a:lnTo>
                  <a:lnTo>
                    <a:pt x="144" y="121"/>
                  </a:lnTo>
                  <a:lnTo>
                    <a:pt x="115" y="131"/>
                  </a:lnTo>
                  <a:lnTo>
                    <a:pt x="89" y="145"/>
                  </a:lnTo>
                  <a:lnTo>
                    <a:pt x="74" y="151"/>
                  </a:lnTo>
                  <a:lnTo>
                    <a:pt x="58" y="153"/>
                  </a:lnTo>
                  <a:lnTo>
                    <a:pt x="44" y="152"/>
                  </a:lnTo>
                  <a:lnTo>
                    <a:pt x="30" y="146"/>
                  </a:lnTo>
                  <a:lnTo>
                    <a:pt x="19" y="137"/>
                  </a:lnTo>
                  <a:lnTo>
                    <a:pt x="8" y="126"/>
                  </a:lnTo>
                  <a:lnTo>
                    <a:pt x="2" y="112"/>
                  </a:lnTo>
                  <a:lnTo>
                    <a:pt x="0" y="97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7" y="46"/>
                  </a:lnTo>
                  <a:lnTo>
                    <a:pt x="59" y="28"/>
                  </a:lnTo>
                  <a:lnTo>
                    <a:pt x="92" y="15"/>
                  </a:lnTo>
                  <a:lnTo>
                    <a:pt x="126" y="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2">
              <a:extLst>
                <a:ext uri="{FF2B5EF4-FFF2-40B4-BE49-F238E27FC236}">
                  <a16:creationId xmlns:a16="http://schemas.microsoft.com/office/drawing/2014/main" id="{5F95A9EB-4DFA-41DE-AE26-378F82AF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3">
              <a:extLst>
                <a:ext uri="{FF2B5EF4-FFF2-40B4-BE49-F238E27FC236}">
                  <a16:creationId xmlns:a16="http://schemas.microsoft.com/office/drawing/2014/main" id="{28D81799-2171-4B70-8EB1-CB2040333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4603750"/>
              <a:ext cx="36513" cy="17462"/>
            </a:xfrm>
            <a:custGeom>
              <a:avLst/>
              <a:gdLst>
                <a:gd name="T0" fmla="*/ 71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61 w 234"/>
                <a:gd name="T25" fmla="*/ 116 h 116"/>
                <a:gd name="T26" fmla="*/ 59 w 234"/>
                <a:gd name="T27" fmla="*/ 116 h 116"/>
                <a:gd name="T28" fmla="*/ 41 w 234"/>
                <a:gd name="T29" fmla="*/ 114 h 116"/>
                <a:gd name="T30" fmla="*/ 25 w 234"/>
                <a:gd name="T31" fmla="*/ 105 h 116"/>
                <a:gd name="T32" fmla="*/ 12 w 234"/>
                <a:gd name="T33" fmla="*/ 94 h 116"/>
                <a:gd name="T34" fmla="*/ 3 w 234"/>
                <a:gd name="T35" fmla="*/ 78 h 116"/>
                <a:gd name="T36" fmla="*/ 0 w 234"/>
                <a:gd name="T37" fmla="*/ 60 h 116"/>
                <a:gd name="T38" fmla="*/ 2 w 234"/>
                <a:gd name="T39" fmla="*/ 42 h 116"/>
                <a:gd name="T40" fmla="*/ 10 w 234"/>
                <a:gd name="T41" fmla="*/ 26 h 116"/>
                <a:gd name="T42" fmla="*/ 23 w 234"/>
                <a:gd name="T43" fmla="*/ 12 h 116"/>
                <a:gd name="T44" fmla="*/ 37 w 234"/>
                <a:gd name="T45" fmla="*/ 4 h 116"/>
                <a:gd name="T46" fmla="*/ 56 w 234"/>
                <a:gd name="T47" fmla="*/ 0 h 116"/>
                <a:gd name="T48" fmla="*/ 64 w 234"/>
                <a:gd name="T49" fmla="*/ 0 h 116"/>
                <a:gd name="T50" fmla="*/ 71 w 234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4" h="116">
                  <a:moveTo>
                    <a:pt x="71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61" y="116"/>
                  </a:lnTo>
                  <a:lnTo>
                    <a:pt x="59" y="116"/>
                  </a:lnTo>
                  <a:lnTo>
                    <a:pt x="41" y="114"/>
                  </a:lnTo>
                  <a:lnTo>
                    <a:pt x="25" y="105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2" y="42"/>
                  </a:lnTo>
                  <a:lnTo>
                    <a:pt x="10" y="26"/>
                  </a:lnTo>
                  <a:lnTo>
                    <a:pt x="23" y="12"/>
                  </a:lnTo>
                  <a:lnTo>
                    <a:pt x="37" y="4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4">
              <a:extLst>
                <a:ext uri="{FF2B5EF4-FFF2-40B4-BE49-F238E27FC236}">
                  <a16:creationId xmlns:a16="http://schemas.microsoft.com/office/drawing/2014/main" id="{0F30B339-671C-4B34-8444-DA6F2A29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1 w 234"/>
                <a:gd name="T11" fmla="*/ 40 h 116"/>
                <a:gd name="T12" fmla="*/ 234 w 234"/>
                <a:gd name="T13" fmla="*/ 58 h 116"/>
                <a:gd name="T14" fmla="*/ 231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4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5">
              <a:extLst>
                <a:ext uri="{FF2B5EF4-FFF2-40B4-BE49-F238E27FC236}">
                  <a16:creationId xmlns:a16="http://schemas.microsoft.com/office/drawing/2014/main" id="{BCB17B5A-D37F-420D-BF9A-F1AD91E3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1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1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6">
              <a:extLst>
                <a:ext uri="{FF2B5EF4-FFF2-40B4-BE49-F238E27FC236}">
                  <a16:creationId xmlns:a16="http://schemas.microsoft.com/office/drawing/2014/main" id="{128E7345-E060-4E43-AD0A-310F9BC56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6" y="4519613"/>
              <a:ext cx="38100" cy="19050"/>
            </a:xfrm>
            <a:custGeom>
              <a:avLst/>
              <a:gdLst>
                <a:gd name="T0" fmla="*/ 57 w 232"/>
                <a:gd name="T1" fmla="*/ 0 h 117"/>
                <a:gd name="T2" fmla="*/ 174 w 232"/>
                <a:gd name="T3" fmla="*/ 0 h 117"/>
                <a:gd name="T4" fmla="*/ 193 w 232"/>
                <a:gd name="T5" fmla="*/ 3 h 117"/>
                <a:gd name="T6" fmla="*/ 209 w 232"/>
                <a:gd name="T7" fmla="*/ 12 h 117"/>
                <a:gd name="T8" fmla="*/ 222 w 232"/>
                <a:gd name="T9" fmla="*/ 24 h 117"/>
                <a:gd name="T10" fmla="*/ 230 w 232"/>
                <a:gd name="T11" fmla="*/ 40 h 117"/>
                <a:gd name="T12" fmla="*/ 232 w 232"/>
                <a:gd name="T13" fmla="*/ 58 h 117"/>
                <a:gd name="T14" fmla="*/ 230 w 232"/>
                <a:gd name="T15" fmla="*/ 76 h 117"/>
                <a:gd name="T16" fmla="*/ 222 w 232"/>
                <a:gd name="T17" fmla="*/ 92 h 117"/>
                <a:gd name="T18" fmla="*/ 209 w 232"/>
                <a:gd name="T19" fmla="*/ 105 h 117"/>
                <a:gd name="T20" fmla="*/ 193 w 232"/>
                <a:gd name="T21" fmla="*/ 113 h 117"/>
                <a:gd name="T22" fmla="*/ 174 w 232"/>
                <a:gd name="T23" fmla="*/ 117 h 117"/>
                <a:gd name="T24" fmla="*/ 57 w 232"/>
                <a:gd name="T25" fmla="*/ 117 h 117"/>
                <a:gd name="T26" fmla="*/ 39 w 232"/>
                <a:gd name="T27" fmla="*/ 113 h 117"/>
                <a:gd name="T28" fmla="*/ 24 w 232"/>
                <a:gd name="T29" fmla="*/ 105 h 117"/>
                <a:gd name="T30" fmla="*/ 11 w 232"/>
                <a:gd name="T31" fmla="*/ 92 h 117"/>
                <a:gd name="T32" fmla="*/ 2 w 232"/>
                <a:gd name="T33" fmla="*/ 76 h 117"/>
                <a:gd name="T34" fmla="*/ 0 w 232"/>
                <a:gd name="T35" fmla="*/ 58 h 117"/>
                <a:gd name="T36" fmla="*/ 2 w 232"/>
                <a:gd name="T37" fmla="*/ 40 h 117"/>
                <a:gd name="T38" fmla="*/ 11 w 232"/>
                <a:gd name="T39" fmla="*/ 24 h 117"/>
                <a:gd name="T40" fmla="*/ 24 w 232"/>
                <a:gd name="T41" fmla="*/ 12 h 117"/>
                <a:gd name="T42" fmla="*/ 39 w 232"/>
                <a:gd name="T43" fmla="*/ 3 h 117"/>
                <a:gd name="T44" fmla="*/ 57 w 232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" h="117">
                  <a:moveTo>
                    <a:pt x="57" y="0"/>
                  </a:moveTo>
                  <a:lnTo>
                    <a:pt x="174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2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4" y="117"/>
                  </a:lnTo>
                  <a:lnTo>
                    <a:pt x="57" y="117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7">
              <a:extLst>
                <a:ext uri="{FF2B5EF4-FFF2-40B4-BE49-F238E27FC236}">
                  <a16:creationId xmlns:a16="http://schemas.microsoft.com/office/drawing/2014/main" id="{5001AF83-7D6B-47C0-BDC1-CF0F09293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4603750"/>
              <a:ext cx="36513" cy="17462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3 w 234"/>
                <a:gd name="T5" fmla="*/ 3 h 116"/>
                <a:gd name="T6" fmla="*/ 209 w 234"/>
                <a:gd name="T7" fmla="*/ 11 h 116"/>
                <a:gd name="T8" fmla="*/ 222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2 w 234"/>
                <a:gd name="T17" fmla="*/ 93 h 116"/>
                <a:gd name="T18" fmla="*/ 209 w 234"/>
                <a:gd name="T19" fmla="*/ 104 h 116"/>
                <a:gd name="T20" fmla="*/ 193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39 w 234"/>
                <a:gd name="T27" fmla="*/ 113 h 116"/>
                <a:gd name="T28" fmla="*/ 24 w 234"/>
                <a:gd name="T29" fmla="*/ 104 h 116"/>
                <a:gd name="T30" fmla="*/ 12 w 234"/>
                <a:gd name="T31" fmla="*/ 93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4 w 234"/>
                <a:gd name="T41" fmla="*/ 11 h 116"/>
                <a:gd name="T42" fmla="*/ 39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1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38">
              <a:extLst>
                <a:ext uri="{FF2B5EF4-FFF2-40B4-BE49-F238E27FC236}">
                  <a16:creationId xmlns:a16="http://schemas.microsoft.com/office/drawing/2014/main" id="{E8EA6189-FCCB-4BC0-9A69-3F72686ED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4437063"/>
              <a:ext cx="38100" cy="19050"/>
            </a:xfrm>
            <a:custGeom>
              <a:avLst/>
              <a:gdLst>
                <a:gd name="T0" fmla="*/ 59 w 234"/>
                <a:gd name="T1" fmla="*/ 0 h 116"/>
                <a:gd name="T2" fmla="*/ 175 w 234"/>
                <a:gd name="T3" fmla="*/ 0 h 116"/>
                <a:gd name="T4" fmla="*/ 194 w 234"/>
                <a:gd name="T5" fmla="*/ 3 h 116"/>
                <a:gd name="T6" fmla="*/ 210 w 234"/>
                <a:gd name="T7" fmla="*/ 11 h 116"/>
                <a:gd name="T8" fmla="*/ 223 w 234"/>
                <a:gd name="T9" fmla="*/ 24 h 116"/>
                <a:gd name="T10" fmla="*/ 230 w 234"/>
                <a:gd name="T11" fmla="*/ 40 h 116"/>
                <a:gd name="T12" fmla="*/ 234 w 234"/>
                <a:gd name="T13" fmla="*/ 58 h 116"/>
                <a:gd name="T14" fmla="*/ 230 w 234"/>
                <a:gd name="T15" fmla="*/ 76 h 116"/>
                <a:gd name="T16" fmla="*/ 223 w 234"/>
                <a:gd name="T17" fmla="*/ 92 h 116"/>
                <a:gd name="T18" fmla="*/ 210 w 234"/>
                <a:gd name="T19" fmla="*/ 104 h 116"/>
                <a:gd name="T20" fmla="*/ 194 w 234"/>
                <a:gd name="T21" fmla="*/ 113 h 116"/>
                <a:gd name="T22" fmla="*/ 175 w 234"/>
                <a:gd name="T23" fmla="*/ 116 h 116"/>
                <a:gd name="T24" fmla="*/ 59 w 234"/>
                <a:gd name="T25" fmla="*/ 116 h 116"/>
                <a:gd name="T26" fmla="*/ 41 w 234"/>
                <a:gd name="T27" fmla="*/ 113 h 116"/>
                <a:gd name="T28" fmla="*/ 25 w 234"/>
                <a:gd name="T29" fmla="*/ 104 h 116"/>
                <a:gd name="T30" fmla="*/ 12 w 234"/>
                <a:gd name="T31" fmla="*/ 92 h 116"/>
                <a:gd name="T32" fmla="*/ 3 w 234"/>
                <a:gd name="T33" fmla="*/ 76 h 116"/>
                <a:gd name="T34" fmla="*/ 0 w 234"/>
                <a:gd name="T35" fmla="*/ 58 h 116"/>
                <a:gd name="T36" fmla="*/ 3 w 234"/>
                <a:gd name="T37" fmla="*/ 40 h 116"/>
                <a:gd name="T38" fmla="*/ 12 w 234"/>
                <a:gd name="T39" fmla="*/ 24 h 116"/>
                <a:gd name="T40" fmla="*/ 25 w 234"/>
                <a:gd name="T41" fmla="*/ 11 h 116"/>
                <a:gd name="T42" fmla="*/ 41 w 234"/>
                <a:gd name="T43" fmla="*/ 3 h 116"/>
                <a:gd name="T44" fmla="*/ 59 w 234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116">
                  <a:moveTo>
                    <a:pt x="59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1"/>
                  </a:lnTo>
                  <a:lnTo>
                    <a:pt x="223" y="24"/>
                  </a:lnTo>
                  <a:lnTo>
                    <a:pt x="230" y="40"/>
                  </a:lnTo>
                  <a:lnTo>
                    <a:pt x="234" y="58"/>
                  </a:lnTo>
                  <a:lnTo>
                    <a:pt x="230" y="76"/>
                  </a:lnTo>
                  <a:lnTo>
                    <a:pt x="223" y="92"/>
                  </a:lnTo>
                  <a:lnTo>
                    <a:pt x="210" y="104"/>
                  </a:lnTo>
                  <a:lnTo>
                    <a:pt x="194" y="113"/>
                  </a:lnTo>
                  <a:lnTo>
                    <a:pt x="175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39">
              <a:extLst>
                <a:ext uri="{FF2B5EF4-FFF2-40B4-BE49-F238E27FC236}">
                  <a16:creationId xmlns:a16="http://schemas.microsoft.com/office/drawing/2014/main" id="{8B827CDC-CDD8-48F4-BFAC-DB48F2D0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4519613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40">
              <a:extLst>
                <a:ext uri="{FF2B5EF4-FFF2-40B4-BE49-F238E27FC236}">
                  <a16:creationId xmlns:a16="http://schemas.microsoft.com/office/drawing/2014/main" id="{51780FB9-78FC-490D-8E46-8D5A4AA3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519613"/>
              <a:ext cx="38100" cy="19050"/>
            </a:xfrm>
            <a:custGeom>
              <a:avLst/>
              <a:gdLst>
                <a:gd name="T0" fmla="*/ 60 w 233"/>
                <a:gd name="T1" fmla="*/ 0 h 117"/>
                <a:gd name="T2" fmla="*/ 175 w 233"/>
                <a:gd name="T3" fmla="*/ 0 h 117"/>
                <a:gd name="T4" fmla="*/ 194 w 233"/>
                <a:gd name="T5" fmla="*/ 3 h 117"/>
                <a:gd name="T6" fmla="*/ 210 w 233"/>
                <a:gd name="T7" fmla="*/ 12 h 117"/>
                <a:gd name="T8" fmla="*/ 223 w 233"/>
                <a:gd name="T9" fmla="*/ 24 h 117"/>
                <a:gd name="T10" fmla="*/ 231 w 233"/>
                <a:gd name="T11" fmla="*/ 40 h 117"/>
                <a:gd name="T12" fmla="*/ 233 w 233"/>
                <a:gd name="T13" fmla="*/ 58 h 117"/>
                <a:gd name="T14" fmla="*/ 231 w 233"/>
                <a:gd name="T15" fmla="*/ 76 h 117"/>
                <a:gd name="T16" fmla="*/ 223 w 233"/>
                <a:gd name="T17" fmla="*/ 92 h 117"/>
                <a:gd name="T18" fmla="*/ 210 w 233"/>
                <a:gd name="T19" fmla="*/ 105 h 117"/>
                <a:gd name="T20" fmla="*/ 194 w 233"/>
                <a:gd name="T21" fmla="*/ 113 h 117"/>
                <a:gd name="T22" fmla="*/ 175 w 233"/>
                <a:gd name="T23" fmla="*/ 117 h 117"/>
                <a:gd name="T24" fmla="*/ 60 w 233"/>
                <a:gd name="T25" fmla="*/ 117 h 117"/>
                <a:gd name="T26" fmla="*/ 40 w 233"/>
                <a:gd name="T27" fmla="*/ 113 h 117"/>
                <a:gd name="T28" fmla="*/ 25 w 233"/>
                <a:gd name="T29" fmla="*/ 105 h 117"/>
                <a:gd name="T30" fmla="*/ 12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2 w 233"/>
                <a:gd name="T39" fmla="*/ 24 h 117"/>
                <a:gd name="T40" fmla="*/ 25 w 233"/>
                <a:gd name="T41" fmla="*/ 12 h 117"/>
                <a:gd name="T42" fmla="*/ 40 w 233"/>
                <a:gd name="T43" fmla="*/ 3 h 117"/>
                <a:gd name="T44" fmla="*/ 60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60" y="0"/>
                  </a:moveTo>
                  <a:lnTo>
                    <a:pt x="175" y="0"/>
                  </a:lnTo>
                  <a:lnTo>
                    <a:pt x="194" y="3"/>
                  </a:lnTo>
                  <a:lnTo>
                    <a:pt x="210" y="12"/>
                  </a:lnTo>
                  <a:lnTo>
                    <a:pt x="223" y="24"/>
                  </a:lnTo>
                  <a:lnTo>
                    <a:pt x="231" y="40"/>
                  </a:lnTo>
                  <a:lnTo>
                    <a:pt x="233" y="58"/>
                  </a:lnTo>
                  <a:lnTo>
                    <a:pt x="231" y="76"/>
                  </a:lnTo>
                  <a:lnTo>
                    <a:pt x="223" y="92"/>
                  </a:lnTo>
                  <a:lnTo>
                    <a:pt x="210" y="105"/>
                  </a:lnTo>
                  <a:lnTo>
                    <a:pt x="194" y="113"/>
                  </a:lnTo>
                  <a:lnTo>
                    <a:pt x="175" y="117"/>
                  </a:lnTo>
                  <a:lnTo>
                    <a:pt x="60" y="117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41">
              <a:extLst>
                <a:ext uri="{FF2B5EF4-FFF2-40B4-BE49-F238E27FC236}">
                  <a16:creationId xmlns:a16="http://schemas.microsoft.com/office/drawing/2014/main" id="{530E3D86-F286-4C1B-90E0-093C071D2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1" y="4554538"/>
              <a:ext cx="20638" cy="36512"/>
            </a:xfrm>
            <a:custGeom>
              <a:avLst/>
              <a:gdLst>
                <a:gd name="T0" fmla="*/ 76 w 128"/>
                <a:gd name="T1" fmla="*/ 0 h 231"/>
                <a:gd name="T2" fmla="*/ 93 w 128"/>
                <a:gd name="T3" fmla="*/ 5 h 231"/>
                <a:gd name="T4" fmla="*/ 107 w 128"/>
                <a:gd name="T5" fmla="*/ 16 h 231"/>
                <a:gd name="T6" fmla="*/ 118 w 128"/>
                <a:gd name="T7" fmla="*/ 31 h 231"/>
                <a:gd name="T8" fmla="*/ 124 w 128"/>
                <a:gd name="T9" fmla="*/ 49 h 231"/>
                <a:gd name="T10" fmla="*/ 127 w 128"/>
                <a:gd name="T11" fmla="*/ 74 h 231"/>
                <a:gd name="T12" fmla="*/ 128 w 128"/>
                <a:gd name="T13" fmla="*/ 100 h 231"/>
                <a:gd name="T14" fmla="*/ 124 w 128"/>
                <a:gd name="T15" fmla="*/ 145 h 231"/>
                <a:gd name="T16" fmla="*/ 115 w 128"/>
                <a:gd name="T17" fmla="*/ 190 h 231"/>
                <a:gd name="T18" fmla="*/ 109 w 128"/>
                <a:gd name="T19" fmla="*/ 203 h 231"/>
                <a:gd name="T20" fmla="*/ 99 w 128"/>
                <a:gd name="T21" fmla="*/ 215 h 231"/>
                <a:gd name="T22" fmla="*/ 87 w 128"/>
                <a:gd name="T23" fmla="*/ 223 h 231"/>
                <a:gd name="T24" fmla="*/ 74 w 128"/>
                <a:gd name="T25" fmla="*/ 230 h 231"/>
                <a:gd name="T26" fmla="*/ 59 w 128"/>
                <a:gd name="T27" fmla="*/ 231 h 231"/>
                <a:gd name="T28" fmla="*/ 51 w 128"/>
                <a:gd name="T29" fmla="*/ 231 h 231"/>
                <a:gd name="T30" fmla="*/ 43 w 128"/>
                <a:gd name="T31" fmla="*/ 229 h 231"/>
                <a:gd name="T32" fmla="*/ 28 w 128"/>
                <a:gd name="T33" fmla="*/ 222 h 231"/>
                <a:gd name="T34" fmla="*/ 16 w 128"/>
                <a:gd name="T35" fmla="*/ 213 h 231"/>
                <a:gd name="T36" fmla="*/ 8 w 128"/>
                <a:gd name="T37" fmla="*/ 201 h 231"/>
                <a:gd name="T38" fmla="*/ 2 w 128"/>
                <a:gd name="T39" fmla="*/ 187 h 231"/>
                <a:gd name="T40" fmla="*/ 0 w 128"/>
                <a:gd name="T41" fmla="*/ 172 h 231"/>
                <a:gd name="T42" fmla="*/ 4 w 128"/>
                <a:gd name="T43" fmla="*/ 157 h 231"/>
                <a:gd name="T44" fmla="*/ 9 w 128"/>
                <a:gd name="T45" fmla="*/ 128 h 231"/>
                <a:gd name="T46" fmla="*/ 11 w 128"/>
                <a:gd name="T47" fmla="*/ 99 h 231"/>
                <a:gd name="T48" fmla="*/ 9 w 128"/>
                <a:gd name="T49" fmla="*/ 67 h 231"/>
                <a:gd name="T50" fmla="*/ 9 w 128"/>
                <a:gd name="T51" fmla="*/ 51 h 231"/>
                <a:gd name="T52" fmla="*/ 12 w 128"/>
                <a:gd name="T53" fmla="*/ 37 h 231"/>
                <a:gd name="T54" fmla="*/ 19 w 128"/>
                <a:gd name="T55" fmla="*/ 23 h 231"/>
                <a:gd name="T56" fmla="*/ 29 w 128"/>
                <a:gd name="T57" fmla="*/ 13 h 231"/>
                <a:gd name="T58" fmla="*/ 42 w 128"/>
                <a:gd name="T59" fmla="*/ 4 h 231"/>
                <a:gd name="T60" fmla="*/ 58 w 128"/>
                <a:gd name="T61" fmla="*/ 0 h 231"/>
                <a:gd name="T62" fmla="*/ 76 w 128"/>
                <a:gd name="T6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231">
                  <a:moveTo>
                    <a:pt x="76" y="0"/>
                  </a:moveTo>
                  <a:lnTo>
                    <a:pt x="93" y="5"/>
                  </a:lnTo>
                  <a:lnTo>
                    <a:pt x="107" y="16"/>
                  </a:lnTo>
                  <a:lnTo>
                    <a:pt x="118" y="31"/>
                  </a:lnTo>
                  <a:lnTo>
                    <a:pt x="124" y="49"/>
                  </a:lnTo>
                  <a:lnTo>
                    <a:pt x="127" y="74"/>
                  </a:lnTo>
                  <a:lnTo>
                    <a:pt x="128" y="100"/>
                  </a:lnTo>
                  <a:lnTo>
                    <a:pt x="124" y="145"/>
                  </a:lnTo>
                  <a:lnTo>
                    <a:pt x="115" y="190"/>
                  </a:lnTo>
                  <a:lnTo>
                    <a:pt x="109" y="203"/>
                  </a:lnTo>
                  <a:lnTo>
                    <a:pt x="99" y="215"/>
                  </a:lnTo>
                  <a:lnTo>
                    <a:pt x="87" y="223"/>
                  </a:lnTo>
                  <a:lnTo>
                    <a:pt x="74" y="230"/>
                  </a:lnTo>
                  <a:lnTo>
                    <a:pt x="59" y="231"/>
                  </a:lnTo>
                  <a:lnTo>
                    <a:pt x="51" y="231"/>
                  </a:lnTo>
                  <a:lnTo>
                    <a:pt x="43" y="229"/>
                  </a:lnTo>
                  <a:lnTo>
                    <a:pt x="28" y="222"/>
                  </a:lnTo>
                  <a:lnTo>
                    <a:pt x="16" y="213"/>
                  </a:lnTo>
                  <a:lnTo>
                    <a:pt x="8" y="201"/>
                  </a:lnTo>
                  <a:lnTo>
                    <a:pt x="2" y="187"/>
                  </a:lnTo>
                  <a:lnTo>
                    <a:pt x="0" y="172"/>
                  </a:lnTo>
                  <a:lnTo>
                    <a:pt x="4" y="157"/>
                  </a:lnTo>
                  <a:lnTo>
                    <a:pt x="9" y="128"/>
                  </a:lnTo>
                  <a:lnTo>
                    <a:pt x="11" y="99"/>
                  </a:lnTo>
                  <a:lnTo>
                    <a:pt x="9" y="67"/>
                  </a:lnTo>
                  <a:lnTo>
                    <a:pt x="9" y="51"/>
                  </a:lnTo>
                  <a:lnTo>
                    <a:pt x="12" y="37"/>
                  </a:lnTo>
                  <a:lnTo>
                    <a:pt x="19" y="23"/>
                  </a:lnTo>
                  <a:lnTo>
                    <a:pt x="29" y="13"/>
                  </a:lnTo>
                  <a:lnTo>
                    <a:pt x="42" y="4"/>
                  </a:lnTo>
                  <a:lnTo>
                    <a:pt x="5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42">
              <a:extLst>
                <a:ext uri="{FF2B5EF4-FFF2-40B4-BE49-F238E27FC236}">
                  <a16:creationId xmlns:a16="http://schemas.microsoft.com/office/drawing/2014/main" id="{91511156-A48F-4FB8-9E3B-C6DDF909E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226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43">
              <a:extLst>
                <a:ext uri="{FF2B5EF4-FFF2-40B4-BE49-F238E27FC236}">
                  <a16:creationId xmlns:a16="http://schemas.microsoft.com/office/drawing/2014/main" id="{E7CB7C5A-9517-4AE2-8B41-A6AD155B4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3 w 233"/>
                <a:gd name="T33" fmla="*/ 76 h 116"/>
                <a:gd name="T34" fmla="*/ 0 w 233"/>
                <a:gd name="T35" fmla="*/ 58 h 116"/>
                <a:gd name="T36" fmla="*/ 3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4">
              <a:extLst>
                <a:ext uri="{FF2B5EF4-FFF2-40B4-BE49-F238E27FC236}">
                  <a16:creationId xmlns:a16="http://schemas.microsoft.com/office/drawing/2014/main" id="{5D8A389C-A633-4D9A-8682-E6E082B2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3 w 233"/>
                <a:gd name="T33" fmla="*/ 76 h 117"/>
                <a:gd name="T34" fmla="*/ 0 w 233"/>
                <a:gd name="T35" fmla="*/ 58 h 117"/>
                <a:gd name="T36" fmla="*/ 3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45">
              <a:extLst>
                <a:ext uri="{FF2B5EF4-FFF2-40B4-BE49-F238E27FC236}">
                  <a16:creationId xmlns:a16="http://schemas.microsoft.com/office/drawing/2014/main" id="{F854A587-D6F2-49B0-BC06-6A79E736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6300"/>
              <a:ext cx="38100" cy="19050"/>
            </a:xfrm>
            <a:custGeom>
              <a:avLst/>
              <a:gdLst>
                <a:gd name="T0" fmla="*/ 58 w 233"/>
                <a:gd name="T1" fmla="*/ 0 h 117"/>
                <a:gd name="T2" fmla="*/ 175 w 233"/>
                <a:gd name="T3" fmla="*/ 0 h 117"/>
                <a:gd name="T4" fmla="*/ 193 w 233"/>
                <a:gd name="T5" fmla="*/ 3 h 117"/>
                <a:gd name="T6" fmla="*/ 209 w 233"/>
                <a:gd name="T7" fmla="*/ 12 h 117"/>
                <a:gd name="T8" fmla="*/ 222 w 233"/>
                <a:gd name="T9" fmla="*/ 24 h 117"/>
                <a:gd name="T10" fmla="*/ 230 w 233"/>
                <a:gd name="T11" fmla="*/ 40 h 117"/>
                <a:gd name="T12" fmla="*/ 233 w 233"/>
                <a:gd name="T13" fmla="*/ 58 h 117"/>
                <a:gd name="T14" fmla="*/ 230 w 233"/>
                <a:gd name="T15" fmla="*/ 76 h 117"/>
                <a:gd name="T16" fmla="*/ 222 w 233"/>
                <a:gd name="T17" fmla="*/ 92 h 117"/>
                <a:gd name="T18" fmla="*/ 209 w 233"/>
                <a:gd name="T19" fmla="*/ 105 h 117"/>
                <a:gd name="T20" fmla="*/ 193 w 233"/>
                <a:gd name="T21" fmla="*/ 113 h 117"/>
                <a:gd name="T22" fmla="*/ 175 w 233"/>
                <a:gd name="T23" fmla="*/ 117 h 117"/>
                <a:gd name="T24" fmla="*/ 58 w 233"/>
                <a:gd name="T25" fmla="*/ 117 h 117"/>
                <a:gd name="T26" fmla="*/ 39 w 233"/>
                <a:gd name="T27" fmla="*/ 113 h 117"/>
                <a:gd name="T28" fmla="*/ 23 w 233"/>
                <a:gd name="T29" fmla="*/ 105 h 117"/>
                <a:gd name="T30" fmla="*/ 10 w 233"/>
                <a:gd name="T31" fmla="*/ 92 h 117"/>
                <a:gd name="T32" fmla="*/ 2 w 233"/>
                <a:gd name="T33" fmla="*/ 76 h 117"/>
                <a:gd name="T34" fmla="*/ 0 w 233"/>
                <a:gd name="T35" fmla="*/ 58 h 117"/>
                <a:gd name="T36" fmla="*/ 2 w 233"/>
                <a:gd name="T37" fmla="*/ 40 h 117"/>
                <a:gd name="T38" fmla="*/ 10 w 233"/>
                <a:gd name="T39" fmla="*/ 24 h 117"/>
                <a:gd name="T40" fmla="*/ 23 w 233"/>
                <a:gd name="T41" fmla="*/ 12 h 117"/>
                <a:gd name="T42" fmla="*/ 39 w 233"/>
                <a:gd name="T43" fmla="*/ 3 h 117"/>
                <a:gd name="T44" fmla="*/ 58 w 23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7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9" y="12"/>
                  </a:lnTo>
                  <a:lnTo>
                    <a:pt x="222" y="24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2" y="92"/>
                  </a:lnTo>
                  <a:lnTo>
                    <a:pt x="209" y="105"/>
                  </a:lnTo>
                  <a:lnTo>
                    <a:pt x="193" y="113"/>
                  </a:lnTo>
                  <a:lnTo>
                    <a:pt x="175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46">
              <a:extLst>
                <a:ext uri="{FF2B5EF4-FFF2-40B4-BE49-F238E27FC236}">
                  <a16:creationId xmlns:a16="http://schemas.microsoft.com/office/drawing/2014/main" id="{AB1994AB-CAC8-4BF6-8393-96374A3C5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4768850"/>
              <a:ext cx="36513" cy="19050"/>
            </a:xfrm>
            <a:custGeom>
              <a:avLst/>
              <a:gdLst>
                <a:gd name="T0" fmla="*/ 58 w 231"/>
                <a:gd name="T1" fmla="*/ 0 h 116"/>
                <a:gd name="T2" fmla="*/ 170 w 231"/>
                <a:gd name="T3" fmla="*/ 0 h 116"/>
                <a:gd name="T4" fmla="*/ 188 w 231"/>
                <a:gd name="T5" fmla="*/ 3 h 116"/>
                <a:gd name="T6" fmla="*/ 205 w 231"/>
                <a:gd name="T7" fmla="*/ 11 h 116"/>
                <a:gd name="T8" fmla="*/ 218 w 231"/>
                <a:gd name="T9" fmla="*/ 23 h 116"/>
                <a:gd name="T10" fmla="*/ 228 w 231"/>
                <a:gd name="T11" fmla="*/ 40 h 116"/>
                <a:gd name="T12" fmla="*/ 231 w 231"/>
                <a:gd name="T13" fmla="*/ 58 h 116"/>
                <a:gd name="T14" fmla="*/ 228 w 231"/>
                <a:gd name="T15" fmla="*/ 76 h 116"/>
                <a:gd name="T16" fmla="*/ 220 w 231"/>
                <a:gd name="T17" fmla="*/ 92 h 116"/>
                <a:gd name="T18" fmla="*/ 207 w 231"/>
                <a:gd name="T19" fmla="*/ 104 h 116"/>
                <a:gd name="T20" fmla="*/ 193 w 231"/>
                <a:gd name="T21" fmla="*/ 113 h 116"/>
                <a:gd name="T22" fmla="*/ 173 w 231"/>
                <a:gd name="T23" fmla="*/ 116 h 116"/>
                <a:gd name="T24" fmla="*/ 173 w 231"/>
                <a:gd name="T25" fmla="*/ 58 h 116"/>
                <a:gd name="T26" fmla="*/ 172 w 231"/>
                <a:gd name="T27" fmla="*/ 116 h 116"/>
                <a:gd name="T28" fmla="*/ 58 w 231"/>
                <a:gd name="T29" fmla="*/ 116 h 116"/>
                <a:gd name="T30" fmla="*/ 39 w 231"/>
                <a:gd name="T31" fmla="*/ 113 h 116"/>
                <a:gd name="T32" fmla="*/ 23 w 231"/>
                <a:gd name="T33" fmla="*/ 104 h 116"/>
                <a:gd name="T34" fmla="*/ 10 w 231"/>
                <a:gd name="T35" fmla="*/ 92 h 116"/>
                <a:gd name="T36" fmla="*/ 2 w 231"/>
                <a:gd name="T37" fmla="*/ 76 h 116"/>
                <a:gd name="T38" fmla="*/ 0 w 231"/>
                <a:gd name="T39" fmla="*/ 58 h 116"/>
                <a:gd name="T40" fmla="*/ 2 w 231"/>
                <a:gd name="T41" fmla="*/ 40 h 116"/>
                <a:gd name="T42" fmla="*/ 10 w 231"/>
                <a:gd name="T43" fmla="*/ 23 h 116"/>
                <a:gd name="T44" fmla="*/ 23 w 231"/>
                <a:gd name="T45" fmla="*/ 11 h 116"/>
                <a:gd name="T46" fmla="*/ 39 w 231"/>
                <a:gd name="T47" fmla="*/ 3 h 116"/>
                <a:gd name="T48" fmla="*/ 58 w 231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1" h="116">
                  <a:moveTo>
                    <a:pt x="58" y="0"/>
                  </a:moveTo>
                  <a:lnTo>
                    <a:pt x="170" y="0"/>
                  </a:lnTo>
                  <a:lnTo>
                    <a:pt x="188" y="3"/>
                  </a:lnTo>
                  <a:lnTo>
                    <a:pt x="205" y="11"/>
                  </a:lnTo>
                  <a:lnTo>
                    <a:pt x="218" y="23"/>
                  </a:lnTo>
                  <a:lnTo>
                    <a:pt x="228" y="40"/>
                  </a:lnTo>
                  <a:lnTo>
                    <a:pt x="231" y="58"/>
                  </a:lnTo>
                  <a:lnTo>
                    <a:pt x="228" y="76"/>
                  </a:lnTo>
                  <a:lnTo>
                    <a:pt x="220" y="92"/>
                  </a:lnTo>
                  <a:lnTo>
                    <a:pt x="207" y="104"/>
                  </a:lnTo>
                  <a:lnTo>
                    <a:pt x="193" y="113"/>
                  </a:lnTo>
                  <a:lnTo>
                    <a:pt x="173" y="116"/>
                  </a:lnTo>
                  <a:lnTo>
                    <a:pt x="173" y="58"/>
                  </a:lnTo>
                  <a:lnTo>
                    <a:pt x="172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47">
              <a:extLst>
                <a:ext uri="{FF2B5EF4-FFF2-40B4-BE49-F238E27FC236}">
                  <a16:creationId xmlns:a16="http://schemas.microsoft.com/office/drawing/2014/main" id="{96A855A2-02D8-4860-9CB9-54CFDFE2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1" y="4691063"/>
              <a:ext cx="31750" cy="30162"/>
            </a:xfrm>
            <a:custGeom>
              <a:avLst/>
              <a:gdLst>
                <a:gd name="T0" fmla="*/ 54 w 205"/>
                <a:gd name="T1" fmla="*/ 0 h 189"/>
                <a:gd name="T2" fmla="*/ 69 w 205"/>
                <a:gd name="T3" fmla="*/ 1 h 189"/>
                <a:gd name="T4" fmla="*/ 83 w 205"/>
                <a:gd name="T5" fmla="*/ 6 h 189"/>
                <a:gd name="T6" fmla="*/ 114 w 205"/>
                <a:gd name="T7" fmla="*/ 23 h 189"/>
                <a:gd name="T8" fmla="*/ 143 w 205"/>
                <a:gd name="T9" fmla="*/ 44 h 189"/>
                <a:gd name="T10" fmla="*/ 169 w 205"/>
                <a:gd name="T11" fmla="*/ 67 h 189"/>
                <a:gd name="T12" fmla="*/ 193 w 205"/>
                <a:gd name="T13" fmla="*/ 94 h 189"/>
                <a:gd name="T14" fmla="*/ 201 w 205"/>
                <a:gd name="T15" fmla="*/ 108 h 189"/>
                <a:gd name="T16" fmla="*/ 205 w 205"/>
                <a:gd name="T17" fmla="*/ 122 h 189"/>
                <a:gd name="T18" fmla="*/ 205 w 205"/>
                <a:gd name="T19" fmla="*/ 137 h 189"/>
                <a:gd name="T20" fmla="*/ 201 w 205"/>
                <a:gd name="T21" fmla="*/ 152 h 189"/>
                <a:gd name="T22" fmla="*/ 194 w 205"/>
                <a:gd name="T23" fmla="*/ 165 h 189"/>
                <a:gd name="T24" fmla="*/ 183 w 205"/>
                <a:gd name="T25" fmla="*/ 176 h 189"/>
                <a:gd name="T26" fmla="*/ 173 w 205"/>
                <a:gd name="T27" fmla="*/ 183 h 189"/>
                <a:gd name="T28" fmla="*/ 160 w 205"/>
                <a:gd name="T29" fmla="*/ 187 h 189"/>
                <a:gd name="T30" fmla="*/ 147 w 205"/>
                <a:gd name="T31" fmla="*/ 189 h 189"/>
                <a:gd name="T32" fmla="*/ 130 w 205"/>
                <a:gd name="T33" fmla="*/ 186 h 189"/>
                <a:gd name="T34" fmla="*/ 114 w 205"/>
                <a:gd name="T35" fmla="*/ 178 h 189"/>
                <a:gd name="T36" fmla="*/ 101 w 205"/>
                <a:gd name="T37" fmla="*/ 167 h 189"/>
                <a:gd name="T38" fmla="*/ 81 w 205"/>
                <a:gd name="T39" fmla="*/ 143 h 189"/>
                <a:gd name="T40" fmla="*/ 58 w 205"/>
                <a:gd name="T41" fmla="*/ 124 h 189"/>
                <a:gd name="T42" fmla="*/ 31 w 205"/>
                <a:gd name="T43" fmla="*/ 110 h 189"/>
                <a:gd name="T44" fmla="*/ 19 w 205"/>
                <a:gd name="T45" fmla="*/ 101 h 189"/>
                <a:gd name="T46" fmla="*/ 9 w 205"/>
                <a:gd name="T47" fmla="*/ 90 h 189"/>
                <a:gd name="T48" fmla="*/ 3 w 205"/>
                <a:gd name="T49" fmla="*/ 76 h 189"/>
                <a:gd name="T50" fmla="*/ 0 w 205"/>
                <a:gd name="T51" fmla="*/ 62 h 189"/>
                <a:gd name="T52" fmla="*/ 1 w 205"/>
                <a:gd name="T53" fmla="*/ 46 h 189"/>
                <a:gd name="T54" fmla="*/ 5 w 205"/>
                <a:gd name="T55" fmla="*/ 31 h 189"/>
                <a:gd name="T56" fmla="*/ 14 w 205"/>
                <a:gd name="T57" fmla="*/ 19 h 189"/>
                <a:gd name="T58" fmla="*/ 25 w 205"/>
                <a:gd name="T59" fmla="*/ 9 h 189"/>
                <a:gd name="T60" fmla="*/ 39 w 205"/>
                <a:gd name="T61" fmla="*/ 3 h 189"/>
                <a:gd name="T62" fmla="*/ 54 w 205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89">
                  <a:moveTo>
                    <a:pt x="54" y="0"/>
                  </a:moveTo>
                  <a:lnTo>
                    <a:pt x="69" y="1"/>
                  </a:lnTo>
                  <a:lnTo>
                    <a:pt x="83" y="6"/>
                  </a:lnTo>
                  <a:lnTo>
                    <a:pt x="114" y="23"/>
                  </a:lnTo>
                  <a:lnTo>
                    <a:pt x="143" y="44"/>
                  </a:lnTo>
                  <a:lnTo>
                    <a:pt x="169" y="67"/>
                  </a:lnTo>
                  <a:lnTo>
                    <a:pt x="193" y="94"/>
                  </a:lnTo>
                  <a:lnTo>
                    <a:pt x="201" y="108"/>
                  </a:lnTo>
                  <a:lnTo>
                    <a:pt x="205" y="122"/>
                  </a:lnTo>
                  <a:lnTo>
                    <a:pt x="205" y="137"/>
                  </a:lnTo>
                  <a:lnTo>
                    <a:pt x="201" y="152"/>
                  </a:lnTo>
                  <a:lnTo>
                    <a:pt x="194" y="165"/>
                  </a:lnTo>
                  <a:lnTo>
                    <a:pt x="183" y="176"/>
                  </a:lnTo>
                  <a:lnTo>
                    <a:pt x="173" y="183"/>
                  </a:lnTo>
                  <a:lnTo>
                    <a:pt x="160" y="187"/>
                  </a:lnTo>
                  <a:lnTo>
                    <a:pt x="147" y="189"/>
                  </a:lnTo>
                  <a:lnTo>
                    <a:pt x="130" y="186"/>
                  </a:lnTo>
                  <a:lnTo>
                    <a:pt x="114" y="178"/>
                  </a:lnTo>
                  <a:lnTo>
                    <a:pt x="101" y="167"/>
                  </a:lnTo>
                  <a:lnTo>
                    <a:pt x="81" y="143"/>
                  </a:lnTo>
                  <a:lnTo>
                    <a:pt x="58" y="124"/>
                  </a:lnTo>
                  <a:lnTo>
                    <a:pt x="31" y="110"/>
                  </a:lnTo>
                  <a:lnTo>
                    <a:pt x="19" y="101"/>
                  </a:lnTo>
                  <a:lnTo>
                    <a:pt x="9" y="90"/>
                  </a:lnTo>
                  <a:lnTo>
                    <a:pt x="3" y="76"/>
                  </a:lnTo>
                  <a:lnTo>
                    <a:pt x="0" y="62"/>
                  </a:lnTo>
                  <a:lnTo>
                    <a:pt x="1" y="46"/>
                  </a:lnTo>
                  <a:lnTo>
                    <a:pt x="5" y="31"/>
                  </a:lnTo>
                  <a:lnTo>
                    <a:pt x="14" y="19"/>
                  </a:lnTo>
                  <a:lnTo>
                    <a:pt x="25" y="9"/>
                  </a:lnTo>
                  <a:lnTo>
                    <a:pt x="3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8">
              <a:extLst>
                <a:ext uri="{FF2B5EF4-FFF2-40B4-BE49-F238E27FC236}">
                  <a16:creationId xmlns:a16="http://schemas.microsoft.com/office/drawing/2014/main" id="{856B6DCB-9A05-4652-A8FA-C2D24F6E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4600575"/>
              <a:ext cx="36513" cy="20637"/>
            </a:xfrm>
            <a:custGeom>
              <a:avLst/>
              <a:gdLst>
                <a:gd name="T0" fmla="*/ 165 w 230"/>
                <a:gd name="T1" fmla="*/ 0 h 136"/>
                <a:gd name="T2" fmla="*/ 179 w 230"/>
                <a:gd name="T3" fmla="*/ 0 h 136"/>
                <a:gd name="T4" fmla="*/ 194 w 230"/>
                <a:gd name="T5" fmla="*/ 4 h 136"/>
                <a:gd name="T6" fmla="*/ 207 w 230"/>
                <a:gd name="T7" fmla="*/ 11 h 136"/>
                <a:gd name="T8" fmla="*/ 219 w 230"/>
                <a:gd name="T9" fmla="*/ 22 h 136"/>
                <a:gd name="T10" fmla="*/ 226 w 230"/>
                <a:gd name="T11" fmla="*/ 36 h 136"/>
                <a:gd name="T12" fmla="*/ 230 w 230"/>
                <a:gd name="T13" fmla="*/ 50 h 136"/>
                <a:gd name="T14" fmla="*/ 230 w 230"/>
                <a:gd name="T15" fmla="*/ 65 h 136"/>
                <a:gd name="T16" fmla="*/ 226 w 230"/>
                <a:gd name="T17" fmla="*/ 80 h 136"/>
                <a:gd name="T18" fmla="*/ 219 w 230"/>
                <a:gd name="T19" fmla="*/ 93 h 136"/>
                <a:gd name="T20" fmla="*/ 208 w 230"/>
                <a:gd name="T21" fmla="*/ 103 h 136"/>
                <a:gd name="T22" fmla="*/ 195 w 230"/>
                <a:gd name="T23" fmla="*/ 111 h 136"/>
                <a:gd name="T24" fmla="*/ 155 w 230"/>
                <a:gd name="T25" fmla="*/ 125 h 136"/>
                <a:gd name="T26" fmla="*/ 114 w 230"/>
                <a:gd name="T27" fmla="*/ 133 h 136"/>
                <a:gd name="T28" fmla="*/ 71 w 230"/>
                <a:gd name="T29" fmla="*/ 136 h 136"/>
                <a:gd name="T30" fmla="*/ 59 w 230"/>
                <a:gd name="T31" fmla="*/ 136 h 136"/>
                <a:gd name="T32" fmla="*/ 41 w 230"/>
                <a:gd name="T33" fmla="*/ 133 h 136"/>
                <a:gd name="T34" fmla="*/ 24 w 230"/>
                <a:gd name="T35" fmla="*/ 124 h 136"/>
                <a:gd name="T36" fmla="*/ 12 w 230"/>
                <a:gd name="T37" fmla="*/ 113 h 136"/>
                <a:gd name="T38" fmla="*/ 3 w 230"/>
                <a:gd name="T39" fmla="*/ 96 h 136"/>
                <a:gd name="T40" fmla="*/ 0 w 230"/>
                <a:gd name="T41" fmla="*/ 78 h 136"/>
                <a:gd name="T42" fmla="*/ 3 w 230"/>
                <a:gd name="T43" fmla="*/ 60 h 136"/>
                <a:gd name="T44" fmla="*/ 12 w 230"/>
                <a:gd name="T45" fmla="*/ 44 h 136"/>
                <a:gd name="T46" fmla="*/ 24 w 230"/>
                <a:gd name="T47" fmla="*/ 31 h 136"/>
                <a:gd name="T48" fmla="*/ 41 w 230"/>
                <a:gd name="T49" fmla="*/ 23 h 136"/>
                <a:gd name="T50" fmla="*/ 59 w 230"/>
                <a:gd name="T51" fmla="*/ 20 h 136"/>
                <a:gd name="T52" fmla="*/ 71 w 230"/>
                <a:gd name="T53" fmla="*/ 20 h 136"/>
                <a:gd name="T54" fmla="*/ 98 w 230"/>
                <a:gd name="T55" fmla="*/ 18 h 136"/>
                <a:gd name="T56" fmla="*/ 124 w 230"/>
                <a:gd name="T57" fmla="*/ 12 h 136"/>
                <a:gd name="T58" fmla="*/ 150 w 230"/>
                <a:gd name="T59" fmla="*/ 4 h 136"/>
                <a:gd name="T60" fmla="*/ 165 w 230"/>
                <a:gd name="T6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36">
                  <a:moveTo>
                    <a:pt x="165" y="0"/>
                  </a:moveTo>
                  <a:lnTo>
                    <a:pt x="179" y="0"/>
                  </a:lnTo>
                  <a:lnTo>
                    <a:pt x="194" y="4"/>
                  </a:lnTo>
                  <a:lnTo>
                    <a:pt x="207" y="11"/>
                  </a:lnTo>
                  <a:lnTo>
                    <a:pt x="219" y="22"/>
                  </a:lnTo>
                  <a:lnTo>
                    <a:pt x="226" y="36"/>
                  </a:lnTo>
                  <a:lnTo>
                    <a:pt x="230" y="50"/>
                  </a:lnTo>
                  <a:lnTo>
                    <a:pt x="230" y="65"/>
                  </a:lnTo>
                  <a:lnTo>
                    <a:pt x="226" y="80"/>
                  </a:lnTo>
                  <a:lnTo>
                    <a:pt x="219" y="93"/>
                  </a:lnTo>
                  <a:lnTo>
                    <a:pt x="208" y="103"/>
                  </a:lnTo>
                  <a:lnTo>
                    <a:pt x="195" y="111"/>
                  </a:lnTo>
                  <a:lnTo>
                    <a:pt x="155" y="125"/>
                  </a:lnTo>
                  <a:lnTo>
                    <a:pt x="114" y="133"/>
                  </a:lnTo>
                  <a:lnTo>
                    <a:pt x="71" y="136"/>
                  </a:lnTo>
                  <a:lnTo>
                    <a:pt x="59" y="136"/>
                  </a:lnTo>
                  <a:lnTo>
                    <a:pt x="41" y="133"/>
                  </a:lnTo>
                  <a:lnTo>
                    <a:pt x="24" y="124"/>
                  </a:lnTo>
                  <a:lnTo>
                    <a:pt x="12" y="113"/>
                  </a:lnTo>
                  <a:lnTo>
                    <a:pt x="3" y="96"/>
                  </a:lnTo>
                  <a:lnTo>
                    <a:pt x="0" y="78"/>
                  </a:lnTo>
                  <a:lnTo>
                    <a:pt x="3" y="60"/>
                  </a:lnTo>
                  <a:lnTo>
                    <a:pt x="12" y="44"/>
                  </a:lnTo>
                  <a:lnTo>
                    <a:pt x="24" y="31"/>
                  </a:lnTo>
                  <a:lnTo>
                    <a:pt x="41" y="23"/>
                  </a:lnTo>
                  <a:lnTo>
                    <a:pt x="59" y="20"/>
                  </a:lnTo>
                  <a:lnTo>
                    <a:pt x="71" y="20"/>
                  </a:lnTo>
                  <a:lnTo>
                    <a:pt x="98" y="18"/>
                  </a:lnTo>
                  <a:lnTo>
                    <a:pt x="124" y="12"/>
                  </a:lnTo>
                  <a:lnTo>
                    <a:pt x="150" y="4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49">
              <a:extLst>
                <a:ext uri="{FF2B5EF4-FFF2-40B4-BE49-F238E27FC236}">
                  <a16:creationId xmlns:a16="http://schemas.microsoft.com/office/drawing/2014/main" id="{87A4228E-9488-4B71-9444-FC40AF33A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3575"/>
              <a:ext cx="20638" cy="36512"/>
            </a:xfrm>
            <a:custGeom>
              <a:avLst/>
              <a:gdLst>
                <a:gd name="T0" fmla="*/ 67 w 129"/>
                <a:gd name="T1" fmla="*/ 0 h 231"/>
                <a:gd name="T2" fmla="*/ 86 w 129"/>
                <a:gd name="T3" fmla="*/ 5 h 231"/>
                <a:gd name="T4" fmla="*/ 100 w 129"/>
                <a:gd name="T5" fmla="*/ 15 h 231"/>
                <a:gd name="T6" fmla="*/ 111 w 129"/>
                <a:gd name="T7" fmla="*/ 30 h 231"/>
                <a:gd name="T8" fmla="*/ 117 w 129"/>
                <a:gd name="T9" fmla="*/ 46 h 231"/>
                <a:gd name="T10" fmla="*/ 118 w 129"/>
                <a:gd name="T11" fmla="*/ 65 h 231"/>
                <a:gd name="T12" fmla="*/ 116 w 129"/>
                <a:gd name="T13" fmla="*/ 91 h 231"/>
                <a:gd name="T14" fmla="*/ 119 w 129"/>
                <a:gd name="T15" fmla="*/ 123 h 231"/>
                <a:gd name="T16" fmla="*/ 127 w 129"/>
                <a:gd name="T17" fmla="*/ 155 h 231"/>
                <a:gd name="T18" fmla="*/ 129 w 129"/>
                <a:gd name="T19" fmla="*/ 169 h 231"/>
                <a:gd name="T20" fmla="*/ 128 w 129"/>
                <a:gd name="T21" fmla="*/ 184 h 231"/>
                <a:gd name="T22" fmla="*/ 124 w 129"/>
                <a:gd name="T23" fmla="*/ 199 h 231"/>
                <a:gd name="T24" fmla="*/ 115 w 129"/>
                <a:gd name="T25" fmla="*/ 211 h 231"/>
                <a:gd name="T26" fmla="*/ 104 w 129"/>
                <a:gd name="T27" fmla="*/ 221 h 231"/>
                <a:gd name="T28" fmla="*/ 90 w 129"/>
                <a:gd name="T29" fmla="*/ 228 h 231"/>
                <a:gd name="T30" fmla="*/ 80 w 129"/>
                <a:gd name="T31" fmla="*/ 230 h 231"/>
                <a:gd name="T32" fmla="*/ 71 w 129"/>
                <a:gd name="T33" fmla="*/ 231 h 231"/>
                <a:gd name="T34" fmla="*/ 57 w 129"/>
                <a:gd name="T35" fmla="*/ 229 h 231"/>
                <a:gd name="T36" fmla="*/ 43 w 129"/>
                <a:gd name="T37" fmla="*/ 223 h 231"/>
                <a:gd name="T38" fmla="*/ 31 w 129"/>
                <a:gd name="T39" fmla="*/ 215 h 231"/>
                <a:gd name="T40" fmla="*/ 22 w 129"/>
                <a:gd name="T41" fmla="*/ 204 h 231"/>
                <a:gd name="T42" fmla="*/ 16 w 129"/>
                <a:gd name="T43" fmla="*/ 191 h 231"/>
                <a:gd name="T44" fmla="*/ 7 w 129"/>
                <a:gd name="T45" fmla="*/ 158 h 231"/>
                <a:gd name="T46" fmla="*/ 2 w 129"/>
                <a:gd name="T47" fmla="*/ 125 h 231"/>
                <a:gd name="T48" fmla="*/ 0 w 129"/>
                <a:gd name="T49" fmla="*/ 91 h 231"/>
                <a:gd name="T50" fmla="*/ 3 w 129"/>
                <a:gd name="T51" fmla="*/ 50 h 231"/>
                <a:gd name="T52" fmla="*/ 8 w 129"/>
                <a:gd name="T53" fmla="*/ 33 h 231"/>
                <a:gd name="T54" fmla="*/ 18 w 129"/>
                <a:gd name="T55" fmla="*/ 18 h 231"/>
                <a:gd name="T56" fmla="*/ 31 w 129"/>
                <a:gd name="T57" fmla="*/ 7 h 231"/>
                <a:gd name="T58" fmla="*/ 48 w 129"/>
                <a:gd name="T59" fmla="*/ 0 h 231"/>
                <a:gd name="T60" fmla="*/ 67 w 129"/>
                <a:gd name="T6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9" h="231">
                  <a:moveTo>
                    <a:pt x="67" y="0"/>
                  </a:moveTo>
                  <a:lnTo>
                    <a:pt x="86" y="5"/>
                  </a:lnTo>
                  <a:lnTo>
                    <a:pt x="100" y="15"/>
                  </a:lnTo>
                  <a:lnTo>
                    <a:pt x="111" y="30"/>
                  </a:lnTo>
                  <a:lnTo>
                    <a:pt x="117" y="46"/>
                  </a:lnTo>
                  <a:lnTo>
                    <a:pt x="118" y="65"/>
                  </a:lnTo>
                  <a:lnTo>
                    <a:pt x="116" y="91"/>
                  </a:lnTo>
                  <a:lnTo>
                    <a:pt x="119" y="123"/>
                  </a:lnTo>
                  <a:lnTo>
                    <a:pt x="127" y="155"/>
                  </a:lnTo>
                  <a:lnTo>
                    <a:pt x="129" y="169"/>
                  </a:lnTo>
                  <a:lnTo>
                    <a:pt x="128" y="184"/>
                  </a:lnTo>
                  <a:lnTo>
                    <a:pt x="124" y="199"/>
                  </a:lnTo>
                  <a:lnTo>
                    <a:pt x="115" y="211"/>
                  </a:lnTo>
                  <a:lnTo>
                    <a:pt x="104" y="221"/>
                  </a:lnTo>
                  <a:lnTo>
                    <a:pt x="90" y="228"/>
                  </a:lnTo>
                  <a:lnTo>
                    <a:pt x="80" y="230"/>
                  </a:lnTo>
                  <a:lnTo>
                    <a:pt x="71" y="231"/>
                  </a:lnTo>
                  <a:lnTo>
                    <a:pt x="57" y="229"/>
                  </a:lnTo>
                  <a:lnTo>
                    <a:pt x="43" y="223"/>
                  </a:lnTo>
                  <a:lnTo>
                    <a:pt x="31" y="215"/>
                  </a:lnTo>
                  <a:lnTo>
                    <a:pt x="22" y="204"/>
                  </a:lnTo>
                  <a:lnTo>
                    <a:pt x="16" y="191"/>
                  </a:lnTo>
                  <a:lnTo>
                    <a:pt x="7" y="158"/>
                  </a:lnTo>
                  <a:lnTo>
                    <a:pt x="2" y="125"/>
                  </a:lnTo>
                  <a:lnTo>
                    <a:pt x="0" y="91"/>
                  </a:lnTo>
                  <a:lnTo>
                    <a:pt x="3" y="50"/>
                  </a:lnTo>
                  <a:lnTo>
                    <a:pt x="8" y="33"/>
                  </a:lnTo>
                  <a:lnTo>
                    <a:pt x="18" y="18"/>
                  </a:lnTo>
                  <a:lnTo>
                    <a:pt x="31" y="7"/>
                  </a:lnTo>
                  <a:lnTo>
                    <a:pt x="48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50">
              <a:extLst>
                <a:ext uri="{FF2B5EF4-FFF2-40B4-BE49-F238E27FC236}">
                  <a16:creationId xmlns:a16="http://schemas.microsoft.com/office/drawing/2014/main" id="{8628A5FA-0649-4FCE-BD60-0C3D3330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1">
              <a:extLst>
                <a:ext uri="{FF2B5EF4-FFF2-40B4-BE49-F238E27FC236}">
                  <a16:creationId xmlns:a16="http://schemas.microsoft.com/office/drawing/2014/main" id="{4E4B366C-E299-4A23-AB20-CC50D6A4F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6" y="4672013"/>
              <a:ext cx="33338" cy="28575"/>
            </a:xfrm>
            <a:custGeom>
              <a:avLst/>
              <a:gdLst>
                <a:gd name="T0" fmla="*/ 64 w 209"/>
                <a:gd name="T1" fmla="*/ 0 h 186"/>
                <a:gd name="T2" fmla="*/ 79 w 209"/>
                <a:gd name="T3" fmla="*/ 3 h 186"/>
                <a:gd name="T4" fmla="*/ 92 w 209"/>
                <a:gd name="T5" fmla="*/ 10 h 186"/>
                <a:gd name="T6" fmla="*/ 103 w 209"/>
                <a:gd name="T7" fmla="*/ 20 h 186"/>
                <a:gd name="T8" fmla="*/ 125 w 209"/>
                <a:gd name="T9" fmla="*/ 42 h 186"/>
                <a:gd name="T10" fmla="*/ 149 w 209"/>
                <a:gd name="T11" fmla="*/ 60 h 186"/>
                <a:gd name="T12" fmla="*/ 175 w 209"/>
                <a:gd name="T13" fmla="*/ 75 h 186"/>
                <a:gd name="T14" fmla="*/ 188 w 209"/>
                <a:gd name="T15" fmla="*/ 84 h 186"/>
                <a:gd name="T16" fmla="*/ 199 w 209"/>
                <a:gd name="T17" fmla="*/ 94 h 186"/>
                <a:gd name="T18" fmla="*/ 206 w 209"/>
                <a:gd name="T19" fmla="*/ 108 h 186"/>
                <a:gd name="T20" fmla="*/ 209 w 209"/>
                <a:gd name="T21" fmla="*/ 122 h 186"/>
                <a:gd name="T22" fmla="*/ 208 w 209"/>
                <a:gd name="T23" fmla="*/ 137 h 186"/>
                <a:gd name="T24" fmla="*/ 204 w 209"/>
                <a:gd name="T25" fmla="*/ 152 h 186"/>
                <a:gd name="T26" fmla="*/ 195 w 209"/>
                <a:gd name="T27" fmla="*/ 166 h 186"/>
                <a:gd name="T28" fmla="*/ 182 w 209"/>
                <a:gd name="T29" fmla="*/ 177 h 186"/>
                <a:gd name="T30" fmla="*/ 167 w 209"/>
                <a:gd name="T31" fmla="*/ 184 h 186"/>
                <a:gd name="T32" fmla="*/ 151 w 209"/>
                <a:gd name="T33" fmla="*/ 186 h 186"/>
                <a:gd name="T34" fmla="*/ 138 w 209"/>
                <a:gd name="T35" fmla="*/ 185 h 186"/>
                <a:gd name="T36" fmla="*/ 127 w 209"/>
                <a:gd name="T37" fmla="*/ 181 h 186"/>
                <a:gd name="T38" fmla="*/ 95 w 209"/>
                <a:gd name="T39" fmla="*/ 164 h 186"/>
                <a:gd name="T40" fmla="*/ 66 w 209"/>
                <a:gd name="T41" fmla="*/ 144 h 186"/>
                <a:gd name="T42" fmla="*/ 39 w 209"/>
                <a:gd name="T43" fmla="*/ 121 h 186"/>
                <a:gd name="T44" fmla="*/ 14 w 209"/>
                <a:gd name="T45" fmla="*/ 95 h 186"/>
                <a:gd name="T46" fmla="*/ 6 w 209"/>
                <a:gd name="T47" fmla="*/ 83 h 186"/>
                <a:gd name="T48" fmla="*/ 2 w 209"/>
                <a:gd name="T49" fmla="*/ 68 h 186"/>
                <a:gd name="T50" fmla="*/ 0 w 209"/>
                <a:gd name="T51" fmla="*/ 53 h 186"/>
                <a:gd name="T52" fmla="*/ 4 w 209"/>
                <a:gd name="T53" fmla="*/ 38 h 186"/>
                <a:gd name="T54" fmla="*/ 11 w 209"/>
                <a:gd name="T55" fmla="*/ 24 h 186"/>
                <a:gd name="T56" fmla="*/ 22 w 209"/>
                <a:gd name="T57" fmla="*/ 14 h 186"/>
                <a:gd name="T58" fmla="*/ 34 w 209"/>
                <a:gd name="T59" fmla="*/ 5 h 186"/>
                <a:gd name="T60" fmla="*/ 49 w 209"/>
                <a:gd name="T61" fmla="*/ 0 h 186"/>
                <a:gd name="T62" fmla="*/ 64 w 209"/>
                <a:gd name="T6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" h="186">
                  <a:moveTo>
                    <a:pt x="64" y="0"/>
                  </a:moveTo>
                  <a:lnTo>
                    <a:pt x="79" y="3"/>
                  </a:lnTo>
                  <a:lnTo>
                    <a:pt x="92" y="10"/>
                  </a:lnTo>
                  <a:lnTo>
                    <a:pt x="103" y="20"/>
                  </a:lnTo>
                  <a:lnTo>
                    <a:pt x="125" y="42"/>
                  </a:lnTo>
                  <a:lnTo>
                    <a:pt x="149" y="60"/>
                  </a:lnTo>
                  <a:lnTo>
                    <a:pt x="175" y="75"/>
                  </a:lnTo>
                  <a:lnTo>
                    <a:pt x="188" y="84"/>
                  </a:lnTo>
                  <a:lnTo>
                    <a:pt x="199" y="94"/>
                  </a:lnTo>
                  <a:lnTo>
                    <a:pt x="206" y="108"/>
                  </a:lnTo>
                  <a:lnTo>
                    <a:pt x="209" y="122"/>
                  </a:lnTo>
                  <a:lnTo>
                    <a:pt x="208" y="137"/>
                  </a:lnTo>
                  <a:lnTo>
                    <a:pt x="204" y="152"/>
                  </a:lnTo>
                  <a:lnTo>
                    <a:pt x="195" y="166"/>
                  </a:lnTo>
                  <a:lnTo>
                    <a:pt x="182" y="177"/>
                  </a:lnTo>
                  <a:lnTo>
                    <a:pt x="167" y="184"/>
                  </a:lnTo>
                  <a:lnTo>
                    <a:pt x="151" y="186"/>
                  </a:lnTo>
                  <a:lnTo>
                    <a:pt x="138" y="185"/>
                  </a:lnTo>
                  <a:lnTo>
                    <a:pt x="127" y="181"/>
                  </a:lnTo>
                  <a:lnTo>
                    <a:pt x="95" y="164"/>
                  </a:lnTo>
                  <a:lnTo>
                    <a:pt x="66" y="144"/>
                  </a:lnTo>
                  <a:lnTo>
                    <a:pt x="39" y="121"/>
                  </a:lnTo>
                  <a:lnTo>
                    <a:pt x="14" y="95"/>
                  </a:lnTo>
                  <a:lnTo>
                    <a:pt x="6" y="83"/>
                  </a:lnTo>
                  <a:lnTo>
                    <a:pt x="2" y="68"/>
                  </a:lnTo>
                  <a:lnTo>
                    <a:pt x="0" y="53"/>
                  </a:lnTo>
                  <a:lnTo>
                    <a:pt x="4" y="38"/>
                  </a:lnTo>
                  <a:lnTo>
                    <a:pt x="11" y="24"/>
                  </a:lnTo>
                  <a:lnTo>
                    <a:pt x="22" y="14"/>
                  </a:lnTo>
                  <a:lnTo>
                    <a:pt x="34" y="5"/>
                  </a:lnTo>
                  <a:lnTo>
                    <a:pt x="49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2">
              <a:extLst>
                <a:ext uri="{FF2B5EF4-FFF2-40B4-BE49-F238E27FC236}">
                  <a16:creationId xmlns:a16="http://schemas.microsoft.com/office/drawing/2014/main" id="{FB7C3C5A-3AB9-41EF-B3A5-90A133BE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519613"/>
              <a:ext cx="36513" cy="23812"/>
            </a:xfrm>
            <a:custGeom>
              <a:avLst/>
              <a:gdLst>
                <a:gd name="T0" fmla="*/ 63 w 227"/>
                <a:gd name="T1" fmla="*/ 0 h 150"/>
                <a:gd name="T2" fmla="*/ 98 w 227"/>
                <a:gd name="T3" fmla="*/ 4 h 150"/>
                <a:gd name="T4" fmla="*/ 133 w 227"/>
                <a:gd name="T5" fmla="*/ 13 h 150"/>
                <a:gd name="T6" fmla="*/ 166 w 227"/>
                <a:gd name="T7" fmla="*/ 26 h 150"/>
                <a:gd name="T8" fmla="*/ 197 w 227"/>
                <a:gd name="T9" fmla="*/ 43 h 150"/>
                <a:gd name="T10" fmla="*/ 210 w 227"/>
                <a:gd name="T11" fmla="*/ 52 h 150"/>
                <a:gd name="T12" fmla="*/ 219 w 227"/>
                <a:gd name="T13" fmla="*/ 64 h 150"/>
                <a:gd name="T14" fmla="*/ 225 w 227"/>
                <a:gd name="T15" fmla="*/ 77 h 150"/>
                <a:gd name="T16" fmla="*/ 227 w 227"/>
                <a:gd name="T17" fmla="*/ 92 h 150"/>
                <a:gd name="T18" fmla="*/ 225 w 227"/>
                <a:gd name="T19" fmla="*/ 107 h 150"/>
                <a:gd name="T20" fmla="*/ 219 w 227"/>
                <a:gd name="T21" fmla="*/ 122 h 150"/>
                <a:gd name="T22" fmla="*/ 209 w 227"/>
                <a:gd name="T23" fmla="*/ 133 h 150"/>
                <a:gd name="T24" fmla="*/ 197 w 227"/>
                <a:gd name="T25" fmla="*/ 143 h 150"/>
                <a:gd name="T26" fmla="*/ 184 w 227"/>
                <a:gd name="T27" fmla="*/ 148 h 150"/>
                <a:gd name="T28" fmla="*/ 169 w 227"/>
                <a:gd name="T29" fmla="*/ 150 h 150"/>
                <a:gd name="T30" fmla="*/ 154 w 227"/>
                <a:gd name="T31" fmla="*/ 148 h 150"/>
                <a:gd name="T32" fmla="*/ 139 w 227"/>
                <a:gd name="T33" fmla="*/ 143 h 150"/>
                <a:gd name="T34" fmla="*/ 112 w 227"/>
                <a:gd name="T35" fmla="*/ 129 h 150"/>
                <a:gd name="T36" fmla="*/ 83 w 227"/>
                <a:gd name="T37" fmla="*/ 121 h 150"/>
                <a:gd name="T38" fmla="*/ 53 w 227"/>
                <a:gd name="T39" fmla="*/ 116 h 150"/>
                <a:gd name="T40" fmla="*/ 35 w 227"/>
                <a:gd name="T41" fmla="*/ 111 h 150"/>
                <a:gd name="T42" fmla="*/ 19 w 227"/>
                <a:gd name="T43" fmla="*/ 102 h 150"/>
                <a:gd name="T44" fmla="*/ 9 w 227"/>
                <a:gd name="T45" fmla="*/ 89 h 150"/>
                <a:gd name="T46" fmla="*/ 1 w 227"/>
                <a:gd name="T47" fmla="*/ 72 h 150"/>
                <a:gd name="T48" fmla="*/ 0 w 227"/>
                <a:gd name="T49" fmla="*/ 53 h 150"/>
                <a:gd name="T50" fmla="*/ 4 w 227"/>
                <a:gd name="T51" fmla="*/ 35 h 150"/>
                <a:gd name="T52" fmla="*/ 14 w 227"/>
                <a:gd name="T53" fmla="*/ 20 h 150"/>
                <a:gd name="T54" fmla="*/ 28 w 227"/>
                <a:gd name="T55" fmla="*/ 9 h 150"/>
                <a:gd name="T56" fmla="*/ 44 w 227"/>
                <a:gd name="T57" fmla="*/ 1 h 150"/>
                <a:gd name="T58" fmla="*/ 63 w 227"/>
                <a:gd name="T5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150">
                  <a:moveTo>
                    <a:pt x="63" y="0"/>
                  </a:moveTo>
                  <a:lnTo>
                    <a:pt x="98" y="4"/>
                  </a:lnTo>
                  <a:lnTo>
                    <a:pt x="133" y="13"/>
                  </a:lnTo>
                  <a:lnTo>
                    <a:pt x="166" y="26"/>
                  </a:lnTo>
                  <a:lnTo>
                    <a:pt x="197" y="43"/>
                  </a:lnTo>
                  <a:lnTo>
                    <a:pt x="210" y="52"/>
                  </a:lnTo>
                  <a:lnTo>
                    <a:pt x="219" y="64"/>
                  </a:lnTo>
                  <a:lnTo>
                    <a:pt x="225" y="77"/>
                  </a:lnTo>
                  <a:lnTo>
                    <a:pt x="227" y="92"/>
                  </a:lnTo>
                  <a:lnTo>
                    <a:pt x="225" y="107"/>
                  </a:lnTo>
                  <a:lnTo>
                    <a:pt x="219" y="122"/>
                  </a:lnTo>
                  <a:lnTo>
                    <a:pt x="209" y="133"/>
                  </a:lnTo>
                  <a:lnTo>
                    <a:pt x="197" y="143"/>
                  </a:lnTo>
                  <a:lnTo>
                    <a:pt x="184" y="148"/>
                  </a:lnTo>
                  <a:lnTo>
                    <a:pt x="169" y="150"/>
                  </a:lnTo>
                  <a:lnTo>
                    <a:pt x="154" y="148"/>
                  </a:lnTo>
                  <a:lnTo>
                    <a:pt x="139" y="143"/>
                  </a:lnTo>
                  <a:lnTo>
                    <a:pt x="112" y="129"/>
                  </a:lnTo>
                  <a:lnTo>
                    <a:pt x="83" y="121"/>
                  </a:lnTo>
                  <a:lnTo>
                    <a:pt x="53" y="116"/>
                  </a:lnTo>
                  <a:lnTo>
                    <a:pt x="35" y="111"/>
                  </a:lnTo>
                  <a:lnTo>
                    <a:pt x="19" y="102"/>
                  </a:lnTo>
                  <a:lnTo>
                    <a:pt x="9" y="89"/>
                  </a:lnTo>
                  <a:lnTo>
                    <a:pt x="1" y="72"/>
                  </a:lnTo>
                  <a:lnTo>
                    <a:pt x="0" y="53"/>
                  </a:lnTo>
                  <a:lnTo>
                    <a:pt x="4" y="35"/>
                  </a:lnTo>
                  <a:lnTo>
                    <a:pt x="14" y="20"/>
                  </a:lnTo>
                  <a:lnTo>
                    <a:pt x="28" y="9"/>
                  </a:lnTo>
                  <a:lnTo>
                    <a:pt x="44" y="1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53">
              <a:extLst>
                <a:ext uri="{FF2B5EF4-FFF2-40B4-BE49-F238E27FC236}">
                  <a16:creationId xmlns:a16="http://schemas.microsoft.com/office/drawing/2014/main" id="{EFA692D5-B4FB-4F32-8D47-ABC74983E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1" y="4768850"/>
              <a:ext cx="36513" cy="19050"/>
            </a:xfrm>
            <a:custGeom>
              <a:avLst/>
              <a:gdLst>
                <a:gd name="T0" fmla="*/ 58 w 233"/>
                <a:gd name="T1" fmla="*/ 0 h 116"/>
                <a:gd name="T2" fmla="*/ 175 w 233"/>
                <a:gd name="T3" fmla="*/ 0 h 116"/>
                <a:gd name="T4" fmla="*/ 193 w 233"/>
                <a:gd name="T5" fmla="*/ 3 h 116"/>
                <a:gd name="T6" fmla="*/ 208 w 233"/>
                <a:gd name="T7" fmla="*/ 11 h 116"/>
                <a:gd name="T8" fmla="*/ 221 w 233"/>
                <a:gd name="T9" fmla="*/ 23 h 116"/>
                <a:gd name="T10" fmla="*/ 230 w 233"/>
                <a:gd name="T11" fmla="*/ 40 h 116"/>
                <a:gd name="T12" fmla="*/ 233 w 233"/>
                <a:gd name="T13" fmla="*/ 58 h 116"/>
                <a:gd name="T14" fmla="*/ 230 w 233"/>
                <a:gd name="T15" fmla="*/ 76 h 116"/>
                <a:gd name="T16" fmla="*/ 221 w 233"/>
                <a:gd name="T17" fmla="*/ 92 h 116"/>
                <a:gd name="T18" fmla="*/ 208 w 233"/>
                <a:gd name="T19" fmla="*/ 104 h 116"/>
                <a:gd name="T20" fmla="*/ 193 w 233"/>
                <a:gd name="T21" fmla="*/ 113 h 116"/>
                <a:gd name="T22" fmla="*/ 175 w 233"/>
                <a:gd name="T23" fmla="*/ 116 h 116"/>
                <a:gd name="T24" fmla="*/ 58 w 233"/>
                <a:gd name="T25" fmla="*/ 116 h 116"/>
                <a:gd name="T26" fmla="*/ 39 w 233"/>
                <a:gd name="T27" fmla="*/ 113 h 116"/>
                <a:gd name="T28" fmla="*/ 23 w 233"/>
                <a:gd name="T29" fmla="*/ 104 h 116"/>
                <a:gd name="T30" fmla="*/ 10 w 233"/>
                <a:gd name="T31" fmla="*/ 92 h 116"/>
                <a:gd name="T32" fmla="*/ 2 w 233"/>
                <a:gd name="T33" fmla="*/ 76 h 116"/>
                <a:gd name="T34" fmla="*/ 0 w 233"/>
                <a:gd name="T35" fmla="*/ 58 h 116"/>
                <a:gd name="T36" fmla="*/ 2 w 233"/>
                <a:gd name="T37" fmla="*/ 40 h 116"/>
                <a:gd name="T38" fmla="*/ 10 w 233"/>
                <a:gd name="T39" fmla="*/ 23 h 116"/>
                <a:gd name="T40" fmla="*/ 23 w 233"/>
                <a:gd name="T41" fmla="*/ 11 h 116"/>
                <a:gd name="T42" fmla="*/ 39 w 233"/>
                <a:gd name="T43" fmla="*/ 3 h 116"/>
                <a:gd name="T44" fmla="*/ 58 w 233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116">
                  <a:moveTo>
                    <a:pt x="58" y="0"/>
                  </a:moveTo>
                  <a:lnTo>
                    <a:pt x="175" y="0"/>
                  </a:lnTo>
                  <a:lnTo>
                    <a:pt x="193" y="3"/>
                  </a:lnTo>
                  <a:lnTo>
                    <a:pt x="208" y="11"/>
                  </a:lnTo>
                  <a:lnTo>
                    <a:pt x="221" y="23"/>
                  </a:lnTo>
                  <a:lnTo>
                    <a:pt x="230" y="40"/>
                  </a:lnTo>
                  <a:lnTo>
                    <a:pt x="233" y="58"/>
                  </a:lnTo>
                  <a:lnTo>
                    <a:pt x="230" y="76"/>
                  </a:lnTo>
                  <a:lnTo>
                    <a:pt x="221" y="92"/>
                  </a:lnTo>
                  <a:lnTo>
                    <a:pt x="208" y="104"/>
                  </a:lnTo>
                  <a:lnTo>
                    <a:pt x="193" y="113"/>
                  </a:lnTo>
                  <a:lnTo>
                    <a:pt x="175" y="116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54">
              <a:extLst>
                <a:ext uri="{FF2B5EF4-FFF2-40B4-BE49-F238E27FC236}">
                  <a16:creationId xmlns:a16="http://schemas.microsoft.com/office/drawing/2014/main" id="{F630D861-E2F1-4127-BAB3-5A5892C6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1" y="4619625"/>
              <a:ext cx="26988" cy="36512"/>
            </a:xfrm>
            <a:custGeom>
              <a:avLst/>
              <a:gdLst>
                <a:gd name="T0" fmla="*/ 111 w 163"/>
                <a:gd name="T1" fmla="*/ 0 h 223"/>
                <a:gd name="T2" fmla="*/ 125 w 163"/>
                <a:gd name="T3" fmla="*/ 4 h 223"/>
                <a:gd name="T4" fmla="*/ 139 w 163"/>
                <a:gd name="T5" fmla="*/ 11 h 223"/>
                <a:gd name="T6" fmla="*/ 151 w 163"/>
                <a:gd name="T7" fmla="*/ 23 h 223"/>
                <a:gd name="T8" fmla="*/ 158 w 163"/>
                <a:gd name="T9" fmla="*/ 35 h 223"/>
                <a:gd name="T10" fmla="*/ 163 w 163"/>
                <a:gd name="T11" fmla="*/ 50 h 223"/>
                <a:gd name="T12" fmla="*/ 163 w 163"/>
                <a:gd name="T13" fmla="*/ 65 h 223"/>
                <a:gd name="T14" fmla="*/ 159 w 163"/>
                <a:gd name="T15" fmla="*/ 80 h 223"/>
                <a:gd name="T16" fmla="*/ 152 w 163"/>
                <a:gd name="T17" fmla="*/ 94 h 223"/>
                <a:gd name="T18" fmla="*/ 135 w 163"/>
                <a:gd name="T19" fmla="*/ 119 h 223"/>
                <a:gd name="T20" fmla="*/ 123 w 163"/>
                <a:gd name="T21" fmla="*/ 146 h 223"/>
                <a:gd name="T22" fmla="*/ 116 w 163"/>
                <a:gd name="T23" fmla="*/ 175 h 223"/>
                <a:gd name="T24" fmla="*/ 109 w 163"/>
                <a:gd name="T25" fmla="*/ 191 h 223"/>
                <a:gd name="T26" fmla="*/ 101 w 163"/>
                <a:gd name="T27" fmla="*/ 204 h 223"/>
                <a:gd name="T28" fmla="*/ 88 w 163"/>
                <a:gd name="T29" fmla="*/ 214 h 223"/>
                <a:gd name="T30" fmla="*/ 74 w 163"/>
                <a:gd name="T31" fmla="*/ 220 h 223"/>
                <a:gd name="T32" fmla="*/ 59 w 163"/>
                <a:gd name="T33" fmla="*/ 223 h 223"/>
                <a:gd name="T34" fmla="*/ 53 w 163"/>
                <a:gd name="T35" fmla="*/ 223 h 223"/>
                <a:gd name="T36" fmla="*/ 47 w 163"/>
                <a:gd name="T37" fmla="*/ 222 h 223"/>
                <a:gd name="T38" fmla="*/ 32 w 163"/>
                <a:gd name="T39" fmla="*/ 216 h 223"/>
                <a:gd name="T40" fmla="*/ 19 w 163"/>
                <a:gd name="T41" fmla="*/ 208 h 223"/>
                <a:gd name="T42" fmla="*/ 10 w 163"/>
                <a:gd name="T43" fmla="*/ 197 h 223"/>
                <a:gd name="T44" fmla="*/ 3 w 163"/>
                <a:gd name="T45" fmla="*/ 183 h 223"/>
                <a:gd name="T46" fmla="*/ 0 w 163"/>
                <a:gd name="T47" fmla="*/ 169 h 223"/>
                <a:gd name="T48" fmla="*/ 1 w 163"/>
                <a:gd name="T49" fmla="*/ 153 h 223"/>
                <a:gd name="T50" fmla="*/ 10 w 163"/>
                <a:gd name="T51" fmla="*/ 119 h 223"/>
                <a:gd name="T52" fmla="*/ 21 w 163"/>
                <a:gd name="T53" fmla="*/ 85 h 223"/>
                <a:gd name="T54" fmla="*/ 38 w 163"/>
                <a:gd name="T55" fmla="*/ 53 h 223"/>
                <a:gd name="T56" fmla="*/ 58 w 163"/>
                <a:gd name="T57" fmla="*/ 24 h 223"/>
                <a:gd name="T58" fmla="*/ 68 w 163"/>
                <a:gd name="T59" fmla="*/ 13 h 223"/>
                <a:gd name="T60" fmla="*/ 81 w 163"/>
                <a:gd name="T61" fmla="*/ 5 h 223"/>
                <a:gd name="T62" fmla="*/ 96 w 163"/>
                <a:gd name="T63" fmla="*/ 2 h 223"/>
                <a:gd name="T64" fmla="*/ 111 w 163"/>
                <a:gd name="T6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223">
                  <a:moveTo>
                    <a:pt x="111" y="0"/>
                  </a:moveTo>
                  <a:lnTo>
                    <a:pt x="125" y="4"/>
                  </a:lnTo>
                  <a:lnTo>
                    <a:pt x="139" y="11"/>
                  </a:lnTo>
                  <a:lnTo>
                    <a:pt x="151" y="23"/>
                  </a:lnTo>
                  <a:lnTo>
                    <a:pt x="158" y="35"/>
                  </a:lnTo>
                  <a:lnTo>
                    <a:pt x="163" y="50"/>
                  </a:lnTo>
                  <a:lnTo>
                    <a:pt x="163" y="65"/>
                  </a:lnTo>
                  <a:lnTo>
                    <a:pt x="159" y="80"/>
                  </a:lnTo>
                  <a:lnTo>
                    <a:pt x="152" y="94"/>
                  </a:lnTo>
                  <a:lnTo>
                    <a:pt x="135" y="119"/>
                  </a:lnTo>
                  <a:lnTo>
                    <a:pt x="123" y="146"/>
                  </a:lnTo>
                  <a:lnTo>
                    <a:pt x="116" y="175"/>
                  </a:lnTo>
                  <a:lnTo>
                    <a:pt x="109" y="191"/>
                  </a:lnTo>
                  <a:lnTo>
                    <a:pt x="101" y="204"/>
                  </a:lnTo>
                  <a:lnTo>
                    <a:pt x="88" y="214"/>
                  </a:lnTo>
                  <a:lnTo>
                    <a:pt x="74" y="220"/>
                  </a:lnTo>
                  <a:lnTo>
                    <a:pt x="59" y="223"/>
                  </a:lnTo>
                  <a:lnTo>
                    <a:pt x="53" y="223"/>
                  </a:lnTo>
                  <a:lnTo>
                    <a:pt x="47" y="222"/>
                  </a:lnTo>
                  <a:lnTo>
                    <a:pt x="32" y="216"/>
                  </a:lnTo>
                  <a:lnTo>
                    <a:pt x="19" y="208"/>
                  </a:lnTo>
                  <a:lnTo>
                    <a:pt x="10" y="197"/>
                  </a:lnTo>
                  <a:lnTo>
                    <a:pt x="3" y="183"/>
                  </a:lnTo>
                  <a:lnTo>
                    <a:pt x="0" y="169"/>
                  </a:lnTo>
                  <a:lnTo>
                    <a:pt x="1" y="153"/>
                  </a:lnTo>
                  <a:lnTo>
                    <a:pt x="10" y="119"/>
                  </a:lnTo>
                  <a:lnTo>
                    <a:pt x="21" y="85"/>
                  </a:lnTo>
                  <a:lnTo>
                    <a:pt x="38" y="53"/>
                  </a:lnTo>
                  <a:lnTo>
                    <a:pt x="58" y="24"/>
                  </a:lnTo>
                  <a:lnTo>
                    <a:pt x="68" y="13"/>
                  </a:lnTo>
                  <a:lnTo>
                    <a:pt x="81" y="5"/>
                  </a:lnTo>
                  <a:lnTo>
                    <a:pt x="96" y="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55">
              <a:extLst>
                <a:ext uri="{FF2B5EF4-FFF2-40B4-BE49-F238E27FC236}">
                  <a16:creationId xmlns:a16="http://schemas.microsoft.com/office/drawing/2014/main" id="{142BD450-B486-4DF6-9370-18B6E9EA6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3501" y="4270375"/>
              <a:ext cx="101600" cy="101600"/>
            </a:xfrm>
            <a:custGeom>
              <a:avLst/>
              <a:gdLst>
                <a:gd name="T0" fmla="*/ 285 w 642"/>
                <a:gd name="T1" fmla="*/ 119 h 640"/>
                <a:gd name="T2" fmla="*/ 219 w 642"/>
                <a:gd name="T3" fmla="*/ 143 h 640"/>
                <a:gd name="T4" fmla="*/ 166 w 642"/>
                <a:gd name="T5" fmla="*/ 189 h 640"/>
                <a:gd name="T6" fmla="*/ 130 w 642"/>
                <a:gd name="T7" fmla="*/ 248 h 640"/>
                <a:gd name="T8" fmla="*/ 117 w 642"/>
                <a:gd name="T9" fmla="*/ 320 h 640"/>
                <a:gd name="T10" fmla="*/ 130 w 642"/>
                <a:gd name="T11" fmla="*/ 391 h 640"/>
                <a:gd name="T12" fmla="*/ 166 w 642"/>
                <a:gd name="T13" fmla="*/ 450 h 640"/>
                <a:gd name="T14" fmla="*/ 219 w 642"/>
                <a:gd name="T15" fmla="*/ 496 h 640"/>
                <a:gd name="T16" fmla="*/ 285 w 642"/>
                <a:gd name="T17" fmla="*/ 520 h 640"/>
                <a:gd name="T18" fmla="*/ 358 w 642"/>
                <a:gd name="T19" fmla="*/ 520 h 640"/>
                <a:gd name="T20" fmla="*/ 425 w 642"/>
                <a:gd name="T21" fmla="*/ 496 h 640"/>
                <a:gd name="T22" fmla="*/ 478 w 642"/>
                <a:gd name="T23" fmla="*/ 450 h 640"/>
                <a:gd name="T24" fmla="*/ 513 w 642"/>
                <a:gd name="T25" fmla="*/ 391 h 640"/>
                <a:gd name="T26" fmla="*/ 525 w 642"/>
                <a:gd name="T27" fmla="*/ 320 h 640"/>
                <a:gd name="T28" fmla="*/ 513 w 642"/>
                <a:gd name="T29" fmla="*/ 248 h 640"/>
                <a:gd name="T30" fmla="*/ 478 w 642"/>
                <a:gd name="T31" fmla="*/ 189 h 640"/>
                <a:gd name="T32" fmla="*/ 425 w 642"/>
                <a:gd name="T33" fmla="*/ 143 h 640"/>
                <a:gd name="T34" fmla="*/ 358 w 642"/>
                <a:gd name="T35" fmla="*/ 119 h 640"/>
                <a:gd name="T36" fmla="*/ 322 w 642"/>
                <a:gd name="T37" fmla="*/ 0 h 640"/>
                <a:gd name="T38" fmla="*/ 406 w 642"/>
                <a:gd name="T39" fmla="*/ 11 h 640"/>
                <a:gd name="T40" fmla="*/ 483 w 642"/>
                <a:gd name="T41" fmla="*/ 43 h 640"/>
                <a:gd name="T42" fmla="*/ 549 w 642"/>
                <a:gd name="T43" fmla="*/ 94 h 640"/>
                <a:gd name="T44" fmla="*/ 598 w 642"/>
                <a:gd name="T45" fmla="*/ 158 h 640"/>
                <a:gd name="T46" fmla="*/ 630 w 642"/>
                <a:gd name="T47" fmla="*/ 234 h 640"/>
                <a:gd name="T48" fmla="*/ 642 w 642"/>
                <a:gd name="T49" fmla="*/ 320 h 640"/>
                <a:gd name="T50" fmla="*/ 630 w 642"/>
                <a:gd name="T51" fmla="*/ 405 h 640"/>
                <a:gd name="T52" fmla="*/ 598 w 642"/>
                <a:gd name="T53" fmla="*/ 481 h 640"/>
                <a:gd name="T54" fmla="*/ 549 w 642"/>
                <a:gd name="T55" fmla="*/ 545 h 640"/>
                <a:gd name="T56" fmla="*/ 483 w 642"/>
                <a:gd name="T57" fmla="*/ 596 h 640"/>
                <a:gd name="T58" fmla="*/ 406 w 642"/>
                <a:gd name="T59" fmla="*/ 628 h 640"/>
                <a:gd name="T60" fmla="*/ 322 w 642"/>
                <a:gd name="T61" fmla="*/ 640 h 640"/>
                <a:gd name="T62" fmla="*/ 236 w 642"/>
                <a:gd name="T63" fmla="*/ 628 h 640"/>
                <a:gd name="T64" fmla="*/ 159 w 642"/>
                <a:gd name="T65" fmla="*/ 596 h 640"/>
                <a:gd name="T66" fmla="*/ 95 w 642"/>
                <a:gd name="T67" fmla="*/ 545 h 640"/>
                <a:gd name="T68" fmla="*/ 45 w 642"/>
                <a:gd name="T69" fmla="*/ 481 h 640"/>
                <a:gd name="T70" fmla="*/ 12 w 642"/>
                <a:gd name="T71" fmla="*/ 405 h 640"/>
                <a:gd name="T72" fmla="*/ 0 w 642"/>
                <a:gd name="T73" fmla="*/ 320 h 640"/>
                <a:gd name="T74" fmla="*/ 12 w 642"/>
                <a:gd name="T75" fmla="*/ 234 h 640"/>
                <a:gd name="T76" fmla="*/ 45 w 642"/>
                <a:gd name="T77" fmla="*/ 158 h 640"/>
                <a:gd name="T78" fmla="*/ 95 w 642"/>
                <a:gd name="T79" fmla="*/ 94 h 640"/>
                <a:gd name="T80" fmla="*/ 159 w 642"/>
                <a:gd name="T81" fmla="*/ 43 h 640"/>
                <a:gd name="T82" fmla="*/ 236 w 642"/>
                <a:gd name="T83" fmla="*/ 11 h 640"/>
                <a:gd name="T84" fmla="*/ 322 w 642"/>
                <a:gd name="T85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2" h="640">
                  <a:moveTo>
                    <a:pt x="322" y="116"/>
                  </a:moveTo>
                  <a:lnTo>
                    <a:pt x="285" y="119"/>
                  </a:lnTo>
                  <a:lnTo>
                    <a:pt x="251" y="129"/>
                  </a:lnTo>
                  <a:lnTo>
                    <a:pt x="219" y="143"/>
                  </a:lnTo>
                  <a:lnTo>
                    <a:pt x="190" y="164"/>
                  </a:lnTo>
                  <a:lnTo>
                    <a:pt x="166" y="189"/>
                  </a:lnTo>
                  <a:lnTo>
                    <a:pt x="146" y="216"/>
                  </a:lnTo>
                  <a:lnTo>
                    <a:pt x="130" y="248"/>
                  </a:lnTo>
                  <a:lnTo>
                    <a:pt x="120" y="283"/>
                  </a:lnTo>
                  <a:lnTo>
                    <a:pt x="117" y="320"/>
                  </a:lnTo>
                  <a:lnTo>
                    <a:pt x="120" y="356"/>
                  </a:lnTo>
                  <a:lnTo>
                    <a:pt x="130" y="391"/>
                  </a:lnTo>
                  <a:lnTo>
                    <a:pt x="146" y="423"/>
                  </a:lnTo>
                  <a:lnTo>
                    <a:pt x="166" y="450"/>
                  </a:lnTo>
                  <a:lnTo>
                    <a:pt x="190" y="476"/>
                  </a:lnTo>
                  <a:lnTo>
                    <a:pt x="219" y="496"/>
                  </a:lnTo>
                  <a:lnTo>
                    <a:pt x="251" y="510"/>
                  </a:lnTo>
                  <a:lnTo>
                    <a:pt x="285" y="520"/>
                  </a:lnTo>
                  <a:lnTo>
                    <a:pt x="322" y="523"/>
                  </a:lnTo>
                  <a:lnTo>
                    <a:pt x="358" y="520"/>
                  </a:lnTo>
                  <a:lnTo>
                    <a:pt x="393" y="510"/>
                  </a:lnTo>
                  <a:lnTo>
                    <a:pt x="425" y="496"/>
                  </a:lnTo>
                  <a:lnTo>
                    <a:pt x="453" y="476"/>
                  </a:lnTo>
                  <a:lnTo>
                    <a:pt x="478" y="450"/>
                  </a:lnTo>
                  <a:lnTo>
                    <a:pt x="498" y="423"/>
                  </a:lnTo>
                  <a:lnTo>
                    <a:pt x="513" y="391"/>
                  </a:lnTo>
                  <a:lnTo>
                    <a:pt x="522" y="356"/>
                  </a:lnTo>
                  <a:lnTo>
                    <a:pt x="525" y="320"/>
                  </a:lnTo>
                  <a:lnTo>
                    <a:pt x="522" y="283"/>
                  </a:lnTo>
                  <a:lnTo>
                    <a:pt x="513" y="248"/>
                  </a:lnTo>
                  <a:lnTo>
                    <a:pt x="498" y="216"/>
                  </a:lnTo>
                  <a:lnTo>
                    <a:pt x="478" y="189"/>
                  </a:lnTo>
                  <a:lnTo>
                    <a:pt x="453" y="164"/>
                  </a:lnTo>
                  <a:lnTo>
                    <a:pt x="425" y="143"/>
                  </a:lnTo>
                  <a:lnTo>
                    <a:pt x="393" y="129"/>
                  </a:lnTo>
                  <a:lnTo>
                    <a:pt x="358" y="119"/>
                  </a:lnTo>
                  <a:lnTo>
                    <a:pt x="322" y="116"/>
                  </a:lnTo>
                  <a:close/>
                  <a:moveTo>
                    <a:pt x="322" y="0"/>
                  </a:moveTo>
                  <a:lnTo>
                    <a:pt x="365" y="3"/>
                  </a:lnTo>
                  <a:lnTo>
                    <a:pt x="406" y="11"/>
                  </a:lnTo>
                  <a:lnTo>
                    <a:pt x="446" y="25"/>
                  </a:lnTo>
                  <a:lnTo>
                    <a:pt x="483" y="43"/>
                  </a:lnTo>
                  <a:lnTo>
                    <a:pt x="517" y="66"/>
                  </a:lnTo>
                  <a:lnTo>
                    <a:pt x="549" y="94"/>
                  </a:lnTo>
                  <a:lnTo>
                    <a:pt x="575" y="124"/>
                  </a:lnTo>
                  <a:lnTo>
                    <a:pt x="598" y="158"/>
                  </a:lnTo>
                  <a:lnTo>
                    <a:pt x="616" y="195"/>
                  </a:lnTo>
                  <a:lnTo>
                    <a:pt x="630" y="234"/>
                  </a:lnTo>
                  <a:lnTo>
                    <a:pt x="639" y="277"/>
                  </a:lnTo>
                  <a:lnTo>
                    <a:pt x="642" y="320"/>
                  </a:lnTo>
                  <a:lnTo>
                    <a:pt x="639" y="363"/>
                  </a:lnTo>
                  <a:lnTo>
                    <a:pt x="630" y="405"/>
                  </a:lnTo>
                  <a:lnTo>
                    <a:pt x="616" y="444"/>
                  </a:lnTo>
                  <a:lnTo>
                    <a:pt x="598" y="481"/>
                  </a:lnTo>
                  <a:lnTo>
                    <a:pt x="575" y="515"/>
                  </a:lnTo>
                  <a:lnTo>
                    <a:pt x="549" y="545"/>
                  </a:lnTo>
                  <a:lnTo>
                    <a:pt x="517" y="573"/>
                  </a:lnTo>
                  <a:lnTo>
                    <a:pt x="483" y="596"/>
                  </a:lnTo>
                  <a:lnTo>
                    <a:pt x="446" y="614"/>
                  </a:lnTo>
                  <a:lnTo>
                    <a:pt x="406" y="628"/>
                  </a:lnTo>
                  <a:lnTo>
                    <a:pt x="365" y="636"/>
                  </a:lnTo>
                  <a:lnTo>
                    <a:pt x="322" y="640"/>
                  </a:lnTo>
                  <a:lnTo>
                    <a:pt x="278" y="636"/>
                  </a:lnTo>
                  <a:lnTo>
                    <a:pt x="236" y="628"/>
                  </a:lnTo>
                  <a:lnTo>
                    <a:pt x="196" y="614"/>
                  </a:lnTo>
                  <a:lnTo>
                    <a:pt x="159" y="596"/>
                  </a:lnTo>
                  <a:lnTo>
                    <a:pt x="125" y="573"/>
                  </a:lnTo>
                  <a:lnTo>
                    <a:pt x="95" y="545"/>
                  </a:lnTo>
                  <a:lnTo>
                    <a:pt x="67" y="515"/>
                  </a:lnTo>
                  <a:lnTo>
                    <a:pt x="45" y="481"/>
                  </a:lnTo>
                  <a:lnTo>
                    <a:pt x="26" y="444"/>
                  </a:lnTo>
                  <a:lnTo>
                    <a:pt x="12" y="405"/>
                  </a:lnTo>
                  <a:lnTo>
                    <a:pt x="3" y="363"/>
                  </a:lnTo>
                  <a:lnTo>
                    <a:pt x="0" y="320"/>
                  </a:lnTo>
                  <a:lnTo>
                    <a:pt x="3" y="277"/>
                  </a:lnTo>
                  <a:lnTo>
                    <a:pt x="12" y="234"/>
                  </a:lnTo>
                  <a:lnTo>
                    <a:pt x="26" y="195"/>
                  </a:lnTo>
                  <a:lnTo>
                    <a:pt x="45" y="158"/>
                  </a:lnTo>
                  <a:lnTo>
                    <a:pt x="67" y="124"/>
                  </a:lnTo>
                  <a:lnTo>
                    <a:pt x="95" y="94"/>
                  </a:lnTo>
                  <a:lnTo>
                    <a:pt x="125" y="66"/>
                  </a:lnTo>
                  <a:lnTo>
                    <a:pt x="159" y="43"/>
                  </a:lnTo>
                  <a:lnTo>
                    <a:pt x="196" y="25"/>
                  </a:lnTo>
                  <a:lnTo>
                    <a:pt x="236" y="11"/>
                  </a:lnTo>
                  <a:lnTo>
                    <a:pt x="278" y="3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56">
              <a:extLst>
                <a:ext uri="{FF2B5EF4-FFF2-40B4-BE49-F238E27FC236}">
                  <a16:creationId xmlns:a16="http://schemas.microsoft.com/office/drawing/2014/main" id="{39A9A9D8-69A4-47DD-85A9-516D58D47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1" y="4519613"/>
              <a:ext cx="111125" cy="111125"/>
            </a:xfrm>
            <a:custGeom>
              <a:avLst/>
              <a:gdLst>
                <a:gd name="T0" fmla="*/ 313 w 700"/>
                <a:gd name="T1" fmla="*/ 120 h 698"/>
                <a:gd name="T2" fmla="*/ 243 w 700"/>
                <a:gd name="T3" fmla="*/ 142 h 698"/>
                <a:gd name="T4" fmla="*/ 186 w 700"/>
                <a:gd name="T5" fmla="*/ 184 h 698"/>
                <a:gd name="T6" fmla="*/ 143 w 700"/>
                <a:gd name="T7" fmla="*/ 242 h 698"/>
                <a:gd name="T8" fmla="*/ 120 w 700"/>
                <a:gd name="T9" fmla="*/ 311 h 698"/>
                <a:gd name="T10" fmla="*/ 120 w 700"/>
                <a:gd name="T11" fmla="*/ 387 h 698"/>
                <a:gd name="T12" fmla="*/ 143 w 700"/>
                <a:gd name="T13" fmla="*/ 456 h 698"/>
                <a:gd name="T14" fmla="*/ 186 w 700"/>
                <a:gd name="T15" fmla="*/ 514 h 698"/>
                <a:gd name="T16" fmla="*/ 243 w 700"/>
                <a:gd name="T17" fmla="*/ 555 h 698"/>
                <a:gd name="T18" fmla="*/ 313 w 700"/>
                <a:gd name="T19" fmla="*/ 579 h 698"/>
                <a:gd name="T20" fmla="*/ 388 w 700"/>
                <a:gd name="T21" fmla="*/ 579 h 698"/>
                <a:gd name="T22" fmla="*/ 457 w 700"/>
                <a:gd name="T23" fmla="*/ 555 h 698"/>
                <a:gd name="T24" fmla="*/ 515 w 700"/>
                <a:gd name="T25" fmla="*/ 514 h 698"/>
                <a:gd name="T26" fmla="*/ 558 w 700"/>
                <a:gd name="T27" fmla="*/ 456 h 698"/>
                <a:gd name="T28" fmla="*/ 580 w 700"/>
                <a:gd name="T29" fmla="*/ 387 h 698"/>
                <a:gd name="T30" fmla="*/ 580 w 700"/>
                <a:gd name="T31" fmla="*/ 311 h 698"/>
                <a:gd name="T32" fmla="*/ 558 w 700"/>
                <a:gd name="T33" fmla="*/ 242 h 698"/>
                <a:gd name="T34" fmla="*/ 515 w 700"/>
                <a:gd name="T35" fmla="*/ 184 h 698"/>
                <a:gd name="T36" fmla="*/ 457 w 700"/>
                <a:gd name="T37" fmla="*/ 142 h 698"/>
                <a:gd name="T38" fmla="*/ 388 w 700"/>
                <a:gd name="T39" fmla="*/ 120 h 698"/>
                <a:gd name="T40" fmla="*/ 350 w 700"/>
                <a:gd name="T41" fmla="*/ 0 h 698"/>
                <a:gd name="T42" fmla="*/ 443 w 700"/>
                <a:gd name="T43" fmla="*/ 13 h 698"/>
                <a:gd name="T44" fmla="*/ 527 w 700"/>
                <a:gd name="T45" fmla="*/ 48 h 698"/>
                <a:gd name="T46" fmla="*/ 598 w 700"/>
                <a:gd name="T47" fmla="*/ 103 h 698"/>
                <a:gd name="T48" fmla="*/ 652 w 700"/>
                <a:gd name="T49" fmla="*/ 174 h 698"/>
                <a:gd name="T50" fmla="*/ 688 w 700"/>
                <a:gd name="T51" fmla="*/ 256 h 698"/>
                <a:gd name="T52" fmla="*/ 700 w 700"/>
                <a:gd name="T53" fmla="*/ 349 h 698"/>
                <a:gd name="T54" fmla="*/ 688 w 700"/>
                <a:gd name="T55" fmla="*/ 442 h 698"/>
                <a:gd name="T56" fmla="*/ 652 w 700"/>
                <a:gd name="T57" fmla="*/ 525 h 698"/>
                <a:gd name="T58" fmla="*/ 598 w 700"/>
                <a:gd name="T59" fmla="*/ 596 h 698"/>
                <a:gd name="T60" fmla="*/ 527 w 700"/>
                <a:gd name="T61" fmla="*/ 651 h 698"/>
                <a:gd name="T62" fmla="*/ 443 w 700"/>
                <a:gd name="T63" fmla="*/ 685 h 698"/>
                <a:gd name="T64" fmla="*/ 350 w 700"/>
                <a:gd name="T65" fmla="*/ 698 h 698"/>
                <a:gd name="T66" fmla="*/ 258 w 700"/>
                <a:gd name="T67" fmla="*/ 685 h 698"/>
                <a:gd name="T68" fmla="*/ 174 w 700"/>
                <a:gd name="T69" fmla="*/ 651 h 698"/>
                <a:gd name="T70" fmla="*/ 103 w 700"/>
                <a:gd name="T71" fmla="*/ 596 h 698"/>
                <a:gd name="T72" fmla="*/ 48 w 700"/>
                <a:gd name="T73" fmla="*/ 525 h 698"/>
                <a:gd name="T74" fmla="*/ 13 w 700"/>
                <a:gd name="T75" fmla="*/ 442 h 698"/>
                <a:gd name="T76" fmla="*/ 0 w 700"/>
                <a:gd name="T77" fmla="*/ 349 h 698"/>
                <a:gd name="T78" fmla="*/ 13 w 700"/>
                <a:gd name="T79" fmla="*/ 256 h 698"/>
                <a:gd name="T80" fmla="*/ 48 w 700"/>
                <a:gd name="T81" fmla="*/ 174 h 698"/>
                <a:gd name="T82" fmla="*/ 103 w 700"/>
                <a:gd name="T83" fmla="*/ 103 h 698"/>
                <a:gd name="T84" fmla="*/ 174 w 700"/>
                <a:gd name="T85" fmla="*/ 48 h 698"/>
                <a:gd name="T86" fmla="*/ 258 w 700"/>
                <a:gd name="T87" fmla="*/ 13 h 698"/>
                <a:gd name="T88" fmla="*/ 350 w 700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0" h="698">
                  <a:moveTo>
                    <a:pt x="350" y="117"/>
                  </a:moveTo>
                  <a:lnTo>
                    <a:pt x="313" y="120"/>
                  </a:lnTo>
                  <a:lnTo>
                    <a:pt x="277" y="128"/>
                  </a:lnTo>
                  <a:lnTo>
                    <a:pt x="243" y="142"/>
                  </a:lnTo>
                  <a:lnTo>
                    <a:pt x="212" y="161"/>
                  </a:lnTo>
                  <a:lnTo>
                    <a:pt x="186" y="184"/>
                  </a:lnTo>
                  <a:lnTo>
                    <a:pt x="162" y="212"/>
                  </a:lnTo>
                  <a:lnTo>
                    <a:pt x="143" y="242"/>
                  </a:lnTo>
                  <a:lnTo>
                    <a:pt x="129" y="276"/>
                  </a:lnTo>
                  <a:lnTo>
                    <a:pt x="120" y="311"/>
                  </a:lnTo>
                  <a:lnTo>
                    <a:pt x="117" y="349"/>
                  </a:lnTo>
                  <a:lnTo>
                    <a:pt x="120" y="387"/>
                  </a:lnTo>
                  <a:lnTo>
                    <a:pt x="129" y="423"/>
                  </a:lnTo>
                  <a:lnTo>
                    <a:pt x="143" y="456"/>
                  </a:lnTo>
                  <a:lnTo>
                    <a:pt x="162" y="487"/>
                  </a:lnTo>
                  <a:lnTo>
                    <a:pt x="186" y="514"/>
                  </a:lnTo>
                  <a:lnTo>
                    <a:pt x="212" y="537"/>
                  </a:lnTo>
                  <a:lnTo>
                    <a:pt x="243" y="555"/>
                  </a:lnTo>
                  <a:lnTo>
                    <a:pt x="277" y="570"/>
                  </a:lnTo>
                  <a:lnTo>
                    <a:pt x="313" y="579"/>
                  </a:lnTo>
                  <a:lnTo>
                    <a:pt x="350" y="582"/>
                  </a:lnTo>
                  <a:lnTo>
                    <a:pt x="388" y="579"/>
                  </a:lnTo>
                  <a:lnTo>
                    <a:pt x="424" y="570"/>
                  </a:lnTo>
                  <a:lnTo>
                    <a:pt x="457" y="555"/>
                  </a:lnTo>
                  <a:lnTo>
                    <a:pt x="488" y="537"/>
                  </a:lnTo>
                  <a:lnTo>
                    <a:pt x="515" y="514"/>
                  </a:lnTo>
                  <a:lnTo>
                    <a:pt x="539" y="487"/>
                  </a:lnTo>
                  <a:lnTo>
                    <a:pt x="558" y="456"/>
                  </a:lnTo>
                  <a:lnTo>
                    <a:pt x="572" y="423"/>
                  </a:lnTo>
                  <a:lnTo>
                    <a:pt x="580" y="387"/>
                  </a:lnTo>
                  <a:lnTo>
                    <a:pt x="583" y="349"/>
                  </a:lnTo>
                  <a:lnTo>
                    <a:pt x="580" y="311"/>
                  </a:lnTo>
                  <a:lnTo>
                    <a:pt x="572" y="276"/>
                  </a:lnTo>
                  <a:lnTo>
                    <a:pt x="558" y="242"/>
                  </a:lnTo>
                  <a:lnTo>
                    <a:pt x="539" y="212"/>
                  </a:lnTo>
                  <a:lnTo>
                    <a:pt x="515" y="184"/>
                  </a:lnTo>
                  <a:lnTo>
                    <a:pt x="488" y="161"/>
                  </a:lnTo>
                  <a:lnTo>
                    <a:pt x="457" y="142"/>
                  </a:lnTo>
                  <a:lnTo>
                    <a:pt x="424" y="128"/>
                  </a:lnTo>
                  <a:lnTo>
                    <a:pt x="388" y="120"/>
                  </a:lnTo>
                  <a:lnTo>
                    <a:pt x="350" y="117"/>
                  </a:lnTo>
                  <a:close/>
                  <a:moveTo>
                    <a:pt x="350" y="0"/>
                  </a:moveTo>
                  <a:lnTo>
                    <a:pt x="398" y="3"/>
                  </a:lnTo>
                  <a:lnTo>
                    <a:pt x="443" y="13"/>
                  </a:lnTo>
                  <a:lnTo>
                    <a:pt x="487" y="28"/>
                  </a:lnTo>
                  <a:lnTo>
                    <a:pt x="527" y="48"/>
                  </a:lnTo>
                  <a:lnTo>
                    <a:pt x="564" y="73"/>
                  </a:lnTo>
                  <a:lnTo>
                    <a:pt x="598" y="103"/>
                  </a:lnTo>
                  <a:lnTo>
                    <a:pt x="627" y="137"/>
                  </a:lnTo>
                  <a:lnTo>
                    <a:pt x="652" y="174"/>
                  </a:lnTo>
                  <a:lnTo>
                    <a:pt x="672" y="214"/>
                  </a:lnTo>
                  <a:lnTo>
                    <a:pt x="688" y="256"/>
                  </a:lnTo>
                  <a:lnTo>
                    <a:pt x="697" y="302"/>
                  </a:lnTo>
                  <a:lnTo>
                    <a:pt x="700" y="349"/>
                  </a:lnTo>
                  <a:lnTo>
                    <a:pt x="697" y="397"/>
                  </a:lnTo>
                  <a:lnTo>
                    <a:pt x="688" y="442"/>
                  </a:lnTo>
                  <a:lnTo>
                    <a:pt x="672" y="485"/>
                  </a:lnTo>
                  <a:lnTo>
                    <a:pt x="652" y="525"/>
                  </a:lnTo>
                  <a:lnTo>
                    <a:pt x="627" y="562"/>
                  </a:lnTo>
                  <a:lnTo>
                    <a:pt x="598" y="596"/>
                  </a:lnTo>
                  <a:lnTo>
                    <a:pt x="564" y="625"/>
                  </a:lnTo>
                  <a:lnTo>
                    <a:pt x="527" y="651"/>
                  </a:lnTo>
                  <a:lnTo>
                    <a:pt x="487" y="671"/>
                  </a:lnTo>
                  <a:lnTo>
                    <a:pt x="443" y="685"/>
                  </a:lnTo>
                  <a:lnTo>
                    <a:pt x="398" y="695"/>
                  </a:lnTo>
                  <a:lnTo>
                    <a:pt x="350" y="698"/>
                  </a:lnTo>
                  <a:lnTo>
                    <a:pt x="303" y="695"/>
                  </a:lnTo>
                  <a:lnTo>
                    <a:pt x="258" y="685"/>
                  </a:lnTo>
                  <a:lnTo>
                    <a:pt x="214" y="671"/>
                  </a:lnTo>
                  <a:lnTo>
                    <a:pt x="174" y="651"/>
                  </a:lnTo>
                  <a:lnTo>
                    <a:pt x="137" y="625"/>
                  </a:lnTo>
                  <a:lnTo>
                    <a:pt x="103" y="596"/>
                  </a:lnTo>
                  <a:lnTo>
                    <a:pt x="73" y="562"/>
                  </a:lnTo>
                  <a:lnTo>
                    <a:pt x="48" y="525"/>
                  </a:lnTo>
                  <a:lnTo>
                    <a:pt x="28" y="485"/>
                  </a:lnTo>
                  <a:lnTo>
                    <a:pt x="13" y="442"/>
                  </a:lnTo>
                  <a:lnTo>
                    <a:pt x="3" y="397"/>
                  </a:lnTo>
                  <a:lnTo>
                    <a:pt x="0" y="349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8" y="214"/>
                  </a:lnTo>
                  <a:lnTo>
                    <a:pt x="48" y="174"/>
                  </a:lnTo>
                  <a:lnTo>
                    <a:pt x="73" y="137"/>
                  </a:lnTo>
                  <a:lnTo>
                    <a:pt x="103" y="103"/>
                  </a:lnTo>
                  <a:lnTo>
                    <a:pt x="137" y="73"/>
                  </a:lnTo>
                  <a:lnTo>
                    <a:pt x="174" y="48"/>
                  </a:lnTo>
                  <a:lnTo>
                    <a:pt x="214" y="28"/>
                  </a:lnTo>
                  <a:lnTo>
                    <a:pt x="258" y="13"/>
                  </a:lnTo>
                  <a:lnTo>
                    <a:pt x="303" y="3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650">
            <a:extLst>
              <a:ext uri="{FF2B5EF4-FFF2-40B4-BE49-F238E27FC236}">
                <a16:creationId xmlns:a16="http://schemas.microsoft.com/office/drawing/2014/main" id="{3EB7D474-35F1-4679-8AA2-7540B7A748AA}"/>
              </a:ext>
            </a:extLst>
          </p:cNvPr>
          <p:cNvSpPr>
            <a:spLocks noEditPoints="1"/>
          </p:cNvSpPr>
          <p:nvPr/>
        </p:nvSpPr>
        <p:spPr bwMode="auto">
          <a:xfrm>
            <a:off x="5334758" y="1854060"/>
            <a:ext cx="602616" cy="74062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66E7D5-0992-444D-B987-B1D12BC4C8A1}"/>
              </a:ext>
            </a:extLst>
          </p:cNvPr>
          <p:cNvGrpSpPr/>
          <p:nvPr/>
        </p:nvGrpSpPr>
        <p:grpSpPr>
          <a:xfrm>
            <a:off x="3147647" y="1770577"/>
            <a:ext cx="822440" cy="82410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96" name="Freeform 227">
              <a:extLst>
                <a:ext uri="{FF2B5EF4-FFF2-40B4-BE49-F238E27FC236}">
                  <a16:creationId xmlns:a16="http://schemas.microsoft.com/office/drawing/2014/main" id="{534217DE-5C06-4F1C-A5D1-08BF84AA1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28">
              <a:extLst>
                <a:ext uri="{FF2B5EF4-FFF2-40B4-BE49-F238E27FC236}">
                  <a16:creationId xmlns:a16="http://schemas.microsoft.com/office/drawing/2014/main" id="{EFD14599-A2A6-4E29-B396-8A19B4E4C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9">
              <a:extLst>
                <a:ext uri="{FF2B5EF4-FFF2-40B4-BE49-F238E27FC236}">
                  <a16:creationId xmlns:a16="http://schemas.microsoft.com/office/drawing/2014/main" id="{A06025C7-71A1-4945-85F2-C82DAF7E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0">
              <a:extLst>
                <a:ext uri="{FF2B5EF4-FFF2-40B4-BE49-F238E27FC236}">
                  <a16:creationId xmlns:a16="http://schemas.microsoft.com/office/drawing/2014/main" id="{ABFF71DD-2665-467A-B523-56841EB2A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1">
              <a:extLst>
                <a:ext uri="{FF2B5EF4-FFF2-40B4-BE49-F238E27FC236}">
                  <a16:creationId xmlns:a16="http://schemas.microsoft.com/office/drawing/2014/main" id="{7EB495D0-5925-465F-A68A-B819E7B5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2">
              <a:extLst>
                <a:ext uri="{FF2B5EF4-FFF2-40B4-BE49-F238E27FC236}">
                  <a16:creationId xmlns:a16="http://schemas.microsoft.com/office/drawing/2014/main" id="{95BA26A4-7004-4402-A4DE-4E94A1632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33">
              <a:extLst>
                <a:ext uri="{FF2B5EF4-FFF2-40B4-BE49-F238E27FC236}">
                  <a16:creationId xmlns:a16="http://schemas.microsoft.com/office/drawing/2014/main" id="{D745E090-FC69-417A-9451-5601CF97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4">
              <a:extLst>
                <a:ext uri="{FF2B5EF4-FFF2-40B4-BE49-F238E27FC236}">
                  <a16:creationId xmlns:a16="http://schemas.microsoft.com/office/drawing/2014/main" id="{F3423A3B-D578-415F-92CD-56F7640A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21757F8-EAF4-438D-B141-5D4262C8680A}"/>
              </a:ext>
            </a:extLst>
          </p:cNvPr>
          <p:cNvGrpSpPr/>
          <p:nvPr/>
        </p:nvGrpSpPr>
        <p:grpSpPr>
          <a:xfrm>
            <a:off x="7280263" y="1854060"/>
            <a:ext cx="913721" cy="665000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105" name="Freeform 355">
              <a:extLst>
                <a:ext uri="{FF2B5EF4-FFF2-40B4-BE49-F238E27FC236}">
                  <a16:creationId xmlns:a16="http://schemas.microsoft.com/office/drawing/2014/main" id="{A782B87E-1C92-409B-8939-7FED60F0F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6">
              <a:extLst>
                <a:ext uri="{FF2B5EF4-FFF2-40B4-BE49-F238E27FC236}">
                  <a16:creationId xmlns:a16="http://schemas.microsoft.com/office/drawing/2014/main" id="{F6F33811-4F68-4FE9-9FE7-51A8AF251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7">
              <a:extLst>
                <a:ext uri="{FF2B5EF4-FFF2-40B4-BE49-F238E27FC236}">
                  <a16:creationId xmlns:a16="http://schemas.microsoft.com/office/drawing/2014/main" id="{4DCDBE85-5BB3-4C64-A97E-010168C36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14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Wireless Communications Networks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Major Risks in 5G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Disaggregation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Many network functions and vendors in cloud native environment.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Open-Source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Heavy reliance on Open-Source software.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Accountability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Decentralized accountability for network security.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Complexity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5G SA and 5G NR networks represent many more network functions.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Investment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AI and ML tools, skilled staff, and focused SOC needed.</a:t>
            </a:r>
          </a:p>
        </p:txBody>
      </p:sp>
      <p:sp>
        <p:nvSpPr>
          <p:cNvPr id="103" name="Freeform 414">
            <a:extLst>
              <a:ext uri="{FF2B5EF4-FFF2-40B4-BE49-F238E27FC236}">
                <a16:creationId xmlns:a16="http://schemas.microsoft.com/office/drawing/2014/main" id="{03A8AB9E-E571-4158-BD78-A5F174037F5B}"/>
              </a:ext>
            </a:extLst>
          </p:cNvPr>
          <p:cNvSpPr>
            <a:spLocks noEditPoints="1"/>
          </p:cNvSpPr>
          <p:nvPr/>
        </p:nvSpPr>
        <p:spPr bwMode="auto">
          <a:xfrm>
            <a:off x="876523" y="1815105"/>
            <a:ext cx="594119" cy="4578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226">
            <a:extLst>
              <a:ext uri="{FF2B5EF4-FFF2-40B4-BE49-F238E27FC236}">
                <a16:creationId xmlns:a16="http://schemas.microsoft.com/office/drawing/2014/main" id="{87F69BE4-207B-4239-A3DA-2C275DA14251}"/>
              </a:ext>
            </a:extLst>
          </p:cNvPr>
          <p:cNvSpPr>
            <a:spLocks noEditPoints="1"/>
          </p:cNvSpPr>
          <p:nvPr/>
        </p:nvSpPr>
        <p:spPr bwMode="auto">
          <a:xfrm>
            <a:off x="7733138" y="1763413"/>
            <a:ext cx="417512" cy="509588"/>
          </a:xfrm>
          <a:custGeom>
            <a:avLst/>
            <a:gdLst>
              <a:gd name="T0" fmla="*/ 2341 w 2897"/>
              <a:gd name="T1" fmla="*/ 2898 h 3525"/>
              <a:gd name="T2" fmla="*/ 2293 w 2897"/>
              <a:gd name="T3" fmla="*/ 3038 h 3525"/>
              <a:gd name="T4" fmla="*/ 2041 w 2897"/>
              <a:gd name="T5" fmla="*/ 2658 h 3525"/>
              <a:gd name="T6" fmla="*/ 1884 w 2897"/>
              <a:gd name="T7" fmla="*/ 2577 h 3525"/>
              <a:gd name="T8" fmla="*/ 1962 w 2897"/>
              <a:gd name="T9" fmla="*/ 2452 h 3525"/>
              <a:gd name="T10" fmla="*/ 2044 w 2897"/>
              <a:gd name="T11" fmla="*/ 2221 h 3525"/>
              <a:gd name="T12" fmla="*/ 1832 w 2897"/>
              <a:gd name="T13" fmla="*/ 2314 h 3525"/>
              <a:gd name="T14" fmla="*/ 1703 w 2897"/>
              <a:gd name="T15" fmla="*/ 2553 h 3525"/>
              <a:gd name="T16" fmla="*/ 1832 w 2897"/>
              <a:gd name="T17" fmla="*/ 2793 h 3525"/>
              <a:gd name="T18" fmla="*/ 1792 w 2897"/>
              <a:gd name="T19" fmla="*/ 3048 h 3525"/>
              <a:gd name="T20" fmla="*/ 1706 w 2897"/>
              <a:gd name="T21" fmla="*/ 3162 h 3525"/>
              <a:gd name="T22" fmla="*/ 2041 w 2897"/>
              <a:gd name="T23" fmla="*/ 3274 h 3525"/>
              <a:gd name="T24" fmla="*/ 2155 w 2897"/>
              <a:gd name="T25" fmla="*/ 3360 h 3525"/>
              <a:gd name="T26" fmla="*/ 2247 w 2897"/>
              <a:gd name="T27" fmla="*/ 3229 h 3525"/>
              <a:gd name="T28" fmla="*/ 2484 w 2897"/>
              <a:gd name="T29" fmla="*/ 3099 h 3525"/>
              <a:gd name="T30" fmla="*/ 2505 w 2897"/>
              <a:gd name="T31" fmla="*/ 2823 h 3525"/>
              <a:gd name="T32" fmla="*/ 2289 w 2897"/>
              <a:gd name="T33" fmla="*/ 2661 h 3525"/>
              <a:gd name="T34" fmla="*/ 2505 w 2897"/>
              <a:gd name="T35" fmla="*/ 2422 h 3525"/>
              <a:gd name="T36" fmla="*/ 2487 w 2897"/>
              <a:gd name="T37" fmla="*/ 2280 h 3525"/>
              <a:gd name="T38" fmla="*/ 2193 w 2897"/>
              <a:gd name="T39" fmla="*/ 2181 h 3525"/>
              <a:gd name="T40" fmla="*/ 2336 w 2897"/>
              <a:gd name="T41" fmla="*/ 2020 h 3525"/>
              <a:gd name="T42" fmla="*/ 2717 w 2897"/>
              <a:gd name="T43" fmla="*/ 2266 h 3525"/>
              <a:gd name="T44" fmla="*/ 2893 w 2897"/>
              <a:gd name="T45" fmla="*/ 2689 h 3525"/>
              <a:gd name="T46" fmla="*/ 2793 w 2897"/>
              <a:gd name="T47" fmla="*/ 3145 h 3525"/>
              <a:gd name="T48" fmla="*/ 2461 w 2897"/>
              <a:gd name="T49" fmla="*/ 3452 h 3525"/>
              <a:gd name="T50" fmla="*/ 1998 w 2897"/>
              <a:gd name="T51" fmla="*/ 3513 h 3525"/>
              <a:gd name="T52" fmla="*/ 1596 w 2897"/>
              <a:gd name="T53" fmla="*/ 3301 h 3525"/>
              <a:gd name="T54" fmla="*/ 1385 w 2897"/>
              <a:gd name="T55" fmla="*/ 2897 h 3525"/>
              <a:gd name="T56" fmla="*/ 1446 w 2897"/>
              <a:gd name="T57" fmla="*/ 2431 h 3525"/>
              <a:gd name="T58" fmla="*/ 1750 w 2897"/>
              <a:gd name="T59" fmla="*/ 2098 h 3525"/>
              <a:gd name="T60" fmla="*/ 395 w 2897"/>
              <a:gd name="T61" fmla="*/ 1711 h 3525"/>
              <a:gd name="T62" fmla="*/ 308 w 2897"/>
              <a:gd name="T63" fmla="*/ 1825 h 3525"/>
              <a:gd name="T64" fmla="*/ 1284 w 2897"/>
              <a:gd name="T65" fmla="*/ 1888 h 3525"/>
              <a:gd name="T66" fmla="*/ 1338 w 2897"/>
              <a:gd name="T67" fmla="*/ 1755 h 3525"/>
              <a:gd name="T68" fmla="*/ 371 w 2897"/>
              <a:gd name="T69" fmla="*/ 1248 h 3525"/>
              <a:gd name="T70" fmla="*/ 318 w 2897"/>
              <a:gd name="T71" fmla="*/ 1380 h 3525"/>
              <a:gd name="T72" fmla="*/ 2024 w 2897"/>
              <a:gd name="T73" fmla="*/ 1413 h 3525"/>
              <a:gd name="T74" fmla="*/ 2042 w 2897"/>
              <a:gd name="T75" fmla="*/ 1270 h 3525"/>
              <a:gd name="T76" fmla="*/ 350 w 2897"/>
              <a:gd name="T77" fmla="*/ 790 h 3525"/>
              <a:gd name="T78" fmla="*/ 332 w 2897"/>
              <a:gd name="T79" fmla="*/ 932 h 3525"/>
              <a:gd name="T80" fmla="*/ 1723 w 2897"/>
              <a:gd name="T81" fmla="*/ 932 h 3525"/>
              <a:gd name="T82" fmla="*/ 1705 w 2897"/>
              <a:gd name="T83" fmla="*/ 790 h 3525"/>
              <a:gd name="T84" fmla="*/ 332 w 2897"/>
              <a:gd name="T85" fmla="*/ 337 h 3525"/>
              <a:gd name="T86" fmla="*/ 350 w 2897"/>
              <a:gd name="T87" fmla="*/ 480 h 3525"/>
              <a:gd name="T88" fmla="*/ 2056 w 2897"/>
              <a:gd name="T89" fmla="*/ 447 h 3525"/>
              <a:gd name="T90" fmla="*/ 2002 w 2897"/>
              <a:gd name="T91" fmla="*/ 314 h 3525"/>
              <a:gd name="T92" fmla="*/ 2342 w 2897"/>
              <a:gd name="T93" fmla="*/ 27 h 3525"/>
              <a:gd name="T94" fmla="*/ 2509 w 2897"/>
              <a:gd name="T95" fmla="*/ 252 h 3525"/>
              <a:gd name="T96" fmla="*/ 2134 w 2897"/>
              <a:gd name="T97" fmla="*/ 1812 h 3525"/>
              <a:gd name="T98" fmla="*/ 1639 w 2897"/>
              <a:gd name="T99" fmla="*/ 1954 h 3525"/>
              <a:gd name="T100" fmla="*/ 1298 w 2897"/>
              <a:gd name="T101" fmla="*/ 2324 h 3525"/>
              <a:gd name="T102" fmla="*/ 1197 w 2897"/>
              <a:gd name="T103" fmla="*/ 2840 h 3525"/>
              <a:gd name="T104" fmla="*/ 294 w 2897"/>
              <a:gd name="T105" fmla="*/ 3274 h 3525"/>
              <a:gd name="T106" fmla="*/ 48 w 2897"/>
              <a:gd name="T107" fmla="*/ 3140 h 3525"/>
              <a:gd name="T108" fmla="*/ 13 w 2897"/>
              <a:gd name="T109" fmla="*/ 210 h 3525"/>
              <a:gd name="T110" fmla="*/ 209 w 2897"/>
              <a:gd name="T111" fmla="*/ 12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97" h="3525">
                <a:moveTo>
                  <a:pt x="2220" y="2838"/>
                </a:moveTo>
                <a:lnTo>
                  <a:pt x="2247" y="2838"/>
                </a:lnTo>
                <a:lnTo>
                  <a:pt x="2271" y="2842"/>
                </a:lnTo>
                <a:lnTo>
                  <a:pt x="2293" y="2849"/>
                </a:lnTo>
                <a:lnTo>
                  <a:pt x="2313" y="2862"/>
                </a:lnTo>
                <a:lnTo>
                  <a:pt x="2329" y="2878"/>
                </a:lnTo>
                <a:lnTo>
                  <a:pt x="2341" y="2898"/>
                </a:lnTo>
                <a:lnTo>
                  <a:pt x="2348" y="2919"/>
                </a:lnTo>
                <a:lnTo>
                  <a:pt x="2351" y="2943"/>
                </a:lnTo>
                <a:lnTo>
                  <a:pt x="2348" y="2968"/>
                </a:lnTo>
                <a:lnTo>
                  <a:pt x="2341" y="2990"/>
                </a:lnTo>
                <a:lnTo>
                  <a:pt x="2329" y="3009"/>
                </a:lnTo>
                <a:lnTo>
                  <a:pt x="2313" y="3025"/>
                </a:lnTo>
                <a:lnTo>
                  <a:pt x="2293" y="3038"/>
                </a:lnTo>
                <a:lnTo>
                  <a:pt x="2271" y="3046"/>
                </a:lnTo>
                <a:lnTo>
                  <a:pt x="2247" y="3048"/>
                </a:lnTo>
                <a:lnTo>
                  <a:pt x="2220" y="3048"/>
                </a:lnTo>
                <a:lnTo>
                  <a:pt x="2220" y="2838"/>
                </a:lnTo>
                <a:close/>
                <a:moveTo>
                  <a:pt x="1986" y="2449"/>
                </a:moveTo>
                <a:lnTo>
                  <a:pt x="2041" y="2449"/>
                </a:lnTo>
                <a:lnTo>
                  <a:pt x="2041" y="2658"/>
                </a:lnTo>
                <a:lnTo>
                  <a:pt x="1986" y="2658"/>
                </a:lnTo>
                <a:lnTo>
                  <a:pt x="1962" y="2656"/>
                </a:lnTo>
                <a:lnTo>
                  <a:pt x="1940" y="2647"/>
                </a:lnTo>
                <a:lnTo>
                  <a:pt x="1921" y="2635"/>
                </a:lnTo>
                <a:lnTo>
                  <a:pt x="1905" y="2619"/>
                </a:lnTo>
                <a:lnTo>
                  <a:pt x="1893" y="2600"/>
                </a:lnTo>
                <a:lnTo>
                  <a:pt x="1884" y="2577"/>
                </a:lnTo>
                <a:lnTo>
                  <a:pt x="1882" y="2553"/>
                </a:lnTo>
                <a:lnTo>
                  <a:pt x="1884" y="2530"/>
                </a:lnTo>
                <a:lnTo>
                  <a:pt x="1893" y="2507"/>
                </a:lnTo>
                <a:lnTo>
                  <a:pt x="1905" y="2487"/>
                </a:lnTo>
                <a:lnTo>
                  <a:pt x="1921" y="2471"/>
                </a:lnTo>
                <a:lnTo>
                  <a:pt x="1940" y="2459"/>
                </a:lnTo>
                <a:lnTo>
                  <a:pt x="1962" y="2452"/>
                </a:lnTo>
                <a:lnTo>
                  <a:pt x="1986" y="2449"/>
                </a:lnTo>
                <a:close/>
                <a:moveTo>
                  <a:pt x="2130" y="2155"/>
                </a:moveTo>
                <a:lnTo>
                  <a:pt x="2106" y="2158"/>
                </a:lnTo>
                <a:lnTo>
                  <a:pt x="2085" y="2167"/>
                </a:lnTo>
                <a:lnTo>
                  <a:pt x="2067" y="2181"/>
                </a:lnTo>
                <a:lnTo>
                  <a:pt x="2053" y="2199"/>
                </a:lnTo>
                <a:lnTo>
                  <a:pt x="2044" y="2221"/>
                </a:lnTo>
                <a:lnTo>
                  <a:pt x="2041" y="2244"/>
                </a:lnTo>
                <a:lnTo>
                  <a:pt x="2041" y="2268"/>
                </a:lnTo>
                <a:lnTo>
                  <a:pt x="1986" y="2268"/>
                </a:lnTo>
                <a:lnTo>
                  <a:pt x="1944" y="2271"/>
                </a:lnTo>
                <a:lnTo>
                  <a:pt x="1905" y="2280"/>
                </a:lnTo>
                <a:lnTo>
                  <a:pt x="1866" y="2294"/>
                </a:lnTo>
                <a:lnTo>
                  <a:pt x="1832" y="2314"/>
                </a:lnTo>
                <a:lnTo>
                  <a:pt x="1800" y="2338"/>
                </a:lnTo>
                <a:lnTo>
                  <a:pt x="1771" y="2366"/>
                </a:lnTo>
                <a:lnTo>
                  <a:pt x="1748" y="2398"/>
                </a:lnTo>
                <a:lnTo>
                  <a:pt x="1729" y="2433"/>
                </a:lnTo>
                <a:lnTo>
                  <a:pt x="1715" y="2471"/>
                </a:lnTo>
                <a:lnTo>
                  <a:pt x="1705" y="2511"/>
                </a:lnTo>
                <a:lnTo>
                  <a:pt x="1703" y="2553"/>
                </a:lnTo>
                <a:lnTo>
                  <a:pt x="1705" y="2595"/>
                </a:lnTo>
                <a:lnTo>
                  <a:pt x="1715" y="2635"/>
                </a:lnTo>
                <a:lnTo>
                  <a:pt x="1729" y="2673"/>
                </a:lnTo>
                <a:lnTo>
                  <a:pt x="1748" y="2709"/>
                </a:lnTo>
                <a:lnTo>
                  <a:pt x="1771" y="2740"/>
                </a:lnTo>
                <a:lnTo>
                  <a:pt x="1800" y="2768"/>
                </a:lnTo>
                <a:lnTo>
                  <a:pt x="1832" y="2793"/>
                </a:lnTo>
                <a:lnTo>
                  <a:pt x="1866" y="2813"/>
                </a:lnTo>
                <a:lnTo>
                  <a:pt x="1905" y="2827"/>
                </a:lnTo>
                <a:lnTo>
                  <a:pt x="1944" y="2835"/>
                </a:lnTo>
                <a:lnTo>
                  <a:pt x="1986" y="2838"/>
                </a:lnTo>
                <a:lnTo>
                  <a:pt x="2041" y="2838"/>
                </a:lnTo>
                <a:lnTo>
                  <a:pt x="2041" y="3048"/>
                </a:lnTo>
                <a:lnTo>
                  <a:pt x="1792" y="3048"/>
                </a:lnTo>
                <a:lnTo>
                  <a:pt x="1768" y="3051"/>
                </a:lnTo>
                <a:lnTo>
                  <a:pt x="1747" y="3061"/>
                </a:lnTo>
                <a:lnTo>
                  <a:pt x="1729" y="3075"/>
                </a:lnTo>
                <a:lnTo>
                  <a:pt x="1715" y="3093"/>
                </a:lnTo>
                <a:lnTo>
                  <a:pt x="1706" y="3115"/>
                </a:lnTo>
                <a:lnTo>
                  <a:pt x="1703" y="3139"/>
                </a:lnTo>
                <a:lnTo>
                  <a:pt x="1706" y="3162"/>
                </a:lnTo>
                <a:lnTo>
                  <a:pt x="1715" y="3184"/>
                </a:lnTo>
                <a:lnTo>
                  <a:pt x="1729" y="3202"/>
                </a:lnTo>
                <a:lnTo>
                  <a:pt x="1747" y="3216"/>
                </a:lnTo>
                <a:lnTo>
                  <a:pt x="1768" y="3226"/>
                </a:lnTo>
                <a:lnTo>
                  <a:pt x="1792" y="3229"/>
                </a:lnTo>
                <a:lnTo>
                  <a:pt x="2041" y="3229"/>
                </a:lnTo>
                <a:lnTo>
                  <a:pt x="2041" y="3274"/>
                </a:lnTo>
                <a:lnTo>
                  <a:pt x="2044" y="3297"/>
                </a:lnTo>
                <a:lnTo>
                  <a:pt x="2053" y="3319"/>
                </a:lnTo>
                <a:lnTo>
                  <a:pt x="2067" y="3337"/>
                </a:lnTo>
                <a:lnTo>
                  <a:pt x="2085" y="3351"/>
                </a:lnTo>
                <a:lnTo>
                  <a:pt x="2106" y="3360"/>
                </a:lnTo>
                <a:lnTo>
                  <a:pt x="2130" y="3363"/>
                </a:lnTo>
                <a:lnTo>
                  <a:pt x="2155" y="3360"/>
                </a:lnTo>
                <a:lnTo>
                  <a:pt x="2176" y="3351"/>
                </a:lnTo>
                <a:lnTo>
                  <a:pt x="2193" y="3337"/>
                </a:lnTo>
                <a:lnTo>
                  <a:pt x="2207" y="3319"/>
                </a:lnTo>
                <a:lnTo>
                  <a:pt x="2217" y="3297"/>
                </a:lnTo>
                <a:lnTo>
                  <a:pt x="2220" y="3274"/>
                </a:lnTo>
                <a:lnTo>
                  <a:pt x="2220" y="3229"/>
                </a:lnTo>
                <a:lnTo>
                  <a:pt x="2247" y="3229"/>
                </a:lnTo>
                <a:lnTo>
                  <a:pt x="2289" y="3226"/>
                </a:lnTo>
                <a:lnTo>
                  <a:pt x="2329" y="3216"/>
                </a:lnTo>
                <a:lnTo>
                  <a:pt x="2366" y="3202"/>
                </a:lnTo>
                <a:lnTo>
                  <a:pt x="2402" y="3183"/>
                </a:lnTo>
                <a:lnTo>
                  <a:pt x="2433" y="3159"/>
                </a:lnTo>
                <a:lnTo>
                  <a:pt x="2461" y="3131"/>
                </a:lnTo>
                <a:lnTo>
                  <a:pt x="2484" y="3099"/>
                </a:lnTo>
                <a:lnTo>
                  <a:pt x="2505" y="3064"/>
                </a:lnTo>
                <a:lnTo>
                  <a:pt x="2519" y="3026"/>
                </a:lnTo>
                <a:lnTo>
                  <a:pt x="2527" y="2985"/>
                </a:lnTo>
                <a:lnTo>
                  <a:pt x="2531" y="2943"/>
                </a:lnTo>
                <a:lnTo>
                  <a:pt x="2527" y="2901"/>
                </a:lnTo>
                <a:lnTo>
                  <a:pt x="2519" y="2861"/>
                </a:lnTo>
                <a:lnTo>
                  <a:pt x="2505" y="2823"/>
                </a:lnTo>
                <a:lnTo>
                  <a:pt x="2484" y="2789"/>
                </a:lnTo>
                <a:lnTo>
                  <a:pt x="2461" y="2756"/>
                </a:lnTo>
                <a:lnTo>
                  <a:pt x="2433" y="2728"/>
                </a:lnTo>
                <a:lnTo>
                  <a:pt x="2402" y="2705"/>
                </a:lnTo>
                <a:lnTo>
                  <a:pt x="2366" y="2685"/>
                </a:lnTo>
                <a:lnTo>
                  <a:pt x="2329" y="2670"/>
                </a:lnTo>
                <a:lnTo>
                  <a:pt x="2289" y="2661"/>
                </a:lnTo>
                <a:lnTo>
                  <a:pt x="2247" y="2658"/>
                </a:lnTo>
                <a:lnTo>
                  <a:pt x="2220" y="2658"/>
                </a:lnTo>
                <a:lnTo>
                  <a:pt x="2220" y="2449"/>
                </a:lnTo>
                <a:lnTo>
                  <a:pt x="2441" y="2449"/>
                </a:lnTo>
                <a:lnTo>
                  <a:pt x="2465" y="2445"/>
                </a:lnTo>
                <a:lnTo>
                  <a:pt x="2487" y="2437"/>
                </a:lnTo>
                <a:lnTo>
                  <a:pt x="2505" y="2422"/>
                </a:lnTo>
                <a:lnTo>
                  <a:pt x="2519" y="2404"/>
                </a:lnTo>
                <a:lnTo>
                  <a:pt x="2527" y="2383"/>
                </a:lnTo>
                <a:lnTo>
                  <a:pt x="2531" y="2358"/>
                </a:lnTo>
                <a:lnTo>
                  <a:pt x="2527" y="2334"/>
                </a:lnTo>
                <a:lnTo>
                  <a:pt x="2519" y="2312"/>
                </a:lnTo>
                <a:lnTo>
                  <a:pt x="2505" y="2294"/>
                </a:lnTo>
                <a:lnTo>
                  <a:pt x="2487" y="2280"/>
                </a:lnTo>
                <a:lnTo>
                  <a:pt x="2465" y="2271"/>
                </a:lnTo>
                <a:lnTo>
                  <a:pt x="2441" y="2268"/>
                </a:lnTo>
                <a:lnTo>
                  <a:pt x="2220" y="2268"/>
                </a:lnTo>
                <a:lnTo>
                  <a:pt x="2220" y="2244"/>
                </a:lnTo>
                <a:lnTo>
                  <a:pt x="2217" y="2221"/>
                </a:lnTo>
                <a:lnTo>
                  <a:pt x="2207" y="2199"/>
                </a:lnTo>
                <a:lnTo>
                  <a:pt x="2193" y="2181"/>
                </a:lnTo>
                <a:lnTo>
                  <a:pt x="2176" y="2167"/>
                </a:lnTo>
                <a:lnTo>
                  <a:pt x="2155" y="2158"/>
                </a:lnTo>
                <a:lnTo>
                  <a:pt x="2130" y="2155"/>
                </a:lnTo>
                <a:close/>
                <a:moveTo>
                  <a:pt x="2134" y="1993"/>
                </a:moveTo>
                <a:lnTo>
                  <a:pt x="2204" y="1996"/>
                </a:lnTo>
                <a:lnTo>
                  <a:pt x="2271" y="2005"/>
                </a:lnTo>
                <a:lnTo>
                  <a:pt x="2336" y="2020"/>
                </a:lnTo>
                <a:lnTo>
                  <a:pt x="2400" y="2040"/>
                </a:lnTo>
                <a:lnTo>
                  <a:pt x="2461" y="2066"/>
                </a:lnTo>
                <a:lnTo>
                  <a:pt x="2519" y="2098"/>
                </a:lnTo>
                <a:lnTo>
                  <a:pt x="2574" y="2133"/>
                </a:lnTo>
                <a:lnTo>
                  <a:pt x="2625" y="2173"/>
                </a:lnTo>
                <a:lnTo>
                  <a:pt x="2673" y="2217"/>
                </a:lnTo>
                <a:lnTo>
                  <a:pt x="2717" y="2266"/>
                </a:lnTo>
                <a:lnTo>
                  <a:pt x="2757" y="2318"/>
                </a:lnTo>
                <a:lnTo>
                  <a:pt x="2793" y="2373"/>
                </a:lnTo>
                <a:lnTo>
                  <a:pt x="2823" y="2431"/>
                </a:lnTo>
                <a:lnTo>
                  <a:pt x="2848" y="2492"/>
                </a:lnTo>
                <a:lnTo>
                  <a:pt x="2869" y="2555"/>
                </a:lnTo>
                <a:lnTo>
                  <a:pt x="2884" y="2621"/>
                </a:lnTo>
                <a:lnTo>
                  <a:pt x="2893" y="2689"/>
                </a:lnTo>
                <a:lnTo>
                  <a:pt x="2897" y="2759"/>
                </a:lnTo>
                <a:lnTo>
                  <a:pt x="2893" y="2829"/>
                </a:lnTo>
                <a:lnTo>
                  <a:pt x="2884" y="2897"/>
                </a:lnTo>
                <a:lnTo>
                  <a:pt x="2869" y="2963"/>
                </a:lnTo>
                <a:lnTo>
                  <a:pt x="2848" y="3026"/>
                </a:lnTo>
                <a:lnTo>
                  <a:pt x="2823" y="3087"/>
                </a:lnTo>
                <a:lnTo>
                  <a:pt x="2793" y="3145"/>
                </a:lnTo>
                <a:lnTo>
                  <a:pt x="2757" y="3200"/>
                </a:lnTo>
                <a:lnTo>
                  <a:pt x="2717" y="3252"/>
                </a:lnTo>
                <a:lnTo>
                  <a:pt x="2673" y="3301"/>
                </a:lnTo>
                <a:lnTo>
                  <a:pt x="2625" y="3345"/>
                </a:lnTo>
                <a:lnTo>
                  <a:pt x="2574" y="3385"/>
                </a:lnTo>
                <a:lnTo>
                  <a:pt x="2519" y="3421"/>
                </a:lnTo>
                <a:lnTo>
                  <a:pt x="2461" y="3452"/>
                </a:lnTo>
                <a:lnTo>
                  <a:pt x="2400" y="3478"/>
                </a:lnTo>
                <a:lnTo>
                  <a:pt x="2336" y="3498"/>
                </a:lnTo>
                <a:lnTo>
                  <a:pt x="2271" y="3513"/>
                </a:lnTo>
                <a:lnTo>
                  <a:pt x="2204" y="3522"/>
                </a:lnTo>
                <a:lnTo>
                  <a:pt x="2134" y="3525"/>
                </a:lnTo>
                <a:lnTo>
                  <a:pt x="2066" y="3522"/>
                </a:lnTo>
                <a:lnTo>
                  <a:pt x="1998" y="3513"/>
                </a:lnTo>
                <a:lnTo>
                  <a:pt x="1933" y="3498"/>
                </a:lnTo>
                <a:lnTo>
                  <a:pt x="1869" y="3478"/>
                </a:lnTo>
                <a:lnTo>
                  <a:pt x="1808" y="3452"/>
                </a:lnTo>
                <a:lnTo>
                  <a:pt x="1750" y="3421"/>
                </a:lnTo>
                <a:lnTo>
                  <a:pt x="1695" y="3385"/>
                </a:lnTo>
                <a:lnTo>
                  <a:pt x="1644" y="3345"/>
                </a:lnTo>
                <a:lnTo>
                  <a:pt x="1596" y="3301"/>
                </a:lnTo>
                <a:lnTo>
                  <a:pt x="1552" y="3252"/>
                </a:lnTo>
                <a:lnTo>
                  <a:pt x="1512" y="3200"/>
                </a:lnTo>
                <a:lnTo>
                  <a:pt x="1476" y="3145"/>
                </a:lnTo>
                <a:lnTo>
                  <a:pt x="1446" y="3087"/>
                </a:lnTo>
                <a:lnTo>
                  <a:pt x="1420" y="3026"/>
                </a:lnTo>
                <a:lnTo>
                  <a:pt x="1400" y="2963"/>
                </a:lnTo>
                <a:lnTo>
                  <a:pt x="1385" y="2897"/>
                </a:lnTo>
                <a:lnTo>
                  <a:pt x="1375" y="2829"/>
                </a:lnTo>
                <a:lnTo>
                  <a:pt x="1372" y="2759"/>
                </a:lnTo>
                <a:lnTo>
                  <a:pt x="1375" y="2689"/>
                </a:lnTo>
                <a:lnTo>
                  <a:pt x="1385" y="2621"/>
                </a:lnTo>
                <a:lnTo>
                  <a:pt x="1400" y="2555"/>
                </a:lnTo>
                <a:lnTo>
                  <a:pt x="1420" y="2492"/>
                </a:lnTo>
                <a:lnTo>
                  <a:pt x="1446" y="2431"/>
                </a:lnTo>
                <a:lnTo>
                  <a:pt x="1476" y="2373"/>
                </a:lnTo>
                <a:lnTo>
                  <a:pt x="1512" y="2318"/>
                </a:lnTo>
                <a:lnTo>
                  <a:pt x="1552" y="2266"/>
                </a:lnTo>
                <a:lnTo>
                  <a:pt x="1596" y="2217"/>
                </a:lnTo>
                <a:lnTo>
                  <a:pt x="1644" y="2173"/>
                </a:lnTo>
                <a:lnTo>
                  <a:pt x="1695" y="2133"/>
                </a:lnTo>
                <a:lnTo>
                  <a:pt x="1750" y="2098"/>
                </a:lnTo>
                <a:lnTo>
                  <a:pt x="1808" y="2066"/>
                </a:lnTo>
                <a:lnTo>
                  <a:pt x="1869" y="2040"/>
                </a:lnTo>
                <a:lnTo>
                  <a:pt x="1933" y="2020"/>
                </a:lnTo>
                <a:lnTo>
                  <a:pt x="1998" y="2005"/>
                </a:lnTo>
                <a:lnTo>
                  <a:pt x="2066" y="1996"/>
                </a:lnTo>
                <a:lnTo>
                  <a:pt x="2134" y="1993"/>
                </a:lnTo>
                <a:close/>
                <a:moveTo>
                  <a:pt x="395" y="1711"/>
                </a:moveTo>
                <a:lnTo>
                  <a:pt x="371" y="1714"/>
                </a:lnTo>
                <a:lnTo>
                  <a:pt x="350" y="1723"/>
                </a:lnTo>
                <a:lnTo>
                  <a:pt x="332" y="1737"/>
                </a:lnTo>
                <a:lnTo>
                  <a:pt x="318" y="1755"/>
                </a:lnTo>
                <a:lnTo>
                  <a:pt x="308" y="1777"/>
                </a:lnTo>
                <a:lnTo>
                  <a:pt x="305" y="1801"/>
                </a:lnTo>
                <a:lnTo>
                  <a:pt x="308" y="1825"/>
                </a:lnTo>
                <a:lnTo>
                  <a:pt x="318" y="1847"/>
                </a:lnTo>
                <a:lnTo>
                  <a:pt x="332" y="1864"/>
                </a:lnTo>
                <a:lnTo>
                  <a:pt x="350" y="1879"/>
                </a:lnTo>
                <a:lnTo>
                  <a:pt x="371" y="1888"/>
                </a:lnTo>
                <a:lnTo>
                  <a:pt x="395" y="1891"/>
                </a:lnTo>
                <a:lnTo>
                  <a:pt x="1260" y="1891"/>
                </a:lnTo>
                <a:lnTo>
                  <a:pt x="1284" y="1888"/>
                </a:lnTo>
                <a:lnTo>
                  <a:pt x="1306" y="1879"/>
                </a:lnTo>
                <a:lnTo>
                  <a:pt x="1324" y="1864"/>
                </a:lnTo>
                <a:lnTo>
                  <a:pt x="1338" y="1847"/>
                </a:lnTo>
                <a:lnTo>
                  <a:pt x="1346" y="1825"/>
                </a:lnTo>
                <a:lnTo>
                  <a:pt x="1350" y="1801"/>
                </a:lnTo>
                <a:lnTo>
                  <a:pt x="1346" y="1777"/>
                </a:lnTo>
                <a:lnTo>
                  <a:pt x="1338" y="1755"/>
                </a:lnTo>
                <a:lnTo>
                  <a:pt x="1324" y="1737"/>
                </a:lnTo>
                <a:lnTo>
                  <a:pt x="1306" y="1723"/>
                </a:lnTo>
                <a:lnTo>
                  <a:pt x="1284" y="1714"/>
                </a:lnTo>
                <a:lnTo>
                  <a:pt x="1260" y="1711"/>
                </a:lnTo>
                <a:lnTo>
                  <a:pt x="395" y="1711"/>
                </a:lnTo>
                <a:close/>
                <a:moveTo>
                  <a:pt x="395" y="1244"/>
                </a:moveTo>
                <a:lnTo>
                  <a:pt x="371" y="1248"/>
                </a:lnTo>
                <a:lnTo>
                  <a:pt x="350" y="1256"/>
                </a:lnTo>
                <a:lnTo>
                  <a:pt x="332" y="1270"/>
                </a:lnTo>
                <a:lnTo>
                  <a:pt x="318" y="1289"/>
                </a:lnTo>
                <a:lnTo>
                  <a:pt x="308" y="1310"/>
                </a:lnTo>
                <a:lnTo>
                  <a:pt x="305" y="1334"/>
                </a:lnTo>
                <a:lnTo>
                  <a:pt x="308" y="1359"/>
                </a:lnTo>
                <a:lnTo>
                  <a:pt x="318" y="1380"/>
                </a:lnTo>
                <a:lnTo>
                  <a:pt x="332" y="1398"/>
                </a:lnTo>
                <a:lnTo>
                  <a:pt x="350" y="1413"/>
                </a:lnTo>
                <a:lnTo>
                  <a:pt x="371" y="1421"/>
                </a:lnTo>
                <a:lnTo>
                  <a:pt x="395" y="1425"/>
                </a:lnTo>
                <a:lnTo>
                  <a:pt x="1979" y="1425"/>
                </a:lnTo>
                <a:lnTo>
                  <a:pt x="2002" y="1421"/>
                </a:lnTo>
                <a:lnTo>
                  <a:pt x="2024" y="1413"/>
                </a:lnTo>
                <a:lnTo>
                  <a:pt x="2042" y="1398"/>
                </a:lnTo>
                <a:lnTo>
                  <a:pt x="2056" y="1380"/>
                </a:lnTo>
                <a:lnTo>
                  <a:pt x="2065" y="1359"/>
                </a:lnTo>
                <a:lnTo>
                  <a:pt x="2068" y="1334"/>
                </a:lnTo>
                <a:lnTo>
                  <a:pt x="2065" y="1310"/>
                </a:lnTo>
                <a:lnTo>
                  <a:pt x="2056" y="1289"/>
                </a:lnTo>
                <a:lnTo>
                  <a:pt x="2042" y="1270"/>
                </a:lnTo>
                <a:lnTo>
                  <a:pt x="2024" y="1256"/>
                </a:lnTo>
                <a:lnTo>
                  <a:pt x="2002" y="1248"/>
                </a:lnTo>
                <a:lnTo>
                  <a:pt x="1979" y="1244"/>
                </a:lnTo>
                <a:lnTo>
                  <a:pt x="395" y="1244"/>
                </a:lnTo>
                <a:close/>
                <a:moveTo>
                  <a:pt x="395" y="778"/>
                </a:moveTo>
                <a:lnTo>
                  <a:pt x="371" y="781"/>
                </a:lnTo>
                <a:lnTo>
                  <a:pt x="350" y="790"/>
                </a:lnTo>
                <a:lnTo>
                  <a:pt x="332" y="804"/>
                </a:lnTo>
                <a:lnTo>
                  <a:pt x="318" y="822"/>
                </a:lnTo>
                <a:lnTo>
                  <a:pt x="308" y="844"/>
                </a:lnTo>
                <a:lnTo>
                  <a:pt x="305" y="867"/>
                </a:lnTo>
                <a:lnTo>
                  <a:pt x="308" y="892"/>
                </a:lnTo>
                <a:lnTo>
                  <a:pt x="318" y="914"/>
                </a:lnTo>
                <a:lnTo>
                  <a:pt x="332" y="932"/>
                </a:lnTo>
                <a:lnTo>
                  <a:pt x="350" y="946"/>
                </a:lnTo>
                <a:lnTo>
                  <a:pt x="371" y="955"/>
                </a:lnTo>
                <a:lnTo>
                  <a:pt x="395" y="958"/>
                </a:lnTo>
                <a:lnTo>
                  <a:pt x="1660" y="958"/>
                </a:lnTo>
                <a:lnTo>
                  <a:pt x="1683" y="955"/>
                </a:lnTo>
                <a:lnTo>
                  <a:pt x="1705" y="946"/>
                </a:lnTo>
                <a:lnTo>
                  <a:pt x="1723" y="932"/>
                </a:lnTo>
                <a:lnTo>
                  <a:pt x="1737" y="914"/>
                </a:lnTo>
                <a:lnTo>
                  <a:pt x="1746" y="892"/>
                </a:lnTo>
                <a:lnTo>
                  <a:pt x="1749" y="867"/>
                </a:lnTo>
                <a:lnTo>
                  <a:pt x="1746" y="844"/>
                </a:lnTo>
                <a:lnTo>
                  <a:pt x="1737" y="822"/>
                </a:lnTo>
                <a:lnTo>
                  <a:pt x="1723" y="804"/>
                </a:lnTo>
                <a:lnTo>
                  <a:pt x="1705" y="790"/>
                </a:lnTo>
                <a:lnTo>
                  <a:pt x="1683" y="781"/>
                </a:lnTo>
                <a:lnTo>
                  <a:pt x="1660" y="778"/>
                </a:lnTo>
                <a:lnTo>
                  <a:pt x="395" y="778"/>
                </a:lnTo>
                <a:close/>
                <a:moveTo>
                  <a:pt x="395" y="311"/>
                </a:moveTo>
                <a:lnTo>
                  <a:pt x="371" y="314"/>
                </a:lnTo>
                <a:lnTo>
                  <a:pt x="350" y="323"/>
                </a:lnTo>
                <a:lnTo>
                  <a:pt x="332" y="337"/>
                </a:lnTo>
                <a:lnTo>
                  <a:pt x="318" y="356"/>
                </a:lnTo>
                <a:lnTo>
                  <a:pt x="308" y="377"/>
                </a:lnTo>
                <a:lnTo>
                  <a:pt x="305" y="401"/>
                </a:lnTo>
                <a:lnTo>
                  <a:pt x="308" y="426"/>
                </a:lnTo>
                <a:lnTo>
                  <a:pt x="318" y="447"/>
                </a:lnTo>
                <a:lnTo>
                  <a:pt x="332" y="466"/>
                </a:lnTo>
                <a:lnTo>
                  <a:pt x="350" y="480"/>
                </a:lnTo>
                <a:lnTo>
                  <a:pt x="371" y="488"/>
                </a:lnTo>
                <a:lnTo>
                  <a:pt x="395" y="492"/>
                </a:lnTo>
                <a:lnTo>
                  <a:pt x="1979" y="492"/>
                </a:lnTo>
                <a:lnTo>
                  <a:pt x="2002" y="488"/>
                </a:lnTo>
                <a:lnTo>
                  <a:pt x="2024" y="480"/>
                </a:lnTo>
                <a:lnTo>
                  <a:pt x="2042" y="466"/>
                </a:lnTo>
                <a:lnTo>
                  <a:pt x="2056" y="447"/>
                </a:lnTo>
                <a:lnTo>
                  <a:pt x="2065" y="426"/>
                </a:lnTo>
                <a:lnTo>
                  <a:pt x="2068" y="401"/>
                </a:lnTo>
                <a:lnTo>
                  <a:pt x="2065" y="377"/>
                </a:lnTo>
                <a:lnTo>
                  <a:pt x="2056" y="356"/>
                </a:lnTo>
                <a:lnTo>
                  <a:pt x="2042" y="337"/>
                </a:lnTo>
                <a:lnTo>
                  <a:pt x="2024" y="323"/>
                </a:lnTo>
                <a:lnTo>
                  <a:pt x="2002" y="314"/>
                </a:lnTo>
                <a:lnTo>
                  <a:pt x="1979" y="311"/>
                </a:lnTo>
                <a:lnTo>
                  <a:pt x="395" y="311"/>
                </a:lnTo>
                <a:close/>
                <a:moveTo>
                  <a:pt x="294" y="0"/>
                </a:moveTo>
                <a:lnTo>
                  <a:pt x="2218" y="0"/>
                </a:lnTo>
                <a:lnTo>
                  <a:pt x="2261" y="3"/>
                </a:lnTo>
                <a:lnTo>
                  <a:pt x="2303" y="12"/>
                </a:lnTo>
                <a:lnTo>
                  <a:pt x="2342" y="27"/>
                </a:lnTo>
                <a:lnTo>
                  <a:pt x="2378" y="48"/>
                </a:lnTo>
                <a:lnTo>
                  <a:pt x="2410" y="73"/>
                </a:lnTo>
                <a:lnTo>
                  <a:pt x="2439" y="102"/>
                </a:lnTo>
                <a:lnTo>
                  <a:pt x="2464" y="134"/>
                </a:lnTo>
                <a:lnTo>
                  <a:pt x="2484" y="171"/>
                </a:lnTo>
                <a:lnTo>
                  <a:pt x="2499" y="210"/>
                </a:lnTo>
                <a:lnTo>
                  <a:pt x="2509" y="252"/>
                </a:lnTo>
                <a:lnTo>
                  <a:pt x="2511" y="295"/>
                </a:lnTo>
                <a:lnTo>
                  <a:pt x="2511" y="1892"/>
                </a:lnTo>
                <a:lnTo>
                  <a:pt x="2441" y="1864"/>
                </a:lnTo>
                <a:lnTo>
                  <a:pt x="2367" y="1842"/>
                </a:lnTo>
                <a:lnTo>
                  <a:pt x="2292" y="1825"/>
                </a:lnTo>
                <a:lnTo>
                  <a:pt x="2214" y="1816"/>
                </a:lnTo>
                <a:lnTo>
                  <a:pt x="2134" y="1812"/>
                </a:lnTo>
                <a:lnTo>
                  <a:pt x="2057" y="1816"/>
                </a:lnTo>
                <a:lnTo>
                  <a:pt x="1982" y="1824"/>
                </a:lnTo>
                <a:lnTo>
                  <a:pt x="1909" y="1839"/>
                </a:lnTo>
                <a:lnTo>
                  <a:pt x="1837" y="1861"/>
                </a:lnTo>
                <a:lnTo>
                  <a:pt x="1768" y="1887"/>
                </a:lnTo>
                <a:lnTo>
                  <a:pt x="1703" y="1918"/>
                </a:lnTo>
                <a:lnTo>
                  <a:pt x="1639" y="1954"/>
                </a:lnTo>
                <a:lnTo>
                  <a:pt x="1579" y="1995"/>
                </a:lnTo>
                <a:lnTo>
                  <a:pt x="1522" y="2040"/>
                </a:lnTo>
                <a:lnTo>
                  <a:pt x="1469" y="2090"/>
                </a:lnTo>
                <a:lnTo>
                  <a:pt x="1420" y="2143"/>
                </a:lnTo>
                <a:lnTo>
                  <a:pt x="1375" y="2200"/>
                </a:lnTo>
                <a:lnTo>
                  <a:pt x="1334" y="2261"/>
                </a:lnTo>
                <a:lnTo>
                  <a:pt x="1298" y="2324"/>
                </a:lnTo>
                <a:lnTo>
                  <a:pt x="1267" y="2391"/>
                </a:lnTo>
                <a:lnTo>
                  <a:pt x="1241" y="2460"/>
                </a:lnTo>
                <a:lnTo>
                  <a:pt x="1221" y="2532"/>
                </a:lnTo>
                <a:lnTo>
                  <a:pt x="1206" y="2605"/>
                </a:lnTo>
                <a:lnTo>
                  <a:pt x="1196" y="2682"/>
                </a:lnTo>
                <a:lnTo>
                  <a:pt x="1193" y="2759"/>
                </a:lnTo>
                <a:lnTo>
                  <a:pt x="1197" y="2840"/>
                </a:lnTo>
                <a:lnTo>
                  <a:pt x="1207" y="2918"/>
                </a:lnTo>
                <a:lnTo>
                  <a:pt x="1223" y="2995"/>
                </a:lnTo>
                <a:lnTo>
                  <a:pt x="1245" y="3068"/>
                </a:lnTo>
                <a:lnTo>
                  <a:pt x="1273" y="3140"/>
                </a:lnTo>
                <a:lnTo>
                  <a:pt x="1307" y="3209"/>
                </a:lnTo>
                <a:lnTo>
                  <a:pt x="1345" y="3274"/>
                </a:lnTo>
                <a:lnTo>
                  <a:pt x="294" y="3274"/>
                </a:lnTo>
                <a:lnTo>
                  <a:pt x="251" y="3270"/>
                </a:lnTo>
                <a:lnTo>
                  <a:pt x="209" y="3262"/>
                </a:lnTo>
                <a:lnTo>
                  <a:pt x="171" y="3247"/>
                </a:lnTo>
                <a:lnTo>
                  <a:pt x="134" y="3226"/>
                </a:lnTo>
                <a:lnTo>
                  <a:pt x="102" y="3201"/>
                </a:lnTo>
                <a:lnTo>
                  <a:pt x="73" y="3172"/>
                </a:lnTo>
                <a:lnTo>
                  <a:pt x="48" y="3140"/>
                </a:lnTo>
                <a:lnTo>
                  <a:pt x="28" y="3103"/>
                </a:lnTo>
                <a:lnTo>
                  <a:pt x="13" y="3064"/>
                </a:lnTo>
                <a:lnTo>
                  <a:pt x="3" y="3022"/>
                </a:lnTo>
                <a:lnTo>
                  <a:pt x="0" y="2979"/>
                </a:lnTo>
                <a:lnTo>
                  <a:pt x="0" y="295"/>
                </a:lnTo>
                <a:lnTo>
                  <a:pt x="3" y="252"/>
                </a:lnTo>
                <a:lnTo>
                  <a:pt x="13" y="210"/>
                </a:lnTo>
                <a:lnTo>
                  <a:pt x="28" y="171"/>
                </a:lnTo>
                <a:lnTo>
                  <a:pt x="48" y="134"/>
                </a:lnTo>
                <a:lnTo>
                  <a:pt x="73" y="102"/>
                </a:lnTo>
                <a:lnTo>
                  <a:pt x="102" y="73"/>
                </a:lnTo>
                <a:lnTo>
                  <a:pt x="134" y="48"/>
                </a:lnTo>
                <a:lnTo>
                  <a:pt x="171" y="27"/>
                </a:lnTo>
                <a:lnTo>
                  <a:pt x="209" y="12"/>
                </a:lnTo>
                <a:lnTo>
                  <a:pt x="251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C05F9CB-4DDE-455C-B332-E2E5D90E1562}"/>
              </a:ext>
            </a:extLst>
          </p:cNvPr>
          <p:cNvGrpSpPr/>
          <p:nvPr/>
        </p:nvGrpSpPr>
        <p:grpSpPr>
          <a:xfrm>
            <a:off x="5976519" y="3404180"/>
            <a:ext cx="554037" cy="555625"/>
            <a:chOff x="9142413" y="3460750"/>
            <a:chExt cx="554037" cy="555625"/>
          </a:xfrm>
          <a:solidFill>
            <a:schemeClr val="bg1"/>
          </a:solidFill>
        </p:grpSpPr>
        <p:sp>
          <p:nvSpPr>
            <p:cNvPr id="106" name="Freeform 313">
              <a:extLst>
                <a:ext uri="{FF2B5EF4-FFF2-40B4-BE49-F238E27FC236}">
                  <a16:creationId xmlns:a16="http://schemas.microsoft.com/office/drawing/2014/main" id="{21ED8177-E1A2-4752-A754-240662554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5138" y="3683000"/>
              <a:ext cx="128587" cy="130175"/>
            </a:xfrm>
            <a:custGeom>
              <a:avLst/>
              <a:gdLst>
                <a:gd name="T0" fmla="*/ 365 w 814"/>
                <a:gd name="T1" fmla="*/ 120 h 817"/>
                <a:gd name="T2" fmla="*/ 285 w 814"/>
                <a:gd name="T3" fmla="*/ 144 h 817"/>
                <a:gd name="T4" fmla="*/ 217 w 814"/>
                <a:gd name="T5" fmla="*/ 189 h 817"/>
                <a:gd name="T6" fmla="*/ 164 w 814"/>
                <a:gd name="T7" fmla="*/ 249 h 817"/>
                <a:gd name="T8" fmla="*/ 129 w 814"/>
                <a:gd name="T9" fmla="*/ 325 h 817"/>
                <a:gd name="T10" fmla="*/ 116 w 814"/>
                <a:gd name="T11" fmla="*/ 408 h 817"/>
                <a:gd name="T12" fmla="*/ 129 w 814"/>
                <a:gd name="T13" fmla="*/ 492 h 817"/>
                <a:gd name="T14" fmla="*/ 164 w 814"/>
                <a:gd name="T15" fmla="*/ 567 h 817"/>
                <a:gd name="T16" fmla="*/ 217 w 814"/>
                <a:gd name="T17" fmla="*/ 628 h 817"/>
                <a:gd name="T18" fmla="*/ 285 w 814"/>
                <a:gd name="T19" fmla="*/ 672 h 817"/>
                <a:gd name="T20" fmla="*/ 365 w 814"/>
                <a:gd name="T21" fmla="*/ 697 h 817"/>
                <a:gd name="T22" fmla="*/ 450 w 814"/>
                <a:gd name="T23" fmla="*/ 697 h 817"/>
                <a:gd name="T24" fmla="*/ 530 w 814"/>
                <a:gd name="T25" fmla="*/ 672 h 817"/>
                <a:gd name="T26" fmla="*/ 598 w 814"/>
                <a:gd name="T27" fmla="*/ 628 h 817"/>
                <a:gd name="T28" fmla="*/ 651 w 814"/>
                <a:gd name="T29" fmla="*/ 567 h 817"/>
                <a:gd name="T30" fmla="*/ 686 w 814"/>
                <a:gd name="T31" fmla="*/ 492 h 817"/>
                <a:gd name="T32" fmla="*/ 698 w 814"/>
                <a:gd name="T33" fmla="*/ 408 h 817"/>
                <a:gd name="T34" fmla="*/ 686 w 814"/>
                <a:gd name="T35" fmla="*/ 325 h 817"/>
                <a:gd name="T36" fmla="*/ 651 w 814"/>
                <a:gd name="T37" fmla="*/ 249 h 817"/>
                <a:gd name="T38" fmla="*/ 598 w 814"/>
                <a:gd name="T39" fmla="*/ 189 h 817"/>
                <a:gd name="T40" fmla="*/ 530 w 814"/>
                <a:gd name="T41" fmla="*/ 144 h 817"/>
                <a:gd name="T42" fmla="*/ 450 w 814"/>
                <a:gd name="T43" fmla="*/ 120 h 817"/>
                <a:gd name="T44" fmla="*/ 407 w 814"/>
                <a:gd name="T45" fmla="*/ 0 h 817"/>
                <a:gd name="T46" fmla="*/ 507 w 814"/>
                <a:gd name="T47" fmla="*/ 13 h 817"/>
                <a:gd name="T48" fmla="*/ 598 w 814"/>
                <a:gd name="T49" fmla="*/ 48 h 817"/>
                <a:gd name="T50" fmla="*/ 678 w 814"/>
                <a:gd name="T51" fmla="*/ 103 h 817"/>
                <a:gd name="T52" fmla="*/ 741 w 814"/>
                <a:gd name="T53" fmla="*/ 175 h 817"/>
                <a:gd name="T54" fmla="*/ 787 w 814"/>
                <a:gd name="T55" fmla="*/ 261 h 817"/>
                <a:gd name="T56" fmla="*/ 811 w 814"/>
                <a:gd name="T57" fmla="*/ 357 h 817"/>
                <a:gd name="T58" fmla="*/ 811 w 814"/>
                <a:gd name="T59" fmla="*/ 459 h 817"/>
                <a:gd name="T60" fmla="*/ 787 w 814"/>
                <a:gd name="T61" fmla="*/ 556 h 817"/>
                <a:gd name="T62" fmla="*/ 741 w 814"/>
                <a:gd name="T63" fmla="*/ 642 h 817"/>
                <a:gd name="T64" fmla="*/ 678 w 814"/>
                <a:gd name="T65" fmla="*/ 714 h 817"/>
                <a:gd name="T66" fmla="*/ 598 w 814"/>
                <a:gd name="T67" fmla="*/ 769 h 817"/>
                <a:gd name="T68" fmla="*/ 507 w 814"/>
                <a:gd name="T69" fmla="*/ 804 h 817"/>
                <a:gd name="T70" fmla="*/ 407 w 814"/>
                <a:gd name="T71" fmla="*/ 817 h 817"/>
                <a:gd name="T72" fmla="*/ 308 w 814"/>
                <a:gd name="T73" fmla="*/ 804 h 817"/>
                <a:gd name="T74" fmla="*/ 217 w 814"/>
                <a:gd name="T75" fmla="*/ 769 h 817"/>
                <a:gd name="T76" fmla="*/ 137 w 814"/>
                <a:gd name="T77" fmla="*/ 714 h 817"/>
                <a:gd name="T78" fmla="*/ 73 w 814"/>
                <a:gd name="T79" fmla="*/ 642 h 817"/>
                <a:gd name="T80" fmla="*/ 27 w 814"/>
                <a:gd name="T81" fmla="*/ 556 h 817"/>
                <a:gd name="T82" fmla="*/ 3 w 814"/>
                <a:gd name="T83" fmla="*/ 459 h 817"/>
                <a:gd name="T84" fmla="*/ 3 w 814"/>
                <a:gd name="T85" fmla="*/ 357 h 817"/>
                <a:gd name="T86" fmla="*/ 27 w 814"/>
                <a:gd name="T87" fmla="*/ 261 h 817"/>
                <a:gd name="T88" fmla="*/ 73 w 814"/>
                <a:gd name="T89" fmla="*/ 175 h 817"/>
                <a:gd name="T90" fmla="*/ 137 w 814"/>
                <a:gd name="T91" fmla="*/ 103 h 817"/>
                <a:gd name="T92" fmla="*/ 217 w 814"/>
                <a:gd name="T93" fmla="*/ 48 h 817"/>
                <a:gd name="T94" fmla="*/ 308 w 814"/>
                <a:gd name="T95" fmla="*/ 13 h 817"/>
                <a:gd name="T96" fmla="*/ 407 w 814"/>
                <a:gd name="T9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7">
                  <a:moveTo>
                    <a:pt x="407" y="117"/>
                  </a:moveTo>
                  <a:lnTo>
                    <a:pt x="365" y="120"/>
                  </a:lnTo>
                  <a:lnTo>
                    <a:pt x="323" y="129"/>
                  </a:lnTo>
                  <a:lnTo>
                    <a:pt x="285" y="144"/>
                  </a:lnTo>
                  <a:lnTo>
                    <a:pt x="249" y="163"/>
                  </a:lnTo>
                  <a:lnTo>
                    <a:pt x="217" y="189"/>
                  </a:lnTo>
                  <a:lnTo>
                    <a:pt x="188" y="217"/>
                  </a:lnTo>
                  <a:lnTo>
                    <a:pt x="164" y="249"/>
                  </a:lnTo>
                  <a:lnTo>
                    <a:pt x="144" y="285"/>
                  </a:lnTo>
                  <a:lnTo>
                    <a:pt x="129" y="325"/>
                  </a:lnTo>
                  <a:lnTo>
                    <a:pt x="119" y="365"/>
                  </a:lnTo>
                  <a:lnTo>
                    <a:pt x="116" y="408"/>
                  </a:lnTo>
                  <a:lnTo>
                    <a:pt x="119" y="452"/>
                  </a:lnTo>
                  <a:lnTo>
                    <a:pt x="129" y="492"/>
                  </a:lnTo>
                  <a:lnTo>
                    <a:pt x="144" y="531"/>
                  </a:lnTo>
                  <a:lnTo>
                    <a:pt x="164" y="567"/>
                  </a:lnTo>
                  <a:lnTo>
                    <a:pt x="188" y="599"/>
                  </a:lnTo>
                  <a:lnTo>
                    <a:pt x="217" y="628"/>
                  </a:lnTo>
                  <a:lnTo>
                    <a:pt x="249" y="653"/>
                  </a:lnTo>
                  <a:lnTo>
                    <a:pt x="285" y="672"/>
                  </a:lnTo>
                  <a:lnTo>
                    <a:pt x="323" y="687"/>
                  </a:lnTo>
                  <a:lnTo>
                    <a:pt x="365" y="697"/>
                  </a:lnTo>
                  <a:lnTo>
                    <a:pt x="407" y="700"/>
                  </a:lnTo>
                  <a:lnTo>
                    <a:pt x="450" y="697"/>
                  </a:lnTo>
                  <a:lnTo>
                    <a:pt x="492" y="687"/>
                  </a:lnTo>
                  <a:lnTo>
                    <a:pt x="530" y="672"/>
                  </a:lnTo>
                  <a:lnTo>
                    <a:pt x="566" y="653"/>
                  </a:lnTo>
                  <a:lnTo>
                    <a:pt x="598" y="628"/>
                  </a:lnTo>
                  <a:lnTo>
                    <a:pt x="627" y="599"/>
                  </a:lnTo>
                  <a:lnTo>
                    <a:pt x="651" y="567"/>
                  </a:lnTo>
                  <a:lnTo>
                    <a:pt x="671" y="531"/>
                  </a:lnTo>
                  <a:lnTo>
                    <a:pt x="686" y="492"/>
                  </a:lnTo>
                  <a:lnTo>
                    <a:pt x="695" y="452"/>
                  </a:lnTo>
                  <a:lnTo>
                    <a:pt x="698" y="408"/>
                  </a:lnTo>
                  <a:lnTo>
                    <a:pt x="695" y="365"/>
                  </a:lnTo>
                  <a:lnTo>
                    <a:pt x="686" y="325"/>
                  </a:lnTo>
                  <a:lnTo>
                    <a:pt x="671" y="285"/>
                  </a:lnTo>
                  <a:lnTo>
                    <a:pt x="651" y="249"/>
                  </a:lnTo>
                  <a:lnTo>
                    <a:pt x="627" y="217"/>
                  </a:lnTo>
                  <a:lnTo>
                    <a:pt x="598" y="189"/>
                  </a:lnTo>
                  <a:lnTo>
                    <a:pt x="566" y="163"/>
                  </a:lnTo>
                  <a:lnTo>
                    <a:pt x="530" y="144"/>
                  </a:lnTo>
                  <a:lnTo>
                    <a:pt x="492" y="129"/>
                  </a:lnTo>
                  <a:lnTo>
                    <a:pt x="450" y="120"/>
                  </a:lnTo>
                  <a:lnTo>
                    <a:pt x="407" y="117"/>
                  </a:lnTo>
                  <a:close/>
                  <a:moveTo>
                    <a:pt x="407" y="0"/>
                  </a:moveTo>
                  <a:lnTo>
                    <a:pt x="459" y="3"/>
                  </a:lnTo>
                  <a:lnTo>
                    <a:pt x="507" y="13"/>
                  </a:lnTo>
                  <a:lnTo>
                    <a:pt x="554" y="28"/>
                  </a:lnTo>
                  <a:lnTo>
                    <a:pt x="598" y="48"/>
                  </a:lnTo>
                  <a:lnTo>
                    <a:pt x="640" y="73"/>
                  </a:lnTo>
                  <a:lnTo>
                    <a:pt x="678" y="103"/>
                  </a:lnTo>
                  <a:lnTo>
                    <a:pt x="712" y="137"/>
                  </a:lnTo>
                  <a:lnTo>
                    <a:pt x="741" y="175"/>
                  </a:lnTo>
                  <a:lnTo>
                    <a:pt x="767" y="216"/>
                  </a:lnTo>
                  <a:lnTo>
                    <a:pt x="787" y="261"/>
                  </a:lnTo>
                  <a:lnTo>
                    <a:pt x="802" y="308"/>
                  </a:lnTo>
                  <a:lnTo>
                    <a:pt x="811" y="357"/>
                  </a:lnTo>
                  <a:lnTo>
                    <a:pt x="814" y="408"/>
                  </a:lnTo>
                  <a:lnTo>
                    <a:pt x="811" y="459"/>
                  </a:lnTo>
                  <a:lnTo>
                    <a:pt x="802" y="509"/>
                  </a:lnTo>
                  <a:lnTo>
                    <a:pt x="787" y="556"/>
                  </a:lnTo>
                  <a:lnTo>
                    <a:pt x="767" y="600"/>
                  </a:lnTo>
                  <a:lnTo>
                    <a:pt x="741" y="642"/>
                  </a:lnTo>
                  <a:lnTo>
                    <a:pt x="712" y="679"/>
                  </a:lnTo>
                  <a:lnTo>
                    <a:pt x="678" y="714"/>
                  </a:lnTo>
                  <a:lnTo>
                    <a:pt x="640" y="743"/>
                  </a:lnTo>
                  <a:lnTo>
                    <a:pt x="598" y="769"/>
                  </a:lnTo>
                  <a:lnTo>
                    <a:pt x="554" y="789"/>
                  </a:lnTo>
                  <a:lnTo>
                    <a:pt x="507" y="804"/>
                  </a:lnTo>
                  <a:lnTo>
                    <a:pt x="459" y="813"/>
                  </a:lnTo>
                  <a:lnTo>
                    <a:pt x="407" y="817"/>
                  </a:lnTo>
                  <a:lnTo>
                    <a:pt x="356" y="813"/>
                  </a:lnTo>
                  <a:lnTo>
                    <a:pt x="308" y="804"/>
                  </a:lnTo>
                  <a:lnTo>
                    <a:pt x="260" y="789"/>
                  </a:lnTo>
                  <a:lnTo>
                    <a:pt x="217" y="769"/>
                  </a:lnTo>
                  <a:lnTo>
                    <a:pt x="175" y="743"/>
                  </a:lnTo>
                  <a:lnTo>
                    <a:pt x="137" y="714"/>
                  </a:lnTo>
                  <a:lnTo>
                    <a:pt x="103" y="679"/>
                  </a:lnTo>
                  <a:lnTo>
                    <a:pt x="73" y="642"/>
                  </a:lnTo>
                  <a:lnTo>
                    <a:pt x="48" y="600"/>
                  </a:lnTo>
                  <a:lnTo>
                    <a:pt x="27" y="556"/>
                  </a:lnTo>
                  <a:lnTo>
                    <a:pt x="12" y="509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6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0" y="28"/>
                  </a:lnTo>
                  <a:lnTo>
                    <a:pt x="308" y="13"/>
                  </a:lnTo>
                  <a:lnTo>
                    <a:pt x="356" y="3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4">
              <a:extLst>
                <a:ext uri="{FF2B5EF4-FFF2-40B4-BE49-F238E27FC236}">
                  <a16:creationId xmlns:a16="http://schemas.microsoft.com/office/drawing/2014/main" id="{2D276BA9-2D0F-4B90-890A-C5F56E24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738563"/>
              <a:ext cx="17462" cy="19050"/>
            </a:xfrm>
            <a:custGeom>
              <a:avLst/>
              <a:gdLst>
                <a:gd name="T0" fmla="*/ 58 w 116"/>
                <a:gd name="T1" fmla="*/ 0 h 117"/>
                <a:gd name="T2" fmla="*/ 77 w 116"/>
                <a:gd name="T3" fmla="*/ 3 h 117"/>
                <a:gd name="T4" fmla="*/ 93 w 116"/>
                <a:gd name="T5" fmla="*/ 12 h 117"/>
                <a:gd name="T6" fmla="*/ 106 w 116"/>
                <a:gd name="T7" fmla="*/ 24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6 h 117"/>
                <a:gd name="T14" fmla="*/ 106 w 116"/>
                <a:gd name="T15" fmla="*/ 93 h 117"/>
                <a:gd name="T16" fmla="*/ 93 w 116"/>
                <a:gd name="T17" fmla="*/ 105 h 117"/>
                <a:gd name="T18" fmla="*/ 77 w 116"/>
                <a:gd name="T19" fmla="*/ 113 h 117"/>
                <a:gd name="T20" fmla="*/ 58 w 116"/>
                <a:gd name="T21" fmla="*/ 117 h 117"/>
                <a:gd name="T22" fmla="*/ 40 w 116"/>
                <a:gd name="T23" fmla="*/ 113 h 117"/>
                <a:gd name="T24" fmla="*/ 24 w 116"/>
                <a:gd name="T25" fmla="*/ 105 h 117"/>
                <a:gd name="T26" fmla="*/ 11 w 116"/>
                <a:gd name="T27" fmla="*/ 93 h 117"/>
                <a:gd name="T28" fmla="*/ 3 w 116"/>
                <a:gd name="T29" fmla="*/ 76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4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5">
              <a:extLst>
                <a:ext uri="{FF2B5EF4-FFF2-40B4-BE49-F238E27FC236}">
                  <a16:creationId xmlns:a16="http://schemas.microsoft.com/office/drawing/2014/main" id="{F2B5BF1B-D4E0-4236-89E0-73093EF3E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413" y="3460750"/>
              <a:ext cx="554037" cy="555625"/>
            </a:xfrm>
            <a:custGeom>
              <a:avLst/>
              <a:gdLst>
                <a:gd name="T0" fmla="*/ 2665 w 3490"/>
                <a:gd name="T1" fmla="*/ 2900 h 3500"/>
                <a:gd name="T2" fmla="*/ 2708 w 3490"/>
                <a:gd name="T3" fmla="*/ 3348 h 3500"/>
                <a:gd name="T4" fmla="*/ 3245 w 3490"/>
                <a:gd name="T5" fmla="*/ 2748 h 3500"/>
                <a:gd name="T6" fmla="*/ 286 w 3490"/>
                <a:gd name="T7" fmla="*/ 2726 h 3500"/>
                <a:gd name="T8" fmla="*/ 750 w 3490"/>
                <a:gd name="T9" fmla="*/ 3383 h 3500"/>
                <a:gd name="T10" fmla="*/ 845 w 3490"/>
                <a:gd name="T11" fmla="*/ 2944 h 3500"/>
                <a:gd name="T12" fmla="*/ 465 w 3490"/>
                <a:gd name="T13" fmla="*/ 2683 h 3500"/>
                <a:gd name="T14" fmla="*/ 2706 w 3490"/>
                <a:gd name="T15" fmla="*/ 2363 h 3500"/>
                <a:gd name="T16" fmla="*/ 2162 w 3490"/>
                <a:gd name="T17" fmla="*/ 2373 h 3500"/>
                <a:gd name="T18" fmla="*/ 2242 w 3490"/>
                <a:gd name="T19" fmla="*/ 2814 h 3500"/>
                <a:gd name="T20" fmla="*/ 2014 w 3490"/>
                <a:gd name="T21" fmla="*/ 3180 h 3500"/>
                <a:gd name="T22" fmla="*/ 2565 w 3490"/>
                <a:gd name="T23" fmla="*/ 3339 h 3500"/>
                <a:gd name="T24" fmla="*/ 2573 w 3490"/>
                <a:gd name="T25" fmla="*/ 2827 h 3500"/>
                <a:gd name="T26" fmla="*/ 3025 w 3490"/>
                <a:gd name="T27" fmla="*/ 2567 h 3500"/>
                <a:gd name="T28" fmla="*/ 3296 w 3490"/>
                <a:gd name="T29" fmla="*/ 2330 h 3500"/>
                <a:gd name="T30" fmla="*/ 2935 w 3490"/>
                <a:gd name="T31" fmla="*/ 1983 h 3500"/>
                <a:gd name="T32" fmla="*/ 194 w 3490"/>
                <a:gd name="T33" fmla="*/ 2330 h 3500"/>
                <a:gd name="T34" fmla="*/ 465 w 3490"/>
                <a:gd name="T35" fmla="*/ 2567 h 3500"/>
                <a:gd name="T36" fmla="*/ 917 w 3490"/>
                <a:gd name="T37" fmla="*/ 2827 h 3500"/>
                <a:gd name="T38" fmla="*/ 925 w 3490"/>
                <a:gd name="T39" fmla="*/ 3339 h 3500"/>
                <a:gd name="T40" fmla="*/ 1476 w 3490"/>
                <a:gd name="T41" fmla="*/ 3180 h 3500"/>
                <a:gd name="T42" fmla="*/ 1248 w 3490"/>
                <a:gd name="T43" fmla="*/ 2814 h 3500"/>
                <a:gd name="T44" fmla="*/ 1328 w 3490"/>
                <a:gd name="T45" fmla="*/ 2373 h 3500"/>
                <a:gd name="T46" fmla="*/ 784 w 3490"/>
                <a:gd name="T47" fmla="*/ 2363 h 3500"/>
                <a:gd name="T48" fmla="*/ 391 w 3490"/>
                <a:gd name="T49" fmla="*/ 1983 h 3500"/>
                <a:gd name="T50" fmla="*/ 2172 w 3490"/>
                <a:gd name="T51" fmla="*/ 117 h 3500"/>
                <a:gd name="T52" fmla="*/ 1687 w 3490"/>
                <a:gd name="T53" fmla="*/ 294 h 3500"/>
                <a:gd name="T54" fmla="*/ 254 w 3490"/>
                <a:gd name="T55" fmla="*/ 2095 h 3500"/>
                <a:gd name="T56" fmla="*/ 800 w 3490"/>
                <a:gd name="T57" fmla="*/ 2241 h 3500"/>
                <a:gd name="T58" fmla="*/ 1365 w 3490"/>
                <a:gd name="T59" fmla="*/ 2518 h 3500"/>
                <a:gd name="T60" fmla="*/ 1391 w 3490"/>
                <a:gd name="T61" fmla="*/ 2812 h 3500"/>
                <a:gd name="T62" fmla="*/ 1398 w 3490"/>
                <a:gd name="T63" fmla="*/ 3335 h 3500"/>
                <a:gd name="T64" fmla="*/ 1803 w 3490"/>
                <a:gd name="T65" fmla="*/ 2905 h 3500"/>
                <a:gd name="T66" fmla="*/ 2167 w 3490"/>
                <a:gd name="T67" fmla="*/ 2668 h 3500"/>
                <a:gd name="T68" fmla="*/ 2519 w 3490"/>
                <a:gd name="T69" fmla="*/ 2264 h 3500"/>
                <a:gd name="T70" fmla="*/ 2788 w 3490"/>
                <a:gd name="T71" fmla="*/ 2122 h 3500"/>
                <a:gd name="T72" fmla="*/ 3342 w 3490"/>
                <a:gd name="T73" fmla="*/ 2222 h 3500"/>
                <a:gd name="T74" fmla="*/ 2237 w 3490"/>
                <a:gd name="T75" fmla="*/ 190 h 3500"/>
                <a:gd name="T76" fmla="*/ 2603 w 3490"/>
                <a:gd name="T77" fmla="*/ 287 h 3500"/>
                <a:gd name="T78" fmla="*/ 2696 w 3490"/>
                <a:gd name="T79" fmla="*/ 642 h 3500"/>
                <a:gd name="T80" fmla="*/ 2993 w 3490"/>
                <a:gd name="T81" fmla="*/ 597 h 3500"/>
                <a:gd name="T82" fmla="*/ 3176 w 3490"/>
                <a:gd name="T83" fmla="*/ 912 h 3500"/>
                <a:gd name="T84" fmla="*/ 3256 w 3490"/>
                <a:gd name="T85" fmla="*/ 992 h 3500"/>
                <a:gd name="T86" fmla="*/ 3183 w 3490"/>
                <a:gd name="T87" fmla="*/ 1342 h 3500"/>
                <a:gd name="T88" fmla="*/ 3166 w 3490"/>
                <a:gd name="T89" fmla="*/ 1559 h 3500"/>
                <a:gd name="T90" fmla="*/ 2297 w 3490"/>
                <a:gd name="T91" fmla="*/ 1686 h 3500"/>
                <a:gd name="T92" fmla="*/ 2265 w 3490"/>
                <a:gd name="T93" fmla="*/ 1579 h 3500"/>
                <a:gd name="T94" fmla="*/ 2632 w 3490"/>
                <a:gd name="T95" fmla="*/ 740 h 3500"/>
                <a:gd name="T96" fmla="*/ 1803 w 3490"/>
                <a:gd name="T97" fmla="*/ 412 h 3500"/>
                <a:gd name="T98" fmla="*/ 1690 w 3490"/>
                <a:gd name="T99" fmla="*/ 1243 h 3500"/>
                <a:gd name="T100" fmla="*/ 1006 w 3490"/>
                <a:gd name="T101" fmla="*/ 630 h 3500"/>
                <a:gd name="T102" fmla="*/ 439 w 3490"/>
                <a:gd name="T103" fmla="*/ 1322 h 3500"/>
                <a:gd name="T104" fmla="*/ 1218 w 3490"/>
                <a:gd name="T105" fmla="*/ 1679 h 3500"/>
                <a:gd name="T106" fmla="*/ 342 w 3490"/>
                <a:gd name="T107" fmla="*/ 1554 h 3500"/>
                <a:gd name="T108" fmla="*/ 305 w 3490"/>
                <a:gd name="T109" fmla="*/ 1348 h 3500"/>
                <a:gd name="T110" fmla="*/ 242 w 3490"/>
                <a:gd name="T111" fmla="*/ 1003 h 3500"/>
                <a:gd name="T112" fmla="*/ 298 w 3490"/>
                <a:gd name="T113" fmla="*/ 906 h 3500"/>
                <a:gd name="T114" fmla="*/ 495 w 3490"/>
                <a:gd name="T115" fmla="*/ 597 h 3500"/>
                <a:gd name="T116" fmla="*/ 793 w 3490"/>
                <a:gd name="T117" fmla="*/ 642 h 3500"/>
                <a:gd name="T118" fmla="*/ 886 w 3490"/>
                <a:gd name="T119" fmla="*/ 286 h 3500"/>
                <a:gd name="T120" fmla="*/ 1252 w 3490"/>
                <a:gd name="T121" fmla="*/ 190 h 3500"/>
                <a:gd name="T122" fmla="*/ 3490 w 3490"/>
                <a:gd name="T12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0" h="3500">
                  <a:moveTo>
                    <a:pt x="3025" y="2683"/>
                  </a:moveTo>
                  <a:lnTo>
                    <a:pt x="2974" y="2687"/>
                  </a:lnTo>
                  <a:lnTo>
                    <a:pt x="2924" y="2696"/>
                  </a:lnTo>
                  <a:lnTo>
                    <a:pt x="2878" y="2711"/>
                  </a:lnTo>
                  <a:lnTo>
                    <a:pt x="2833" y="2731"/>
                  </a:lnTo>
                  <a:lnTo>
                    <a:pt x="2792" y="2757"/>
                  </a:lnTo>
                  <a:lnTo>
                    <a:pt x="2754" y="2786"/>
                  </a:lnTo>
                  <a:lnTo>
                    <a:pt x="2720" y="2820"/>
                  </a:lnTo>
                  <a:lnTo>
                    <a:pt x="2690" y="2858"/>
                  </a:lnTo>
                  <a:lnTo>
                    <a:pt x="2665" y="2900"/>
                  </a:lnTo>
                  <a:lnTo>
                    <a:pt x="2645" y="2944"/>
                  </a:lnTo>
                  <a:lnTo>
                    <a:pt x="2630" y="2991"/>
                  </a:lnTo>
                  <a:lnTo>
                    <a:pt x="2621" y="3041"/>
                  </a:lnTo>
                  <a:lnTo>
                    <a:pt x="2618" y="3092"/>
                  </a:lnTo>
                  <a:lnTo>
                    <a:pt x="2621" y="3138"/>
                  </a:lnTo>
                  <a:lnTo>
                    <a:pt x="2628" y="3184"/>
                  </a:lnTo>
                  <a:lnTo>
                    <a:pt x="2641" y="3228"/>
                  </a:lnTo>
                  <a:lnTo>
                    <a:pt x="2659" y="3271"/>
                  </a:lnTo>
                  <a:lnTo>
                    <a:pt x="2682" y="3311"/>
                  </a:lnTo>
                  <a:lnTo>
                    <a:pt x="2708" y="3348"/>
                  </a:lnTo>
                  <a:lnTo>
                    <a:pt x="2740" y="3383"/>
                  </a:lnTo>
                  <a:lnTo>
                    <a:pt x="3309" y="3383"/>
                  </a:lnTo>
                  <a:lnTo>
                    <a:pt x="3333" y="3358"/>
                  </a:lnTo>
                  <a:lnTo>
                    <a:pt x="3355" y="3330"/>
                  </a:lnTo>
                  <a:lnTo>
                    <a:pt x="3374" y="3302"/>
                  </a:lnTo>
                  <a:lnTo>
                    <a:pt x="3374" y="2882"/>
                  </a:lnTo>
                  <a:lnTo>
                    <a:pt x="3347" y="2842"/>
                  </a:lnTo>
                  <a:lnTo>
                    <a:pt x="3317" y="2807"/>
                  </a:lnTo>
                  <a:lnTo>
                    <a:pt x="3282" y="2776"/>
                  </a:lnTo>
                  <a:lnTo>
                    <a:pt x="3245" y="2748"/>
                  </a:lnTo>
                  <a:lnTo>
                    <a:pt x="3204" y="2726"/>
                  </a:lnTo>
                  <a:lnTo>
                    <a:pt x="3162" y="2708"/>
                  </a:lnTo>
                  <a:lnTo>
                    <a:pt x="3118" y="2694"/>
                  </a:lnTo>
                  <a:lnTo>
                    <a:pt x="3072" y="2687"/>
                  </a:lnTo>
                  <a:lnTo>
                    <a:pt x="3025" y="2683"/>
                  </a:lnTo>
                  <a:close/>
                  <a:moveTo>
                    <a:pt x="465" y="2683"/>
                  </a:moveTo>
                  <a:lnTo>
                    <a:pt x="418" y="2687"/>
                  </a:lnTo>
                  <a:lnTo>
                    <a:pt x="372" y="2694"/>
                  </a:lnTo>
                  <a:lnTo>
                    <a:pt x="328" y="2708"/>
                  </a:lnTo>
                  <a:lnTo>
                    <a:pt x="286" y="2726"/>
                  </a:lnTo>
                  <a:lnTo>
                    <a:pt x="245" y="2748"/>
                  </a:lnTo>
                  <a:lnTo>
                    <a:pt x="207" y="2776"/>
                  </a:lnTo>
                  <a:lnTo>
                    <a:pt x="173" y="2807"/>
                  </a:lnTo>
                  <a:lnTo>
                    <a:pt x="143" y="2842"/>
                  </a:lnTo>
                  <a:lnTo>
                    <a:pt x="116" y="2882"/>
                  </a:lnTo>
                  <a:lnTo>
                    <a:pt x="116" y="3302"/>
                  </a:lnTo>
                  <a:lnTo>
                    <a:pt x="135" y="3330"/>
                  </a:lnTo>
                  <a:lnTo>
                    <a:pt x="157" y="3358"/>
                  </a:lnTo>
                  <a:lnTo>
                    <a:pt x="181" y="3383"/>
                  </a:lnTo>
                  <a:lnTo>
                    <a:pt x="750" y="3383"/>
                  </a:lnTo>
                  <a:lnTo>
                    <a:pt x="782" y="3348"/>
                  </a:lnTo>
                  <a:lnTo>
                    <a:pt x="808" y="3311"/>
                  </a:lnTo>
                  <a:lnTo>
                    <a:pt x="831" y="3271"/>
                  </a:lnTo>
                  <a:lnTo>
                    <a:pt x="849" y="3228"/>
                  </a:lnTo>
                  <a:lnTo>
                    <a:pt x="862" y="3184"/>
                  </a:lnTo>
                  <a:lnTo>
                    <a:pt x="869" y="3138"/>
                  </a:lnTo>
                  <a:lnTo>
                    <a:pt x="873" y="3092"/>
                  </a:lnTo>
                  <a:lnTo>
                    <a:pt x="869" y="3041"/>
                  </a:lnTo>
                  <a:lnTo>
                    <a:pt x="860" y="2991"/>
                  </a:lnTo>
                  <a:lnTo>
                    <a:pt x="845" y="2944"/>
                  </a:lnTo>
                  <a:lnTo>
                    <a:pt x="825" y="2900"/>
                  </a:lnTo>
                  <a:lnTo>
                    <a:pt x="800" y="2858"/>
                  </a:lnTo>
                  <a:lnTo>
                    <a:pt x="770" y="2820"/>
                  </a:lnTo>
                  <a:lnTo>
                    <a:pt x="736" y="2786"/>
                  </a:lnTo>
                  <a:lnTo>
                    <a:pt x="698" y="2757"/>
                  </a:lnTo>
                  <a:lnTo>
                    <a:pt x="657" y="2731"/>
                  </a:lnTo>
                  <a:lnTo>
                    <a:pt x="612" y="2711"/>
                  </a:lnTo>
                  <a:lnTo>
                    <a:pt x="566" y="2696"/>
                  </a:lnTo>
                  <a:lnTo>
                    <a:pt x="516" y="2687"/>
                  </a:lnTo>
                  <a:lnTo>
                    <a:pt x="465" y="2683"/>
                  </a:lnTo>
                  <a:close/>
                  <a:moveTo>
                    <a:pt x="2935" y="1983"/>
                  </a:moveTo>
                  <a:lnTo>
                    <a:pt x="2909" y="2113"/>
                  </a:lnTo>
                  <a:lnTo>
                    <a:pt x="2899" y="2154"/>
                  </a:lnTo>
                  <a:lnTo>
                    <a:pt x="2884" y="2193"/>
                  </a:lnTo>
                  <a:lnTo>
                    <a:pt x="2864" y="2229"/>
                  </a:lnTo>
                  <a:lnTo>
                    <a:pt x="2840" y="2263"/>
                  </a:lnTo>
                  <a:lnTo>
                    <a:pt x="2811" y="2294"/>
                  </a:lnTo>
                  <a:lnTo>
                    <a:pt x="2779" y="2321"/>
                  </a:lnTo>
                  <a:lnTo>
                    <a:pt x="2744" y="2344"/>
                  </a:lnTo>
                  <a:lnTo>
                    <a:pt x="2706" y="2363"/>
                  </a:lnTo>
                  <a:lnTo>
                    <a:pt x="2666" y="2377"/>
                  </a:lnTo>
                  <a:lnTo>
                    <a:pt x="2625" y="2385"/>
                  </a:lnTo>
                  <a:lnTo>
                    <a:pt x="2584" y="2388"/>
                  </a:lnTo>
                  <a:lnTo>
                    <a:pt x="2542" y="2387"/>
                  </a:lnTo>
                  <a:lnTo>
                    <a:pt x="2501" y="2380"/>
                  </a:lnTo>
                  <a:lnTo>
                    <a:pt x="2462" y="2368"/>
                  </a:lnTo>
                  <a:lnTo>
                    <a:pt x="2423" y="2351"/>
                  </a:lnTo>
                  <a:lnTo>
                    <a:pt x="2387" y="2330"/>
                  </a:lnTo>
                  <a:lnTo>
                    <a:pt x="2278" y="2256"/>
                  </a:lnTo>
                  <a:lnTo>
                    <a:pt x="2162" y="2373"/>
                  </a:lnTo>
                  <a:lnTo>
                    <a:pt x="2218" y="2449"/>
                  </a:lnTo>
                  <a:lnTo>
                    <a:pt x="2242" y="2486"/>
                  </a:lnTo>
                  <a:lnTo>
                    <a:pt x="2260" y="2524"/>
                  </a:lnTo>
                  <a:lnTo>
                    <a:pt x="2273" y="2565"/>
                  </a:lnTo>
                  <a:lnTo>
                    <a:pt x="2281" y="2606"/>
                  </a:lnTo>
                  <a:lnTo>
                    <a:pt x="2284" y="2648"/>
                  </a:lnTo>
                  <a:lnTo>
                    <a:pt x="2281" y="2691"/>
                  </a:lnTo>
                  <a:lnTo>
                    <a:pt x="2274" y="2733"/>
                  </a:lnTo>
                  <a:lnTo>
                    <a:pt x="2260" y="2775"/>
                  </a:lnTo>
                  <a:lnTo>
                    <a:pt x="2242" y="2814"/>
                  </a:lnTo>
                  <a:lnTo>
                    <a:pt x="2219" y="2850"/>
                  </a:lnTo>
                  <a:lnTo>
                    <a:pt x="2192" y="2883"/>
                  </a:lnTo>
                  <a:lnTo>
                    <a:pt x="2162" y="2912"/>
                  </a:lnTo>
                  <a:lnTo>
                    <a:pt x="2128" y="2937"/>
                  </a:lnTo>
                  <a:lnTo>
                    <a:pt x="2091" y="2957"/>
                  </a:lnTo>
                  <a:lnTo>
                    <a:pt x="2051" y="2973"/>
                  </a:lnTo>
                  <a:lnTo>
                    <a:pt x="2008" y="2985"/>
                  </a:lnTo>
                  <a:lnTo>
                    <a:pt x="1920" y="3002"/>
                  </a:lnTo>
                  <a:lnTo>
                    <a:pt x="1920" y="3166"/>
                  </a:lnTo>
                  <a:lnTo>
                    <a:pt x="2014" y="3180"/>
                  </a:lnTo>
                  <a:lnTo>
                    <a:pt x="2057" y="3189"/>
                  </a:lnTo>
                  <a:lnTo>
                    <a:pt x="2097" y="3204"/>
                  </a:lnTo>
                  <a:lnTo>
                    <a:pt x="2136" y="3224"/>
                  </a:lnTo>
                  <a:lnTo>
                    <a:pt x="2171" y="3248"/>
                  </a:lnTo>
                  <a:lnTo>
                    <a:pt x="2203" y="3276"/>
                  </a:lnTo>
                  <a:lnTo>
                    <a:pt x="2230" y="3308"/>
                  </a:lnTo>
                  <a:lnTo>
                    <a:pt x="2255" y="3344"/>
                  </a:lnTo>
                  <a:lnTo>
                    <a:pt x="2274" y="3383"/>
                  </a:lnTo>
                  <a:lnTo>
                    <a:pt x="2591" y="3383"/>
                  </a:lnTo>
                  <a:lnTo>
                    <a:pt x="2565" y="3339"/>
                  </a:lnTo>
                  <a:lnTo>
                    <a:pt x="2542" y="3293"/>
                  </a:lnTo>
                  <a:lnTo>
                    <a:pt x="2524" y="3244"/>
                  </a:lnTo>
                  <a:lnTo>
                    <a:pt x="2512" y="3195"/>
                  </a:lnTo>
                  <a:lnTo>
                    <a:pt x="2503" y="3144"/>
                  </a:lnTo>
                  <a:lnTo>
                    <a:pt x="2501" y="3092"/>
                  </a:lnTo>
                  <a:lnTo>
                    <a:pt x="2504" y="3034"/>
                  </a:lnTo>
                  <a:lnTo>
                    <a:pt x="2513" y="2979"/>
                  </a:lnTo>
                  <a:lnTo>
                    <a:pt x="2528" y="2926"/>
                  </a:lnTo>
                  <a:lnTo>
                    <a:pt x="2548" y="2875"/>
                  </a:lnTo>
                  <a:lnTo>
                    <a:pt x="2573" y="2827"/>
                  </a:lnTo>
                  <a:lnTo>
                    <a:pt x="2603" y="2782"/>
                  </a:lnTo>
                  <a:lnTo>
                    <a:pt x="2637" y="2740"/>
                  </a:lnTo>
                  <a:lnTo>
                    <a:pt x="2674" y="2702"/>
                  </a:lnTo>
                  <a:lnTo>
                    <a:pt x="2716" y="2668"/>
                  </a:lnTo>
                  <a:lnTo>
                    <a:pt x="2760" y="2639"/>
                  </a:lnTo>
                  <a:lnTo>
                    <a:pt x="2809" y="2613"/>
                  </a:lnTo>
                  <a:lnTo>
                    <a:pt x="2860" y="2593"/>
                  </a:lnTo>
                  <a:lnTo>
                    <a:pt x="2913" y="2578"/>
                  </a:lnTo>
                  <a:lnTo>
                    <a:pt x="2968" y="2570"/>
                  </a:lnTo>
                  <a:lnTo>
                    <a:pt x="3025" y="2567"/>
                  </a:lnTo>
                  <a:lnTo>
                    <a:pt x="3081" y="2570"/>
                  </a:lnTo>
                  <a:lnTo>
                    <a:pt x="3135" y="2578"/>
                  </a:lnTo>
                  <a:lnTo>
                    <a:pt x="3188" y="2593"/>
                  </a:lnTo>
                  <a:lnTo>
                    <a:pt x="3238" y="2613"/>
                  </a:lnTo>
                  <a:lnTo>
                    <a:pt x="3286" y="2638"/>
                  </a:lnTo>
                  <a:lnTo>
                    <a:pt x="3331" y="2667"/>
                  </a:lnTo>
                  <a:lnTo>
                    <a:pt x="3374" y="2702"/>
                  </a:lnTo>
                  <a:lnTo>
                    <a:pt x="3374" y="2358"/>
                  </a:lnTo>
                  <a:lnTo>
                    <a:pt x="3333" y="2346"/>
                  </a:lnTo>
                  <a:lnTo>
                    <a:pt x="3296" y="2330"/>
                  </a:lnTo>
                  <a:lnTo>
                    <a:pt x="3262" y="2311"/>
                  </a:lnTo>
                  <a:lnTo>
                    <a:pt x="3230" y="2287"/>
                  </a:lnTo>
                  <a:lnTo>
                    <a:pt x="3200" y="2259"/>
                  </a:lnTo>
                  <a:lnTo>
                    <a:pt x="3175" y="2228"/>
                  </a:lnTo>
                  <a:lnTo>
                    <a:pt x="3153" y="2194"/>
                  </a:lnTo>
                  <a:lnTo>
                    <a:pt x="3136" y="2158"/>
                  </a:lnTo>
                  <a:lnTo>
                    <a:pt x="3122" y="2119"/>
                  </a:lnTo>
                  <a:lnTo>
                    <a:pt x="3112" y="2078"/>
                  </a:lnTo>
                  <a:lnTo>
                    <a:pt x="3099" y="1983"/>
                  </a:lnTo>
                  <a:lnTo>
                    <a:pt x="2935" y="1983"/>
                  </a:lnTo>
                  <a:close/>
                  <a:moveTo>
                    <a:pt x="391" y="1983"/>
                  </a:moveTo>
                  <a:lnTo>
                    <a:pt x="378" y="2078"/>
                  </a:lnTo>
                  <a:lnTo>
                    <a:pt x="368" y="2119"/>
                  </a:lnTo>
                  <a:lnTo>
                    <a:pt x="354" y="2158"/>
                  </a:lnTo>
                  <a:lnTo>
                    <a:pt x="337" y="2194"/>
                  </a:lnTo>
                  <a:lnTo>
                    <a:pt x="315" y="2228"/>
                  </a:lnTo>
                  <a:lnTo>
                    <a:pt x="290" y="2259"/>
                  </a:lnTo>
                  <a:lnTo>
                    <a:pt x="260" y="2287"/>
                  </a:lnTo>
                  <a:lnTo>
                    <a:pt x="228" y="2311"/>
                  </a:lnTo>
                  <a:lnTo>
                    <a:pt x="194" y="2330"/>
                  </a:lnTo>
                  <a:lnTo>
                    <a:pt x="157" y="2346"/>
                  </a:lnTo>
                  <a:lnTo>
                    <a:pt x="116" y="2358"/>
                  </a:lnTo>
                  <a:lnTo>
                    <a:pt x="116" y="2702"/>
                  </a:lnTo>
                  <a:lnTo>
                    <a:pt x="159" y="2667"/>
                  </a:lnTo>
                  <a:lnTo>
                    <a:pt x="204" y="2638"/>
                  </a:lnTo>
                  <a:lnTo>
                    <a:pt x="252" y="2613"/>
                  </a:lnTo>
                  <a:lnTo>
                    <a:pt x="302" y="2593"/>
                  </a:lnTo>
                  <a:lnTo>
                    <a:pt x="355" y="2578"/>
                  </a:lnTo>
                  <a:lnTo>
                    <a:pt x="409" y="2570"/>
                  </a:lnTo>
                  <a:lnTo>
                    <a:pt x="465" y="2567"/>
                  </a:lnTo>
                  <a:lnTo>
                    <a:pt x="522" y="2570"/>
                  </a:lnTo>
                  <a:lnTo>
                    <a:pt x="577" y="2578"/>
                  </a:lnTo>
                  <a:lnTo>
                    <a:pt x="630" y="2593"/>
                  </a:lnTo>
                  <a:lnTo>
                    <a:pt x="681" y="2613"/>
                  </a:lnTo>
                  <a:lnTo>
                    <a:pt x="730" y="2639"/>
                  </a:lnTo>
                  <a:lnTo>
                    <a:pt x="774" y="2668"/>
                  </a:lnTo>
                  <a:lnTo>
                    <a:pt x="816" y="2702"/>
                  </a:lnTo>
                  <a:lnTo>
                    <a:pt x="853" y="2740"/>
                  </a:lnTo>
                  <a:lnTo>
                    <a:pt x="887" y="2782"/>
                  </a:lnTo>
                  <a:lnTo>
                    <a:pt x="917" y="2827"/>
                  </a:lnTo>
                  <a:lnTo>
                    <a:pt x="942" y="2875"/>
                  </a:lnTo>
                  <a:lnTo>
                    <a:pt x="962" y="2926"/>
                  </a:lnTo>
                  <a:lnTo>
                    <a:pt x="977" y="2979"/>
                  </a:lnTo>
                  <a:lnTo>
                    <a:pt x="986" y="3034"/>
                  </a:lnTo>
                  <a:lnTo>
                    <a:pt x="989" y="3092"/>
                  </a:lnTo>
                  <a:lnTo>
                    <a:pt x="987" y="3144"/>
                  </a:lnTo>
                  <a:lnTo>
                    <a:pt x="978" y="3195"/>
                  </a:lnTo>
                  <a:lnTo>
                    <a:pt x="966" y="3244"/>
                  </a:lnTo>
                  <a:lnTo>
                    <a:pt x="948" y="3293"/>
                  </a:lnTo>
                  <a:lnTo>
                    <a:pt x="925" y="3339"/>
                  </a:lnTo>
                  <a:lnTo>
                    <a:pt x="899" y="3383"/>
                  </a:lnTo>
                  <a:lnTo>
                    <a:pt x="1216" y="3383"/>
                  </a:lnTo>
                  <a:lnTo>
                    <a:pt x="1235" y="3344"/>
                  </a:lnTo>
                  <a:lnTo>
                    <a:pt x="1260" y="3308"/>
                  </a:lnTo>
                  <a:lnTo>
                    <a:pt x="1287" y="3276"/>
                  </a:lnTo>
                  <a:lnTo>
                    <a:pt x="1319" y="3248"/>
                  </a:lnTo>
                  <a:lnTo>
                    <a:pt x="1354" y="3224"/>
                  </a:lnTo>
                  <a:lnTo>
                    <a:pt x="1393" y="3204"/>
                  </a:lnTo>
                  <a:lnTo>
                    <a:pt x="1433" y="3189"/>
                  </a:lnTo>
                  <a:lnTo>
                    <a:pt x="1476" y="3180"/>
                  </a:lnTo>
                  <a:lnTo>
                    <a:pt x="1571" y="3166"/>
                  </a:lnTo>
                  <a:lnTo>
                    <a:pt x="1571" y="3002"/>
                  </a:lnTo>
                  <a:lnTo>
                    <a:pt x="1482" y="2985"/>
                  </a:lnTo>
                  <a:lnTo>
                    <a:pt x="1439" y="2973"/>
                  </a:lnTo>
                  <a:lnTo>
                    <a:pt x="1399" y="2957"/>
                  </a:lnTo>
                  <a:lnTo>
                    <a:pt x="1362" y="2937"/>
                  </a:lnTo>
                  <a:lnTo>
                    <a:pt x="1328" y="2911"/>
                  </a:lnTo>
                  <a:lnTo>
                    <a:pt x="1298" y="2883"/>
                  </a:lnTo>
                  <a:lnTo>
                    <a:pt x="1271" y="2850"/>
                  </a:lnTo>
                  <a:lnTo>
                    <a:pt x="1248" y="2814"/>
                  </a:lnTo>
                  <a:lnTo>
                    <a:pt x="1230" y="2775"/>
                  </a:lnTo>
                  <a:lnTo>
                    <a:pt x="1216" y="2733"/>
                  </a:lnTo>
                  <a:lnTo>
                    <a:pt x="1209" y="2691"/>
                  </a:lnTo>
                  <a:lnTo>
                    <a:pt x="1206" y="2648"/>
                  </a:lnTo>
                  <a:lnTo>
                    <a:pt x="1209" y="2606"/>
                  </a:lnTo>
                  <a:lnTo>
                    <a:pt x="1217" y="2565"/>
                  </a:lnTo>
                  <a:lnTo>
                    <a:pt x="1230" y="2524"/>
                  </a:lnTo>
                  <a:lnTo>
                    <a:pt x="1248" y="2486"/>
                  </a:lnTo>
                  <a:lnTo>
                    <a:pt x="1272" y="2449"/>
                  </a:lnTo>
                  <a:lnTo>
                    <a:pt x="1328" y="2373"/>
                  </a:lnTo>
                  <a:lnTo>
                    <a:pt x="1212" y="2256"/>
                  </a:lnTo>
                  <a:lnTo>
                    <a:pt x="1103" y="2330"/>
                  </a:lnTo>
                  <a:lnTo>
                    <a:pt x="1067" y="2351"/>
                  </a:lnTo>
                  <a:lnTo>
                    <a:pt x="1028" y="2368"/>
                  </a:lnTo>
                  <a:lnTo>
                    <a:pt x="989" y="2380"/>
                  </a:lnTo>
                  <a:lnTo>
                    <a:pt x="948" y="2387"/>
                  </a:lnTo>
                  <a:lnTo>
                    <a:pt x="906" y="2388"/>
                  </a:lnTo>
                  <a:lnTo>
                    <a:pt x="865" y="2385"/>
                  </a:lnTo>
                  <a:lnTo>
                    <a:pt x="824" y="2377"/>
                  </a:lnTo>
                  <a:lnTo>
                    <a:pt x="784" y="2363"/>
                  </a:lnTo>
                  <a:lnTo>
                    <a:pt x="746" y="2344"/>
                  </a:lnTo>
                  <a:lnTo>
                    <a:pt x="711" y="2321"/>
                  </a:lnTo>
                  <a:lnTo>
                    <a:pt x="679" y="2294"/>
                  </a:lnTo>
                  <a:lnTo>
                    <a:pt x="650" y="2263"/>
                  </a:lnTo>
                  <a:lnTo>
                    <a:pt x="626" y="2229"/>
                  </a:lnTo>
                  <a:lnTo>
                    <a:pt x="606" y="2193"/>
                  </a:lnTo>
                  <a:lnTo>
                    <a:pt x="591" y="2154"/>
                  </a:lnTo>
                  <a:lnTo>
                    <a:pt x="581" y="2113"/>
                  </a:lnTo>
                  <a:lnTo>
                    <a:pt x="555" y="1983"/>
                  </a:lnTo>
                  <a:lnTo>
                    <a:pt x="391" y="1983"/>
                  </a:lnTo>
                  <a:close/>
                  <a:moveTo>
                    <a:pt x="1803" y="117"/>
                  </a:moveTo>
                  <a:lnTo>
                    <a:pt x="1803" y="295"/>
                  </a:lnTo>
                  <a:lnTo>
                    <a:pt x="1896" y="302"/>
                  </a:lnTo>
                  <a:lnTo>
                    <a:pt x="1988" y="315"/>
                  </a:lnTo>
                  <a:lnTo>
                    <a:pt x="2078" y="333"/>
                  </a:lnTo>
                  <a:lnTo>
                    <a:pt x="2125" y="159"/>
                  </a:lnTo>
                  <a:lnTo>
                    <a:pt x="2132" y="143"/>
                  </a:lnTo>
                  <a:lnTo>
                    <a:pt x="2143" y="130"/>
                  </a:lnTo>
                  <a:lnTo>
                    <a:pt x="2156" y="122"/>
                  </a:lnTo>
                  <a:lnTo>
                    <a:pt x="2172" y="117"/>
                  </a:lnTo>
                  <a:lnTo>
                    <a:pt x="1803" y="117"/>
                  </a:lnTo>
                  <a:close/>
                  <a:moveTo>
                    <a:pt x="1317" y="117"/>
                  </a:moveTo>
                  <a:lnTo>
                    <a:pt x="1333" y="122"/>
                  </a:lnTo>
                  <a:lnTo>
                    <a:pt x="1346" y="130"/>
                  </a:lnTo>
                  <a:lnTo>
                    <a:pt x="1357" y="143"/>
                  </a:lnTo>
                  <a:lnTo>
                    <a:pt x="1364" y="159"/>
                  </a:lnTo>
                  <a:lnTo>
                    <a:pt x="1410" y="332"/>
                  </a:lnTo>
                  <a:lnTo>
                    <a:pt x="1501" y="314"/>
                  </a:lnTo>
                  <a:lnTo>
                    <a:pt x="1594" y="301"/>
                  </a:lnTo>
                  <a:lnTo>
                    <a:pt x="1687" y="294"/>
                  </a:lnTo>
                  <a:lnTo>
                    <a:pt x="1687" y="117"/>
                  </a:lnTo>
                  <a:lnTo>
                    <a:pt x="1317" y="117"/>
                  </a:lnTo>
                  <a:close/>
                  <a:moveTo>
                    <a:pt x="116" y="117"/>
                  </a:moveTo>
                  <a:lnTo>
                    <a:pt x="116" y="2236"/>
                  </a:lnTo>
                  <a:lnTo>
                    <a:pt x="148" y="2222"/>
                  </a:lnTo>
                  <a:lnTo>
                    <a:pt x="177" y="2204"/>
                  </a:lnTo>
                  <a:lnTo>
                    <a:pt x="202" y="2182"/>
                  </a:lnTo>
                  <a:lnTo>
                    <a:pt x="223" y="2155"/>
                  </a:lnTo>
                  <a:lnTo>
                    <a:pt x="241" y="2127"/>
                  </a:lnTo>
                  <a:lnTo>
                    <a:pt x="254" y="2095"/>
                  </a:lnTo>
                  <a:lnTo>
                    <a:pt x="262" y="2060"/>
                  </a:lnTo>
                  <a:lnTo>
                    <a:pt x="292" y="1867"/>
                  </a:lnTo>
                  <a:lnTo>
                    <a:pt x="651" y="1867"/>
                  </a:lnTo>
                  <a:lnTo>
                    <a:pt x="695" y="2090"/>
                  </a:lnTo>
                  <a:lnTo>
                    <a:pt x="703" y="2122"/>
                  </a:lnTo>
                  <a:lnTo>
                    <a:pt x="715" y="2151"/>
                  </a:lnTo>
                  <a:lnTo>
                    <a:pt x="731" y="2177"/>
                  </a:lnTo>
                  <a:lnTo>
                    <a:pt x="751" y="2202"/>
                  </a:lnTo>
                  <a:lnTo>
                    <a:pt x="773" y="2223"/>
                  </a:lnTo>
                  <a:lnTo>
                    <a:pt x="800" y="2241"/>
                  </a:lnTo>
                  <a:lnTo>
                    <a:pt x="828" y="2255"/>
                  </a:lnTo>
                  <a:lnTo>
                    <a:pt x="864" y="2267"/>
                  </a:lnTo>
                  <a:lnTo>
                    <a:pt x="900" y="2272"/>
                  </a:lnTo>
                  <a:lnTo>
                    <a:pt x="936" y="2272"/>
                  </a:lnTo>
                  <a:lnTo>
                    <a:pt x="971" y="2264"/>
                  </a:lnTo>
                  <a:lnTo>
                    <a:pt x="1006" y="2252"/>
                  </a:lnTo>
                  <a:lnTo>
                    <a:pt x="1039" y="2234"/>
                  </a:lnTo>
                  <a:lnTo>
                    <a:pt x="1227" y="2105"/>
                  </a:lnTo>
                  <a:lnTo>
                    <a:pt x="1481" y="2361"/>
                  </a:lnTo>
                  <a:lnTo>
                    <a:pt x="1365" y="2518"/>
                  </a:lnTo>
                  <a:lnTo>
                    <a:pt x="1348" y="2545"/>
                  </a:lnTo>
                  <a:lnTo>
                    <a:pt x="1336" y="2575"/>
                  </a:lnTo>
                  <a:lnTo>
                    <a:pt x="1327" y="2606"/>
                  </a:lnTo>
                  <a:lnTo>
                    <a:pt x="1323" y="2637"/>
                  </a:lnTo>
                  <a:lnTo>
                    <a:pt x="1323" y="2668"/>
                  </a:lnTo>
                  <a:lnTo>
                    <a:pt x="1328" y="2700"/>
                  </a:lnTo>
                  <a:lnTo>
                    <a:pt x="1338" y="2732"/>
                  </a:lnTo>
                  <a:lnTo>
                    <a:pt x="1352" y="2761"/>
                  </a:lnTo>
                  <a:lnTo>
                    <a:pt x="1370" y="2788"/>
                  </a:lnTo>
                  <a:lnTo>
                    <a:pt x="1391" y="2812"/>
                  </a:lnTo>
                  <a:lnTo>
                    <a:pt x="1415" y="2832"/>
                  </a:lnTo>
                  <a:lnTo>
                    <a:pt x="1443" y="2849"/>
                  </a:lnTo>
                  <a:lnTo>
                    <a:pt x="1472" y="2862"/>
                  </a:lnTo>
                  <a:lnTo>
                    <a:pt x="1503" y="2870"/>
                  </a:lnTo>
                  <a:lnTo>
                    <a:pt x="1687" y="2905"/>
                  </a:lnTo>
                  <a:lnTo>
                    <a:pt x="1687" y="3266"/>
                  </a:lnTo>
                  <a:lnTo>
                    <a:pt x="1494" y="3295"/>
                  </a:lnTo>
                  <a:lnTo>
                    <a:pt x="1459" y="3304"/>
                  </a:lnTo>
                  <a:lnTo>
                    <a:pt x="1428" y="3317"/>
                  </a:lnTo>
                  <a:lnTo>
                    <a:pt x="1398" y="3335"/>
                  </a:lnTo>
                  <a:lnTo>
                    <a:pt x="1372" y="3357"/>
                  </a:lnTo>
                  <a:lnTo>
                    <a:pt x="1349" y="3383"/>
                  </a:lnTo>
                  <a:lnTo>
                    <a:pt x="2141" y="3383"/>
                  </a:lnTo>
                  <a:lnTo>
                    <a:pt x="2118" y="3357"/>
                  </a:lnTo>
                  <a:lnTo>
                    <a:pt x="2092" y="3335"/>
                  </a:lnTo>
                  <a:lnTo>
                    <a:pt x="2062" y="3317"/>
                  </a:lnTo>
                  <a:lnTo>
                    <a:pt x="2031" y="3304"/>
                  </a:lnTo>
                  <a:lnTo>
                    <a:pt x="1996" y="3295"/>
                  </a:lnTo>
                  <a:lnTo>
                    <a:pt x="1803" y="3266"/>
                  </a:lnTo>
                  <a:lnTo>
                    <a:pt x="1803" y="2905"/>
                  </a:lnTo>
                  <a:lnTo>
                    <a:pt x="1987" y="2869"/>
                  </a:lnTo>
                  <a:lnTo>
                    <a:pt x="2018" y="2860"/>
                  </a:lnTo>
                  <a:lnTo>
                    <a:pt x="2047" y="2849"/>
                  </a:lnTo>
                  <a:lnTo>
                    <a:pt x="2075" y="2832"/>
                  </a:lnTo>
                  <a:lnTo>
                    <a:pt x="2099" y="2812"/>
                  </a:lnTo>
                  <a:lnTo>
                    <a:pt x="2120" y="2787"/>
                  </a:lnTo>
                  <a:lnTo>
                    <a:pt x="2138" y="2761"/>
                  </a:lnTo>
                  <a:lnTo>
                    <a:pt x="2152" y="2732"/>
                  </a:lnTo>
                  <a:lnTo>
                    <a:pt x="2162" y="2700"/>
                  </a:lnTo>
                  <a:lnTo>
                    <a:pt x="2167" y="2668"/>
                  </a:lnTo>
                  <a:lnTo>
                    <a:pt x="2167" y="2637"/>
                  </a:lnTo>
                  <a:lnTo>
                    <a:pt x="2163" y="2606"/>
                  </a:lnTo>
                  <a:lnTo>
                    <a:pt x="2154" y="2575"/>
                  </a:lnTo>
                  <a:lnTo>
                    <a:pt x="2142" y="2545"/>
                  </a:lnTo>
                  <a:lnTo>
                    <a:pt x="2125" y="2518"/>
                  </a:lnTo>
                  <a:lnTo>
                    <a:pt x="2009" y="2361"/>
                  </a:lnTo>
                  <a:lnTo>
                    <a:pt x="2263" y="2105"/>
                  </a:lnTo>
                  <a:lnTo>
                    <a:pt x="2451" y="2234"/>
                  </a:lnTo>
                  <a:lnTo>
                    <a:pt x="2484" y="2252"/>
                  </a:lnTo>
                  <a:lnTo>
                    <a:pt x="2519" y="2264"/>
                  </a:lnTo>
                  <a:lnTo>
                    <a:pt x="2554" y="2271"/>
                  </a:lnTo>
                  <a:lnTo>
                    <a:pt x="2590" y="2272"/>
                  </a:lnTo>
                  <a:lnTo>
                    <a:pt x="2626" y="2267"/>
                  </a:lnTo>
                  <a:lnTo>
                    <a:pt x="2662" y="2255"/>
                  </a:lnTo>
                  <a:lnTo>
                    <a:pt x="2690" y="2241"/>
                  </a:lnTo>
                  <a:lnTo>
                    <a:pt x="2717" y="2223"/>
                  </a:lnTo>
                  <a:lnTo>
                    <a:pt x="2739" y="2202"/>
                  </a:lnTo>
                  <a:lnTo>
                    <a:pt x="2759" y="2177"/>
                  </a:lnTo>
                  <a:lnTo>
                    <a:pt x="2775" y="2151"/>
                  </a:lnTo>
                  <a:lnTo>
                    <a:pt x="2788" y="2122"/>
                  </a:lnTo>
                  <a:lnTo>
                    <a:pt x="2795" y="2090"/>
                  </a:lnTo>
                  <a:lnTo>
                    <a:pt x="2839" y="1867"/>
                  </a:lnTo>
                  <a:lnTo>
                    <a:pt x="3198" y="1867"/>
                  </a:lnTo>
                  <a:lnTo>
                    <a:pt x="3228" y="2060"/>
                  </a:lnTo>
                  <a:lnTo>
                    <a:pt x="3236" y="2095"/>
                  </a:lnTo>
                  <a:lnTo>
                    <a:pt x="3249" y="2127"/>
                  </a:lnTo>
                  <a:lnTo>
                    <a:pt x="3267" y="2155"/>
                  </a:lnTo>
                  <a:lnTo>
                    <a:pt x="3288" y="2182"/>
                  </a:lnTo>
                  <a:lnTo>
                    <a:pt x="3313" y="2204"/>
                  </a:lnTo>
                  <a:lnTo>
                    <a:pt x="3342" y="2222"/>
                  </a:lnTo>
                  <a:lnTo>
                    <a:pt x="3374" y="2236"/>
                  </a:lnTo>
                  <a:lnTo>
                    <a:pt x="3374" y="117"/>
                  </a:lnTo>
                  <a:lnTo>
                    <a:pt x="2188" y="117"/>
                  </a:lnTo>
                  <a:lnTo>
                    <a:pt x="2196" y="118"/>
                  </a:lnTo>
                  <a:lnTo>
                    <a:pt x="2210" y="124"/>
                  </a:lnTo>
                  <a:lnTo>
                    <a:pt x="2222" y="134"/>
                  </a:lnTo>
                  <a:lnTo>
                    <a:pt x="2231" y="145"/>
                  </a:lnTo>
                  <a:lnTo>
                    <a:pt x="2237" y="159"/>
                  </a:lnTo>
                  <a:lnTo>
                    <a:pt x="2239" y="174"/>
                  </a:lnTo>
                  <a:lnTo>
                    <a:pt x="2237" y="190"/>
                  </a:lnTo>
                  <a:lnTo>
                    <a:pt x="2190" y="365"/>
                  </a:lnTo>
                  <a:lnTo>
                    <a:pt x="2277" y="397"/>
                  </a:lnTo>
                  <a:lnTo>
                    <a:pt x="2363" y="433"/>
                  </a:lnTo>
                  <a:lnTo>
                    <a:pt x="2445" y="474"/>
                  </a:lnTo>
                  <a:lnTo>
                    <a:pt x="2537" y="314"/>
                  </a:lnTo>
                  <a:lnTo>
                    <a:pt x="2547" y="302"/>
                  </a:lnTo>
                  <a:lnTo>
                    <a:pt x="2559" y="293"/>
                  </a:lnTo>
                  <a:lnTo>
                    <a:pt x="2573" y="287"/>
                  </a:lnTo>
                  <a:lnTo>
                    <a:pt x="2588" y="285"/>
                  </a:lnTo>
                  <a:lnTo>
                    <a:pt x="2603" y="287"/>
                  </a:lnTo>
                  <a:lnTo>
                    <a:pt x="2616" y="293"/>
                  </a:lnTo>
                  <a:lnTo>
                    <a:pt x="2629" y="302"/>
                  </a:lnTo>
                  <a:lnTo>
                    <a:pt x="2639" y="315"/>
                  </a:lnTo>
                  <a:lnTo>
                    <a:pt x="2644" y="329"/>
                  </a:lnTo>
                  <a:lnTo>
                    <a:pt x="2646" y="343"/>
                  </a:lnTo>
                  <a:lnTo>
                    <a:pt x="2644" y="358"/>
                  </a:lnTo>
                  <a:lnTo>
                    <a:pt x="2639" y="372"/>
                  </a:lnTo>
                  <a:lnTo>
                    <a:pt x="2546" y="533"/>
                  </a:lnTo>
                  <a:lnTo>
                    <a:pt x="2622" y="585"/>
                  </a:lnTo>
                  <a:lnTo>
                    <a:pt x="2696" y="642"/>
                  </a:lnTo>
                  <a:lnTo>
                    <a:pt x="2766" y="702"/>
                  </a:lnTo>
                  <a:lnTo>
                    <a:pt x="2896" y="571"/>
                  </a:lnTo>
                  <a:lnTo>
                    <a:pt x="2908" y="562"/>
                  </a:lnTo>
                  <a:lnTo>
                    <a:pt x="2922" y="556"/>
                  </a:lnTo>
                  <a:lnTo>
                    <a:pt x="2937" y="554"/>
                  </a:lnTo>
                  <a:lnTo>
                    <a:pt x="2952" y="556"/>
                  </a:lnTo>
                  <a:lnTo>
                    <a:pt x="2965" y="562"/>
                  </a:lnTo>
                  <a:lnTo>
                    <a:pt x="2978" y="571"/>
                  </a:lnTo>
                  <a:lnTo>
                    <a:pt x="2988" y="583"/>
                  </a:lnTo>
                  <a:lnTo>
                    <a:pt x="2993" y="597"/>
                  </a:lnTo>
                  <a:lnTo>
                    <a:pt x="2995" y="612"/>
                  </a:lnTo>
                  <a:lnTo>
                    <a:pt x="2993" y="627"/>
                  </a:lnTo>
                  <a:lnTo>
                    <a:pt x="2988" y="641"/>
                  </a:lnTo>
                  <a:lnTo>
                    <a:pt x="2978" y="653"/>
                  </a:lnTo>
                  <a:lnTo>
                    <a:pt x="2848" y="784"/>
                  </a:lnTo>
                  <a:lnTo>
                    <a:pt x="2895" y="836"/>
                  </a:lnTo>
                  <a:lnTo>
                    <a:pt x="2939" y="890"/>
                  </a:lnTo>
                  <a:lnTo>
                    <a:pt x="2980" y="945"/>
                  </a:lnTo>
                  <a:lnTo>
                    <a:pt x="3019" y="1002"/>
                  </a:lnTo>
                  <a:lnTo>
                    <a:pt x="3176" y="912"/>
                  </a:lnTo>
                  <a:lnTo>
                    <a:pt x="3191" y="906"/>
                  </a:lnTo>
                  <a:lnTo>
                    <a:pt x="3206" y="904"/>
                  </a:lnTo>
                  <a:lnTo>
                    <a:pt x="3220" y="906"/>
                  </a:lnTo>
                  <a:lnTo>
                    <a:pt x="3234" y="912"/>
                  </a:lnTo>
                  <a:lnTo>
                    <a:pt x="3246" y="921"/>
                  </a:lnTo>
                  <a:lnTo>
                    <a:pt x="3255" y="933"/>
                  </a:lnTo>
                  <a:lnTo>
                    <a:pt x="3262" y="948"/>
                  </a:lnTo>
                  <a:lnTo>
                    <a:pt x="3264" y="963"/>
                  </a:lnTo>
                  <a:lnTo>
                    <a:pt x="3262" y="978"/>
                  </a:lnTo>
                  <a:lnTo>
                    <a:pt x="3256" y="992"/>
                  </a:lnTo>
                  <a:lnTo>
                    <a:pt x="3247" y="1003"/>
                  </a:lnTo>
                  <a:lnTo>
                    <a:pt x="3234" y="1013"/>
                  </a:lnTo>
                  <a:lnTo>
                    <a:pt x="3079" y="1103"/>
                  </a:lnTo>
                  <a:lnTo>
                    <a:pt x="3117" y="1177"/>
                  </a:lnTo>
                  <a:lnTo>
                    <a:pt x="3151" y="1255"/>
                  </a:lnTo>
                  <a:lnTo>
                    <a:pt x="3179" y="1334"/>
                  </a:lnTo>
                  <a:lnTo>
                    <a:pt x="3180" y="1336"/>
                  </a:lnTo>
                  <a:lnTo>
                    <a:pt x="3182" y="1337"/>
                  </a:lnTo>
                  <a:lnTo>
                    <a:pt x="3182" y="1340"/>
                  </a:lnTo>
                  <a:lnTo>
                    <a:pt x="3183" y="1342"/>
                  </a:lnTo>
                  <a:lnTo>
                    <a:pt x="3183" y="1344"/>
                  </a:lnTo>
                  <a:lnTo>
                    <a:pt x="3204" y="1416"/>
                  </a:lnTo>
                  <a:lnTo>
                    <a:pt x="3223" y="1488"/>
                  </a:lnTo>
                  <a:lnTo>
                    <a:pt x="3223" y="1507"/>
                  </a:lnTo>
                  <a:lnTo>
                    <a:pt x="3219" y="1525"/>
                  </a:lnTo>
                  <a:lnTo>
                    <a:pt x="3210" y="1540"/>
                  </a:lnTo>
                  <a:lnTo>
                    <a:pt x="3196" y="1552"/>
                  </a:lnTo>
                  <a:lnTo>
                    <a:pt x="3178" y="1558"/>
                  </a:lnTo>
                  <a:lnTo>
                    <a:pt x="3172" y="1559"/>
                  </a:lnTo>
                  <a:lnTo>
                    <a:pt x="3166" y="1559"/>
                  </a:lnTo>
                  <a:lnTo>
                    <a:pt x="3151" y="1557"/>
                  </a:lnTo>
                  <a:lnTo>
                    <a:pt x="3136" y="1551"/>
                  </a:lnTo>
                  <a:lnTo>
                    <a:pt x="3124" y="1541"/>
                  </a:lnTo>
                  <a:lnTo>
                    <a:pt x="3115" y="1528"/>
                  </a:lnTo>
                  <a:lnTo>
                    <a:pt x="3109" y="1513"/>
                  </a:lnTo>
                  <a:lnTo>
                    <a:pt x="3099" y="1472"/>
                  </a:lnTo>
                  <a:lnTo>
                    <a:pt x="3088" y="1432"/>
                  </a:lnTo>
                  <a:lnTo>
                    <a:pt x="2315" y="1683"/>
                  </a:lnTo>
                  <a:lnTo>
                    <a:pt x="2307" y="1685"/>
                  </a:lnTo>
                  <a:lnTo>
                    <a:pt x="2297" y="1686"/>
                  </a:lnTo>
                  <a:lnTo>
                    <a:pt x="2283" y="1684"/>
                  </a:lnTo>
                  <a:lnTo>
                    <a:pt x="2270" y="1679"/>
                  </a:lnTo>
                  <a:lnTo>
                    <a:pt x="2258" y="1670"/>
                  </a:lnTo>
                  <a:lnTo>
                    <a:pt x="2248" y="1660"/>
                  </a:lnTo>
                  <a:lnTo>
                    <a:pt x="2242" y="1646"/>
                  </a:lnTo>
                  <a:lnTo>
                    <a:pt x="2239" y="1631"/>
                  </a:lnTo>
                  <a:lnTo>
                    <a:pt x="2241" y="1615"/>
                  </a:lnTo>
                  <a:lnTo>
                    <a:pt x="2245" y="1602"/>
                  </a:lnTo>
                  <a:lnTo>
                    <a:pt x="2254" y="1589"/>
                  </a:lnTo>
                  <a:lnTo>
                    <a:pt x="2265" y="1579"/>
                  </a:lnTo>
                  <a:lnTo>
                    <a:pt x="2279" y="1573"/>
                  </a:lnTo>
                  <a:lnTo>
                    <a:pt x="3051" y="1322"/>
                  </a:lnTo>
                  <a:lnTo>
                    <a:pt x="3016" y="1237"/>
                  </a:lnTo>
                  <a:lnTo>
                    <a:pt x="2975" y="1156"/>
                  </a:lnTo>
                  <a:lnTo>
                    <a:pt x="2929" y="1078"/>
                  </a:lnTo>
                  <a:lnTo>
                    <a:pt x="2879" y="1003"/>
                  </a:lnTo>
                  <a:lnTo>
                    <a:pt x="2824" y="931"/>
                  </a:lnTo>
                  <a:lnTo>
                    <a:pt x="2765" y="864"/>
                  </a:lnTo>
                  <a:lnTo>
                    <a:pt x="2700" y="800"/>
                  </a:lnTo>
                  <a:lnTo>
                    <a:pt x="2632" y="740"/>
                  </a:lnTo>
                  <a:lnTo>
                    <a:pt x="2561" y="684"/>
                  </a:lnTo>
                  <a:lnTo>
                    <a:pt x="2487" y="633"/>
                  </a:lnTo>
                  <a:lnTo>
                    <a:pt x="2409" y="587"/>
                  </a:lnTo>
                  <a:lnTo>
                    <a:pt x="2329" y="545"/>
                  </a:lnTo>
                  <a:lnTo>
                    <a:pt x="2246" y="509"/>
                  </a:lnTo>
                  <a:lnTo>
                    <a:pt x="2162" y="478"/>
                  </a:lnTo>
                  <a:lnTo>
                    <a:pt x="2074" y="453"/>
                  </a:lnTo>
                  <a:lnTo>
                    <a:pt x="1985" y="433"/>
                  </a:lnTo>
                  <a:lnTo>
                    <a:pt x="1895" y="419"/>
                  </a:lnTo>
                  <a:lnTo>
                    <a:pt x="1803" y="412"/>
                  </a:lnTo>
                  <a:lnTo>
                    <a:pt x="1803" y="1225"/>
                  </a:lnTo>
                  <a:lnTo>
                    <a:pt x="1800" y="1243"/>
                  </a:lnTo>
                  <a:lnTo>
                    <a:pt x="1792" y="1260"/>
                  </a:lnTo>
                  <a:lnTo>
                    <a:pt x="1779" y="1272"/>
                  </a:lnTo>
                  <a:lnTo>
                    <a:pt x="1763" y="1280"/>
                  </a:lnTo>
                  <a:lnTo>
                    <a:pt x="1745" y="1283"/>
                  </a:lnTo>
                  <a:lnTo>
                    <a:pt x="1727" y="1280"/>
                  </a:lnTo>
                  <a:lnTo>
                    <a:pt x="1711" y="1272"/>
                  </a:lnTo>
                  <a:lnTo>
                    <a:pt x="1698" y="1260"/>
                  </a:lnTo>
                  <a:lnTo>
                    <a:pt x="1690" y="1243"/>
                  </a:lnTo>
                  <a:lnTo>
                    <a:pt x="1687" y="1225"/>
                  </a:lnTo>
                  <a:lnTo>
                    <a:pt x="1687" y="412"/>
                  </a:lnTo>
                  <a:lnTo>
                    <a:pt x="1596" y="418"/>
                  </a:lnTo>
                  <a:lnTo>
                    <a:pt x="1506" y="432"/>
                  </a:lnTo>
                  <a:lnTo>
                    <a:pt x="1417" y="451"/>
                  </a:lnTo>
                  <a:lnTo>
                    <a:pt x="1330" y="476"/>
                  </a:lnTo>
                  <a:lnTo>
                    <a:pt x="1246" y="507"/>
                  </a:lnTo>
                  <a:lnTo>
                    <a:pt x="1163" y="543"/>
                  </a:lnTo>
                  <a:lnTo>
                    <a:pt x="1083" y="584"/>
                  </a:lnTo>
                  <a:lnTo>
                    <a:pt x="1006" y="630"/>
                  </a:lnTo>
                  <a:lnTo>
                    <a:pt x="932" y="682"/>
                  </a:lnTo>
                  <a:lnTo>
                    <a:pt x="860" y="737"/>
                  </a:lnTo>
                  <a:lnTo>
                    <a:pt x="792" y="798"/>
                  </a:lnTo>
                  <a:lnTo>
                    <a:pt x="729" y="861"/>
                  </a:lnTo>
                  <a:lnTo>
                    <a:pt x="668" y="929"/>
                  </a:lnTo>
                  <a:lnTo>
                    <a:pt x="613" y="1001"/>
                  </a:lnTo>
                  <a:lnTo>
                    <a:pt x="563" y="1077"/>
                  </a:lnTo>
                  <a:lnTo>
                    <a:pt x="516" y="1155"/>
                  </a:lnTo>
                  <a:lnTo>
                    <a:pt x="475" y="1238"/>
                  </a:lnTo>
                  <a:lnTo>
                    <a:pt x="439" y="1322"/>
                  </a:lnTo>
                  <a:lnTo>
                    <a:pt x="1209" y="1573"/>
                  </a:lnTo>
                  <a:lnTo>
                    <a:pt x="1223" y="1579"/>
                  </a:lnTo>
                  <a:lnTo>
                    <a:pt x="1234" y="1589"/>
                  </a:lnTo>
                  <a:lnTo>
                    <a:pt x="1243" y="1602"/>
                  </a:lnTo>
                  <a:lnTo>
                    <a:pt x="1248" y="1615"/>
                  </a:lnTo>
                  <a:lnTo>
                    <a:pt x="1249" y="1631"/>
                  </a:lnTo>
                  <a:lnTo>
                    <a:pt x="1246" y="1646"/>
                  </a:lnTo>
                  <a:lnTo>
                    <a:pt x="1239" y="1660"/>
                  </a:lnTo>
                  <a:lnTo>
                    <a:pt x="1230" y="1670"/>
                  </a:lnTo>
                  <a:lnTo>
                    <a:pt x="1218" y="1679"/>
                  </a:lnTo>
                  <a:lnTo>
                    <a:pt x="1206" y="1684"/>
                  </a:lnTo>
                  <a:lnTo>
                    <a:pt x="1191" y="1686"/>
                  </a:lnTo>
                  <a:lnTo>
                    <a:pt x="1173" y="1683"/>
                  </a:lnTo>
                  <a:lnTo>
                    <a:pt x="402" y="1433"/>
                  </a:lnTo>
                  <a:lnTo>
                    <a:pt x="391" y="1472"/>
                  </a:lnTo>
                  <a:lnTo>
                    <a:pt x="381" y="1511"/>
                  </a:lnTo>
                  <a:lnTo>
                    <a:pt x="375" y="1526"/>
                  </a:lnTo>
                  <a:lnTo>
                    <a:pt x="367" y="1538"/>
                  </a:lnTo>
                  <a:lnTo>
                    <a:pt x="355" y="1547"/>
                  </a:lnTo>
                  <a:lnTo>
                    <a:pt x="342" y="1554"/>
                  </a:lnTo>
                  <a:lnTo>
                    <a:pt x="327" y="1557"/>
                  </a:lnTo>
                  <a:lnTo>
                    <a:pt x="312" y="1556"/>
                  </a:lnTo>
                  <a:lnTo>
                    <a:pt x="294" y="1548"/>
                  </a:lnTo>
                  <a:lnTo>
                    <a:pt x="280" y="1537"/>
                  </a:lnTo>
                  <a:lnTo>
                    <a:pt x="271" y="1522"/>
                  </a:lnTo>
                  <a:lnTo>
                    <a:pt x="267" y="1505"/>
                  </a:lnTo>
                  <a:lnTo>
                    <a:pt x="268" y="1486"/>
                  </a:lnTo>
                  <a:lnTo>
                    <a:pt x="284" y="1418"/>
                  </a:lnTo>
                  <a:lnTo>
                    <a:pt x="305" y="1351"/>
                  </a:lnTo>
                  <a:lnTo>
                    <a:pt x="305" y="1348"/>
                  </a:lnTo>
                  <a:lnTo>
                    <a:pt x="306" y="1344"/>
                  </a:lnTo>
                  <a:lnTo>
                    <a:pt x="306" y="1340"/>
                  </a:lnTo>
                  <a:lnTo>
                    <a:pt x="308" y="1334"/>
                  </a:lnTo>
                  <a:lnTo>
                    <a:pt x="311" y="1329"/>
                  </a:lnTo>
                  <a:lnTo>
                    <a:pt x="314" y="1325"/>
                  </a:lnTo>
                  <a:lnTo>
                    <a:pt x="343" y="1249"/>
                  </a:lnTo>
                  <a:lnTo>
                    <a:pt x="375" y="1175"/>
                  </a:lnTo>
                  <a:lnTo>
                    <a:pt x="411" y="1104"/>
                  </a:lnTo>
                  <a:lnTo>
                    <a:pt x="255" y="1013"/>
                  </a:lnTo>
                  <a:lnTo>
                    <a:pt x="242" y="1003"/>
                  </a:lnTo>
                  <a:lnTo>
                    <a:pt x="233" y="992"/>
                  </a:lnTo>
                  <a:lnTo>
                    <a:pt x="227" y="978"/>
                  </a:lnTo>
                  <a:lnTo>
                    <a:pt x="225" y="963"/>
                  </a:lnTo>
                  <a:lnTo>
                    <a:pt x="227" y="948"/>
                  </a:lnTo>
                  <a:lnTo>
                    <a:pt x="233" y="933"/>
                  </a:lnTo>
                  <a:lnTo>
                    <a:pt x="242" y="921"/>
                  </a:lnTo>
                  <a:lnTo>
                    <a:pt x="255" y="912"/>
                  </a:lnTo>
                  <a:lnTo>
                    <a:pt x="269" y="906"/>
                  </a:lnTo>
                  <a:lnTo>
                    <a:pt x="283" y="904"/>
                  </a:lnTo>
                  <a:lnTo>
                    <a:pt x="298" y="906"/>
                  </a:lnTo>
                  <a:lnTo>
                    <a:pt x="313" y="912"/>
                  </a:lnTo>
                  <a:lnTo>
                    <a:pt x="471" y="1003"/>
                  </a:lnTo>
                  <a:lnTo>
                    <a:pt x="524" y="927"/>
                  </a:lnTo>
                  <a:lnTo>
                    <a:pt x="581" y="854"/>
                  </a:lnTo>
                  <a:lnTo>
                    <a:pt x="642" y="785"/>
                  </a:lnTo>
                  <a:lnTo>
                    <a:pt x="511" y="653"/>
                  </a:lnTo>
                  <a:lnTo>
                    <a:pt x="501" y="641"/>
                  </a:lnTo>
                  <a:lnTo>
                    <a:pt x="495" y="627"/>
                  </a:lnTo>
                  <a:lnTo>
                    <a:pt x="494" y="612"/>
                  </a:lnTo>
                  <a:lnTo>
                    <a:pt x="495" y="597"/>
                  </a:lnTo>
                  <a:lnTo>
                    <a:pt x="501" y="583"/>
                  </a:lnTo>
                  <a:lnTo>
                    <a:pt x="511" y="571"/>
                  </a:lnTo>
                  <a:lnTo>
                    <a:pt x="524" y="561"/>
                  </a:lnTo>
                  <a:lnTo>
                    <a:pt x="537" y="556"/>
                  </a:lnTo>
                  <a:lnTo>
                    <a:pt x="552" y="554"/>
                  </a:lnTo>
                  <a:lnTo>
                    <a:pt x="567" y="556"/>
                  </a:lnTo>
                  <a:lnTo>
                    <a:pt x="581" y="561"/>
                  </a:lnTo>
                  <a:lnTo>
                    <a:pt x="592" y="571"/>
                  </a:lnTo>
                  <a:lnTo>
                    <a:pt x="724" y="702"/>
                  </a:lnTo>
                  <a:lnTo>
                    <a:pt x="793" y="642"/>
                  </a:lnTo>
                  <a:lnTo>
                    <a:pt x="867" y="585"/>
                  </a:lnTo>
                  <a:lnTo>
                    <a:pt x="943" y="532"/>
                  </a:lnTo>
                  <a:lnTo>
                    <a:pt x="850" y="372"/>
                  </a:lnTo>
                  <a:lnTo>
                    <a:pt x="845" y="358"/>
                  </a:lnTo>
                  <a:lnTo>
                    <a:pt x="843" y="343"/>
                  </a:lnTo>
                  <a:lnTo>
                    <a:pt x="845" y="329"/>
                  </a:lnTo>
                  <a:lnTo>
                    <a:pt x="850" y="315"/>
                  </a:lnTo>
                  <a:lnTo>
                    <a:pt x="860" y="302"/>
                  </a:lnTo>
                  <a:lnTo>
                    <a:pt x="871" y="293"/>
                  </a:lnTo>
                  <a:lnTo>
                    <a:pt x="886" y="286"/>
                  </a:lnTo>
                  <a:lnTo>
                    <a:pt x="901" y="285"/>
                  </a:lnTo>
                  <a:lnTo>
                    <a:pt x="916" y="287"/>
                  </a:lnTo>
                  <a:lnTo>
                    <a:pt x="930" y="293"/>
                  </a:lnTo>
                  <a:lnTo>
                    <a:pt x="942" y="302"/>
                  </a:lnTo>
                  <a:lnTo>
                    <a:pt x="952" y="314"/>
                  </a:lnTo>
                  <a:lnTo>
                    <a:pt x="1043" y="474"/>
                  </a:lnTo>
                  <a:lnTo>
                    <a:pt x="1126" y="432"/>
                  </a:lnTo>
                  <a:lnTo>
                    <a:pt x="1211" y="396"/>
                  </a:lnTo>
                  <a:lnTo>
                    <a:pt x="1299" y="364"/>
                  </a:lnTo>
                  <a:lnTo>
                    <a:pt x="1252" y="190"/>
                  </a:lnTo>
                  <a:lnTo>
                    <a:pt x="1250" y="174"/>
                  </a:lnTo>
                  <a:lnTo>
                    <a:pt x="1251" y="159"/>
                  </a:lnTo>
                  <a:lnTo>
                    <a:pt x="1257" y="145"/>
                  </a:lnTo>
                  <a:lnTo>
                    <a:pt x="1266" y="134"/>
                  </a:lnTo>
                  <a:lnTo>
                    <a:pt x="1279" y="124"/>
                  </a:lnTo>
                  <a:lnTo>
                    <a:pt x="1292" y="118"/>
                  </a:lnTo>
                  <a:lnTo>
                    <a:pt x="1301" y="117"/>
                  </a:lnTo>
                  <a:lnTo>
                    <a:pt x="116" y="117"/>
                  </a:lnTo>
                  <a:close/>
                  <a:moveTo>
                    <a:pt x="0" y="0"/>
                  </a:moveTo>
                  <a:lnTo>
                    <a:pt x="3490" y="0"/>
                  </a:lnTo>
                  <a:lnTo>
                    <a:pt x="3490" y="3500"/>
                  </a:lnTo>
                  <a:lnTo>
                    <a:pt x="0" y="3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707F69-6DA0-4898-8968-E6B23115AE03}"/>
              </a:ext>
            </a:extLst>
          </p:cNvPr>
          <p:cNvGrpSpPr/>
          <p:nvPr/>
        </p:nvGrpSpPr>
        <p:grpSpPr>
          <a:xfrm>
            <a:off x="4300775" y="1726204"/>
            <a:ext cx="585788" cy="452438"/>
            <a:chOff x="9994900" y="2740025"/>
            <a:chExt cx="585788" cy="452438"/>
          </a:xfrm>
          <a:solidFill>
            <a:schemeClr val="bg1"/>
          </a:solidFill>
        </p:grpSpPr>
        <p:sp>
          <p:nvSpPr>
            <p:cNvPr id="110" name="Freeform 272">
              <a:extLst>
                <a:ext uri="{FF2B5EF4-FFF2-40B4-BE49-F238E27FC236}">
                  <a16:creationId xmlns:a16="http://schemas.microsoft.com/office/drawing/2014/main" id="{4A361E2F-F39B-423D-A257-B19B6598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738" y="2911475"/>
              <a:ext cx="23813" cy="23813"/>
            </a:xfrm>
            <a:custGeom>
              <a:avLst/>
              <a:gdLst>
                <a:gd name="T0" fmla="*/ 69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9 w 139"/>
                <a:gd name="T7" fmla="*/ 20 h 138"/>
                <a:gd name="T8" fmla="*/ 130 w 139"/>
                <a:gd name="T9" fmla="*/ 34 h 138"/>
                <a:gd name="T10" fmla="*/ 136 w 139"/>
                <a:gd name="T11" fmla="*/ 50 h 138"/>
                <a:gd name="T12" fmla="*/ 139 w 139"/>
                <a:gd name="T13" fmla="*/ 69 h 138"/>
                <a:gd name="T14" fmla="*/ 136 w 139"/>
                <a:gd name="T15" fmla="*/ 87 h 138"/>
                <a:gd name="T16" fmla="*/ 130 w 139"/>
                <a:gd name="T17" fmla="*/ 103 h 138"/>
                <a:gd name="T18" fmla="*/ 119 w 139"/>
                <a:gd name="T19" fmla="*/ 118 h 138"/>
                <a:gd name="T20" fmla="*/ 105 w 139"/>
                <a:gd name="T21" fmla="*/ 129 h 138"/>
                <a:gd name="T22" fmla="*/ 88 w 139"/>
                <a:gd name="T23" fmla="*/ 136 h 138"/>
                <a:gd name="T24" fmla="*/ 69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1 w 139"/>
                <a:gd name="T31" fmla="*/ 118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9 h 138"/>
                <a:gd name="T38" fmla="*/ 3 w 139"/>
                <a:gd name="T39" fmla="*/ 50 h 138"/>
                <a:gd name="T40" fmla="*/ 10 w 139"/>
                <a:gd name="T41" fmla="*/ 34 h 138"/>
                <a:gd name="T42" fmla="*/ 21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9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9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9" y="20"/>
                  </a:lnTo>
                  <a:lnTo>
                    <a:pt x="130" y="34"/>
                  </a:lnTo>
                  <a:lnTo>
                    <a:pt x="136" y="50"/>
                  </a:lnTo>
                  <a:lnTo>
                    <a:pt x="139" y="69"/>
                  </a:lnTo>
                  <a:lnTo>
                    <a:pt x="136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9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1" y="118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73">
              <a:extLst>
                <a:ext uri="{FF2B5EF4-FFF2-40B4-BE49-F238E27FC236}">
                  <a16:creationId xmlns:a16="http://schemas.microsoft.com/office/drawing/2014/main" id="{5649837C-4A35-49E6-AD83-5C091BB54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2225" y="2874963"/>
              <a:ext cx="96838" cy="96838"/>
            </a:xfrm>
            <a:custGeom>
              <a:avLst/>
              <a:gdLst>
                <a:gd name="T0" fmla="*/ 248 w 553"/>
                <a:gd name="T1" fmla="*/ 141 h 553"/>
                <a:gd name="T2" fmla="*/ 199 w 553"/>
                <a:gd name="T3" fmla="*/ 162 h 553"/>
                <a:gd name="T4" fmla="*/ 162 w 553"/>
                <a:gd name="T5" fmla="*/ 199 h 553"/>
                <a:gd name="T6" fmla="*/ 141 w 553"/>
                <a:gd name="T7" fmla="*/ 248 h 553"/>
                <a:gd name="T8" fmla="*/ 141 w 553"/>
                <a:gd name="T9" fmla="*/ 303 h 553"/>
                <a:gd name="T10" fmla="*/ 162 w 553"/>
                <a:gd name="T11" fmla="*/ 354 h 553"/>
                <a:gd name="T12" fmla="*/ 199 w 553"/>
                <a:gd name="T13" fmla="*/ 391 h 553"/>
                <a:gd name="T14" fmla="*/ 248 w 553"/>
                <a:gd name="T15" fmla="*/ 411 h 553"/>
                <a:gd name="T16" fmla="*/ 305 w 553"/>
                <a:gd name="T17" fmla="*/ 411 h 553"/>
                <a:gd name="T18" fmla="*/ 354 w 553"/>
                <a:gd name="T19" fmla="*/ 391 h 553"/>
                <a:gd name="T20" fmla="*/ 391 w 553"/>
                <a:gd name="T21" fmla="*/ 354 h 553"/>
                <a:gd name="T22" fmla="*/ 412 w 553"/>
                <a:gd name="T23" fmla="*/ 303 h 553"/>
                <a:gd name="T24" fmla="*/ 412 w 553"/>
                <a:gd name="T25" fmla="*/ 248 h 553"/>
                <a:gd name="T26" fmla="*/ 391 w 553"/>
                <a:gd name="T27" fmla="*/ 199 h 553"/>
                <a:gd name="T28" fmla="*/ 354 w 553"/>
                <a:gd name="T29" fmla="*/ 162 h 553"/>
                <a:gd name="T30" fmla="*/ 305 w 553"/>
                <a:gd name="T31" fmla="*/ 141 h 553"/>
                <a:gd name="T32" fmla="*/ 276 w 553"/>
                <a:gd name="T33" fmla="*/ 0 h 553"/>
                <a:gd name="T34" fmla="*/ 357 w 553"/>
                <a:gd name="T35" fmla="*/ 11 h 553"/>
                <a:gd name="T36" fmla="*/ 427 w 553"/>
                <a:gd name="T37" fmla="*/ 44 h 553"/>
                <a:gd name="T38" fmla="*/ 486 w 553"/>
                <a:gd name="T39" fmla="*/ 94 h 553"/>
                <a:gd name="T40" fmla="*/ 528 w 553"/>
                <a:gd name="T41" fmla="*/ 160 h 553"/>
                <a:gd name="T42" fmla="*/ 550 w 553"/>
                <a:gd name="T43" fmla="*/ 235 h 553"/>
                <a:gd name="T44" fmla="*/ 550 w 553"/>
                <a:gd name="T45" fmla="*/ 316 h 553"/>
                <a:gd name="T46" fmla="*/ 528 w 553"/>
                <a:gd name="T47" fmla="*/ 393 h 553"/>
                <a:gd name="T48" fmla="*/ 486 w 553"/>
                <a:gd name="T49" fmla="*/ 457 h 553"/>
                <a:gd name="T50" fmla="*/ 427 w 553"/>
                <a:gd name="T51" fmla="*/ 507 h 553"/>
                <a:gd name="T52" fmla="*/ 357 w 553"/>
                <a:gd name="T53" fmla="*/ 541 h 553"/>
                <a:gd name="T54" fmla="*/ 276 w 553"/>
                <a:gd name="T55" fmla="*/ 553 h 553"/>
                <a:gd name="T56" fmla="*/ 197 w 553"/>
                <a:gd name="T57" fmla="*/ 541 h 553"/>
                <a:gd name="T58" fmla="*/ 127 w 553"/>
                <a:gd name="T59" fmla="*/ 507 h 553"/>
                <a:gd name="T60" fmla="*/ 68 w 553"/>
                <a:gd name="T61" fmla="*/ 457 h 553"/>
                <a:gd name="T62" fmla="*/ 26 w 553"/>
                <a:gd name="T63" fmla="*/ 393 h 553"/>
                <a:gd name="T64" fmla="*/ 3 w 553"/>
                <a:gd name="T65" fmla="*/ 316 h 553"/>
                <a:gd name="T66" fmla="*/ 3 w 553"/>
                <a:gd name="T67" fmla="*/ 235 h 553"/>
                <a:gd name="T68" fmla="*/ 26 w 553"/>
                <a:gd name="T69" fmla="*/ 160 h 553"/>
                <a:gd name="T70" fmla="*/ 68 w 553"/>
                <a:gd name="T71" fmla="*/ 94 h 553"/>
                <a:gd name="T72" fmla="*/ 127 w 553"/>
                <a:gd name="T73" fmla="*/ 44 h 553"/>
                <a:gd name="T74" fmla="*/ 197 w 553"/>
                <a:gd name="T75" fmla="*/ 11 h 553"/>
                <a:gd name="T76" fmla="*/ 276 w 553"/>
                <a:gd name="T7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3" h="553">
                  <a:moveTo>
                    <a:pt x="276" y="138"/>
                  </a:moveTo>
                  <a:lnTo>
                    <a:pt x="248" y="141"/>
                  </a:lnTo>
                  <a:lnTo>
                    <a:pt x="223" y="149"/>
                  </a:lnTo>
                  <a:lnTo>
                    <a:pt x="199" y="162"/>
                  </a:lnTo>
                  <a:lnTo>
                    <a:pt x="179" y="179"/>
                  </a:lnTo>
                  <a:lnTo>
                    <a:pt x="162" y="199"/>
                  </a:lnTo>
                  <a:lnTo>
                    <a:pt x="150" y="222"/>
                  </a:lnTo>
                  <a:lnTo>
                    <a:pt x="141" y="248"/>
                  </a:lnTo>
                  <a:lnTo>
                    <a:pt x="139" y="276"/>
                  </a:lnTo>
                  <a:lnTo>
                    <a:pt x="141" y="303"/>
                  </a:lnTo>
                  <a:lnTo>
                    <a:pt x="150" y="330"/>
                  </a:lnTo>
                  <a:lnTo>
                    <a:pt x="162" y="354"/>
                  </a:lnTo>
                  <a:lnTo>
                    <a:pt x="179" y="374"/>
                  </a:lnTo>
                  <a:lnTo>
                    <a:pt x="199" y="391"/>
                  </a:lnTo>
                  <a:lnTo>
                    <a:pt x="223" y="403"/>
                  </a:lnTo>
                  <a:lnTo>
                    <a:pt x="248" y="411"/>
                  </a:lnTo>
                  <a:lnTo>
                    <a:pt x="276" y="414"/>
                  </a:lnTo>
                  <a:lnTo>
                    <a:pt x="305" y="411"/>
                  </a:lnTo>
                  <a:lnTo>
                    <a:pt x="331" y="403"/>
                  </a:lnTo>
                  <a:lnTo>
                    <a:pt x="354" y="391"/>
                  </a:lnTo>
                  <a:lnTo>
                    <a:pt x="374" y="374"/>
                  </a:lnTo>
                  <a:lnTo>
                    <a:pt x="391" y="354"/>
                  </a:lnTo>
                  <a:lnTo>
                    <a:pt x="404" y="330"/>
                  </a:lnTo>
                  <a:lnTo>
                    <a:pt x="412" y="303"/>
                  </a:lnTo>
                  <a:lnTo>
                    <a:pt x="415" y="276"/>
                  </a:lnTo>
                  <a:lnTo>
                    <a:pt x="412" y="248"/>
                  </a:lnTo>
                  <a:lnTo>
                    <a:pt x="404" y="222"/>
                  </a:lnTo>
                  <a:lnTo>
                    <a:pt x="391" y="199"/>
                  </a:lnTo>
                  <a:lnTo>
                    <a:pt x="374" y="179"/>
                  </a:lnTo>
                  <a:lnTo>
                    <a:pt x="354" y="162"/>
                  </a:lnTo>
                  <a:lnTo>
                    <a:pt x="331" y="149"/>
                  </a:lnTo>
                  <a:lnTo>
                    <a:pt x="305" y="141"/>
                  </a:lnTo>
                  <a:lnTo>
                    <a:pt x="276" y="138"/>
                  </a:lnTo>
                  <a:close/>
                  <a:moveTo>
                    <a:pt x="276" y="0"/>
                  </a:moveTo>
                  <a:lnTo>
                    <a:pt x="318" y="3"/>
                  </a:lnTo>
                  <a:lnTo>
                    <a:pt x="357" y="11"/>
                  </a:lnTo>
                  <a:lnTo>
                    <a:pt x="393" y="25"/>
                  </a:lnTo>
                  <a:lnTo>
                    <a:pt x="427" y="44"/>
                  </a:lnTo>
                  <a:lnTo>
                    <a:pt x="458" y="67"/>
                  </a:lnTo>
                  <a:lnTo>
                    <a:pt x="486" y="94"/>
                  </a:lnTo>
                  <a:lnTo>
                    <a:pt x="509" y="126"/>
                  </a:lnTo>
                  <a:lnTo>
                    <a:pt x="528" y="160"/>
                  </a:lnTo>
                  <a:lnTo>
                    <a:pt x="542" y="196"/>
                  </a:lnTo>
                  <a:lnTo>
                    <a:pt x="550" y="235"/>
                  </a:lnTo>
                  <a:lnTo>
                    <a:pt x="553" y="276"/>
                  </a:lnTo>
                  <a:lnTo>
                    <a:pt x="550" y="316"/>
                  </a:lnTo>
                  <a:lnTo>
                    <a:pt x="542" y="356"/>
                  </a:lnTo>
                  <a:lnTo>
                    <a:pt x="528" y="393"/>
                  </a:lnTo>
                  <a:lnTo>
                    <a:pt x="509" y="426"/>
                  </a:lnTo>
                  <a:lnTo>
                    <a:pt x="486" y="457"/>
                  </a:lnTo>
                  <a:lnTo>
                    <a:pt x="458" y="484"/>
                  </a:lnTo>
                  <a:lnTo>
                    <a:pt x="427" y="507"/>
                  </a:lnTo>
                  <a:lnTo>
                    <a:pt x="393" y="527"/>
                  </a:lnTo>
                  <a:lnTo>
                    <a:pt x="357" y="541"/>
                  </a:lnTo>
                  <a:lnTo>
                    <a:pt x="318" y="550"/>
                  </a:lnTo>
                  <a:lnTo>
                    <a:pt x="276" y="553"/>
                  </a:lnTo>
                  <a:lnTo>
                    <a:pt x="236" y="550"/>
                  </a:lnTo>
                  <a:lnTo>
                    <a:pt x="197" y="541"/>
                  </a:lnTo>
                  <a:lnTo>
                    <a:pt x="160" y="527"/>
                  </a:lnTo>
                  <a:lnTo>
                    <a:pt x="127" y="507"/>
                  </a:lnTo>
                  <a:lnTo>
                    <a:pt x="95" y="484"/>
                  </a:lnTo>
                  <a:lnTo>
                    <a:pt x="68" y="457"/>
                  </a:lnTo>
                  <a:lnTo>
                    <a:pt x="45" y="426"/>
                  </a:lnTo>
                  <a:lnTo>
                    <a:pt x="26" y="393"/>
                  </a:lnTo>
                  <a:lnTo>
                    <a:pt x="12" y="356"/>
                  </a:lnTo>
                  <a:lnTo>
                    <a:pt x="3" y="316"/>
                  </a:lnTo>
                  <a:lnTo>
                    <a:pt x="0" y="276"/>
                  </a:lnTo>
                  <a:lnTo>
                    <a:pt x="3" y="235"/>
                  </a:lnTo>
                  <a:lnTo>
                    <a:pt x="12" y="196"/>
                  </a:lnTo>
                  <a:lnTo>
                    <a:pt x="26" y="160"/>
                  </a:lnTo>
                  <a:lnTo>
                    <a:pt x="45" y="126"/>
                  </a:lnTo>
                  <a:lnTo>
                    <a:pt x="68" y="94"/>
                  </a:lnTo>
                  <a:lnTo>
                    <a:pt x="95" y="67"/>
                  </a:lnTo>
                  <a:lnTo>
                    <a:pt x="127" y="44"/>
                  </a:lnTo>
                  <a:lnTo>
                    <a:pt x="160" y="25"/>
                  </a:lnTo>
                  <a:lnTo>
                    <a:pt x="197" y="11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4">
              <a:extLst>
                <a:ext uri="{FF2B5EF4-FFF2-40B4-BE49-F238E27FC236}">
                  <a16:creationId xmlns:a16="http://schemas.microsoft.com/office/drawing/2014/main" id="{D352DD7F-4074-430A-AD47-AF30E861D4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4900" y="2740025"/>
              <a:ext cx="585788" cy="452438"/>
            </a:xfrm>
            <a:custGeom>
              <a:avLst/>
              <a:gdLst>
                <a:gd name="T0" fmla="*/ 1873 w 3320"/>
                <a:gd name="T1" fmla="*/ 2287 h 2562"/>
                <a:gd name="T2" fmla="*/ 3101 w 3320"/>
                <a:gd name="T3" fmla="*/ 2259 h 2562"/>
                <a:gd name="T4" fmla="*/ 3130 w 3320"/>
                <a:gd name="T5" fmla="*/ 2422 h 2562"/>
                <a:gd name="T6" fmla="*/ 3182 w 3320"/>
                <a:gd name="T7" fmla="*/ 2345 h 2562"/>
                <a:gd name="T8" fmla="*/ 1657 w 3320"/>
                <a:gd name="T9" fmla="*/ 2100 h 2562"/>
                <a:gd name="T10" fmla="*/ 1798 w 3320"/>
                <a:gd name="T11" fmla="*/ 2080 h 2562"/>
                <a:gd name="T12" fmla="*/ 790 w 3320"/>
                <a:gd name="T13" fmla="*/ 2142 h 2562"/>
                <a:gd name="T14" fmla="*/ 971 w 3320"/>
                <a:gd name="T15" fmla="*/ 2100 h 2562"/>
                <a:gd name="T16" fmla="*/ 456 w 3320"/>
                <a:gd name="T17" fmla="*/ 2142 h 2562"/>
                <a:gd name="T18" fmla="*/ 1384 w 3320"/>
                <a:gd name="T19" fmla="*/ 2080 h 2562"/>
                <a:gd name="T20" fmla="*/ 1582 w 3320"/>
                <a:gd name="T21" fmla="*/ 2148 h 2562"/>
                <a:gd name="T22" fmla="*/ 1384 w 3320"/>
                <a:gd name="T23" fmla="*/ 2080 h 2562"/>
                <a:gd name="T24" fmla="*/ 1048 w 3320"/>
                <a:gd name="T25" fmla="*/ 2148 h 2562"/>
                <a:gd name="T26" fmla="*/ 1245 w 3320"/>
                <a:gd name="T27" fmla="*/ 2080 h 2562"/>
                <a:gd name="T28" fmla="*/ 513 w 3320"/>
                <a:gd name="T29" fmla="*/ 2142 h 2562"/>
                <a:gd name="T30" fmla="*/ 694 w 3320"/>
                <a:gd name="T31" fmla="*/ 2100 h 2562"/>
                <a:gd name="T32" fmla="*/ 2989 w 3320"/>
                <a:gd name="T33" fmla="*/ 2177 h 2562"/>
                <a:gd name="T34" fmla="*/ 1189 w 3320"/>
                <a:gd name="T35" fmla="*/ 1787 h 2562"/>
                <a:gd name="T36" fmla="*/ 881 w 3320"/>
                <a:gd name="T37" fmla="*/ 1301 h 2562"/>
                <a:gd name="T38" fmla="*/ 881 w 3320"/>
                <a:gd name="T39" fmla="*/ 1301 h 2562"/>
                <a:gd name="T40" fmla="*/ 1267 w 3320"/>
                <a:gd name="T41" fmla="*/ 554 h 2562"/>
                <a:gd name="T42" fmla="*/ 1528 w 3320"/>
                <a:gd name="T43" fmla="*/ 1358 h 2562"/>
                <a:gd name="T44" fmla="*/ 1267 w 3320"/>
                <a:gd name="T45" fmla="*/ 554 h 2562"/>
                <a:gd name="T46" fmla="*/ 1813 w 3320"/>
                <a:gd name="T47" fmla="*/ 745 h 2562"/>
                <a:gd name="T48" fmla="*/ 1487 w 3320"/>
                <a:gd name="T49" fmla="*/ 286 h 2562"/>
                <a:gd name="T50" fmla="*/ 1583 w 3320"/>
                <a:gd name="T51" fmla="*/ 13 h 2562"/>
                <a:gd name="T52" fmla="*/ 2272 w 3320"/>
                <a:gd name="T53" fmla="*/ 589 h 2562"/>
                <a:gd name="T54" fmla="*/ 2042 w 3320"/>
                <a:gd name="T55" fmla="*/ 854 h 2562"/>
                <a:gd name="T56" fmla="*/ 1934 w 3320"/>
                <a:gd name="T57" fmla="*/ 816 h 2562"/>
                <a:gd name="T58" fmla="*/ 1972 w 3320"/>
                <a:gd name="T59" fmla="*/ 909 h 2562"/>
                <a:gd name="T60" fmla="*/ 1851 w 3320"/>
                <a:gd name="T61" fmla="*/ 1158 h 2562"/>
                <a:gd name="T62" fmla="*/ 3117 w 3320"/>
                <a:gd name="T63" fmla="*/ 2100 h 2562"/>
                <a:gd name="T64" fmla="*/ 3261 w 3320"/>
                <a:gd name="T65" fmla="*/ 2208 h 2562"/>
                <a:gd name="T66" fmla="*/ 3320 w 3320"/>
                <a:gd name="T67" fmla="*/ 2368 h 2562"/>
                <a:gd name="T68" fmla="*/ 3233 w 3320"/>
                <a:gd name="T69" fmla="*/ 2524 h 2562"/>
                <a:gd name="T70" fmla="*/ 3079 w 3320"/>
                <a:gd name="T71" fmla="*/ 2560 h 2562"/>
                <a:gd name="T72" fmla="*/ 1467 w 3320"/>
                <a:gd name="T73" fmla="*/ 1670 h 2562"/>
                <a:gd name="T74" fmla="*/ 1382 w 3320"/>
                <a:gd name="T75" fmla="*/ 1672 h 2562"/>
                <a:gd name="T76" fmla="*/ 1291 w 3320"/>
                <a:gd name="T77" fmla="*/ 1682 h 2562"/>
                <a:gd name="T78" fmla="*/ 1368 w 3320"/>
                <a:gd name="T79" fmla="*/ 1791 h 2562"/>
                <a:gd name="T80" fmla="*/ 1903 w 3320"/>
                <a:gd name="T81" fmla="*/ 1951 h 2562"/>
                <a:gd name="T82" fmla="*/ 2007 w 3320"/>
                <a:gd name="T83" fmla="*/ 2148 h 2562"/>
                <a:gd name="T84" fmla="*/ 2075 w 3320"/>
                <a:gd name="T85" fmla="*/ 2216 h 2562"/>
                <a:gd name="T86" fmla="*/ 2025 w 3320"/>
                <a:gd name="T87" fmla="*/ 2560 h 2562"/>
                <a:gd name="T88" fmla="*/ 9 w 3320"/>
                <a:gd name="T89" fmla="*/ 2528 h 2562"/>
                <a:gd name="T90" fmla="*/ 20 w 3320"/>
                <a:gd name="T91" fmla="*/ 2168 h 2562"/>
                <a:gd name="T92" fmla="*/ 141 w 3320"/>
                <a:gd name="T93" fmla="*/ 1992 h 2562"/>
                <a:gd name="T94" fmla="*/ 932 w 3320"/>
                <a:gd name="T95" fmla="*/ 1941 h 2562"/>
                <a:gd name="T96" fmla="*/ 404 w 3320"/>
                <a:gd name="T97" fmla="*/ 1486 h 2562"/>
                <a:gd name="T98" fmla="*/ 641 w 3320"/>
                <a:gd name="T99" fmla="*/ 1220 h 2562"/>
                <a:gd name="T100" fmla="*/ 751 w 3320"/>
                <a:gd name="T101" fmla="*/ 1246 h 2562"/>
                <a:gd name="T102" fmla="*/ 693 w 3320"/>
                <a:gd name="T103" fmla="*/ 1150 h 2562"/>
                <a:gd name="T104" fmla="*/ 1210 w 3320"/>
                <a:gd name="T105" fmla="*/ 403 h 2562"/>
                <a:gd name="T106" fmla="*/ 1347 w 3320"/>
                <a:gd name="T107" fmla="*/ 440 h 2562"/>
                <a:gd name="T108" fmla="*/ 1373 w 3320"/>
                <a:gd name="T109" fmla="*/ 412 h 2562"/>
                <a:gd name="T110" fmla="*/ 1378 w 3320"/>
                <a:gd name="T111" fmla="*/ 404 h 2562"/>
                <a:gd name="T112" fmla="*/ 1382 w 3320"/>
                <a:gd name="T113" fmla="*/ 397 h 2562"/>
                <a:gd name="T114" fmla="*/ 1386 w 3320"/>
                <a:gd name="T115" fmla="*/ 389 h 2562"/>
                <a:gd name="T116" fmla="*/ 1322 w 3320"/>
                <a:gd name="T117" fmla="*/ 334 h 2562"/>
                <a:gd name="T118" fmla="*/ 1486 w 3320"/>
                <a:gd name="T119" fmla="*/ 27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0" h="2562">
                  <a:moveTo>
                    <a:pt x="138" y="2286"/>
                  </a:moveTo>
                  <a:lnTo>
                    <a:pt x="138" y="2424"/>
                  </a:lnTo>
                  <a:lnTo>
                    <a:pt x="1937" y="2424"/>
                  </a:lnTo>
                  <a:lnTo>
                    <a:pt x="1937" y="2286"/>
                  </a:lnTo>
                  <a:lnTo>
                    <a:pt x="1877" y="2286"/>
                  </a:lnTo>
                  <a:lnTo>
                    <a:pt x="1873" y="2287"/>
                  </a:lnTo>
                  <a:lnTo>
                    <a:pt x="1868" y="2287"/>
                  </a:lnTo>
                  <a:lnTo>
                    <a:pt x="207" y="2287"/>
                  </a:lnTo>
                  <a:lnTo>
                    <a:pt x="202" y="2287"/>
                  </a:lnTo>
                  <a:lnTo>
                    <a:pt x="198" y="2286"/>
                  </a:lnTo>
                  <a:lnTo>
                    <a:pt x="138" y="2286"/>
                  </a:lnTo>
                  <a:close/>
                  <a:moveTo>
                    <a:pt x="3101" y="2259"/>
                  </a:moveTo>
                  <a:lnTo>
                    <a:pt x="3018" y="2370"/>
                  </a:lnTo>
                  <a:lnTo>
                    <a:pt x="3072" y="2410"/>
                  </a:lnTo>
                  <a:lnTo>
                    <a:pt x="3085" y="2418"/>
                  </a:lnTo>
                  <a:lnTo>
                    <a:pt x="3099" y="2422"/>
                  </a:lnTo>
                  <a:lnTo>
                    <a:pt x="3114" y="2424"/>
                  </a:lnTo>
                  <a:lnTo>
                    <a:pt x="3130" y="2422"/>
                  </a:lnTo>
                  <a:lnTo>
                    <a:pt x="3144" y="2416"/>
                  </a:lnTo>
                  <a:lnTo>
                    <a:pt x="3158" y="2408"/>
                  </a:lnTo>
                  <a:lnTo>
                    <a:pt x="3169" y="2396"/>
                  </a:lnTo>
                  <a:lnTo>
                    <a:pt x="3178" y="2380"/>
                  </a:lnTo>
                  <a:lnTo>
                    <a:pt x="3182" y="2363"/>
                  </a:lnTo>
                  <a:lnTo>
                    <a:pt x="3182" y="2345"/>
                  </a:lnTo>
                  <a:lnTo>
                    <a:pt x="3177" y="2328"/>
                  </a:lnTo>
                  <a:lnTo>
                    <a:pt x="3168" y="2313"/>
                  </a:lnTo>
                  <a:lnTo>
                    <a:pt x="3155" y="2300"/>
                  </a:lnTo>
                  <a:lnTo>
                    <a:pt x="3101" y="2259"/>
                  </a:lnTo>
                  <a:close/>
                  <a:moveTo>
                    <a:pt x="1659" y="2080"/>
                  </a:moveTo>
                  <a:lnTo>
                    <a:pt x="1657" y="2100"/>
                  </a:lnTo>
                  <a:lnTo>
                    <a:pt x="1649" y="2117"/>
                  </a:lnTo>
                  <a:lnTo>
                    <a:pt x="1636" y="2132"/>
                  </a:lnTo>
                  <a:lnTo>
                    <a:pt x="1620" y="2142"/>
                  </a:lnTo>
                  <a:lnTo>
                    <a:pt x="1601" y="2148"/>
                  </a:lnTo>
                  <a:lnTo>
                    <a:pt x="1798" y="2148"/>
                  </a:lnTo>
                  <a:lnTo>
                    <a:pt x="1798" y="2080"/>
                  </a:lnTo>
                  <a:lnTo>
                    <a:pt x="1659" y="2080"/>
                  </a:lnTo>
                  <a:close/>
                  <a:moveTo>
                    <a:pt x="830" y="2080"/>
                  </a:moveTo>
                  <a:lnTo>
                    <a:pt x="827" y="2100"/>
                  </a:lnTo>
                  <a:lnTo>
                    <a:pt x="819" y="2117"/>
                  </a:lnTo>
                  <a:lnTo>
                    <a:pt x="806" y="2132"/>
                  </a:lnTo>
                  <a:lnTo>
                    <a:pt x="790" y="2142"/>
                  </a:lnTo>
                  <a:lnTo>
                    <a:pt x="771" y="2148"/>
                  </a:lnTo>
                  <a:lnTo>
                    <a:pt x="1029" y="2148"/>
                  </a:lnTo>
                  <a:lnTo>
                    <a:pt x="1009" y="2142"/>
                  </a:lnTo>
                  <a:lnTo>
                    <a:pt x="992" y="2132"/>
                  </a:lnTo>
                  <a:lnTo>
                    <a:pt x="980" y="2117"/>
                  </a:lnTo>
                  <a:lnTo>
                    <a:pt x="971" y="2100"/>
                  </a:lnTo>
                  <a:lnTo>
                    <a:pt x="968" y="2080"/>
                  </a:lnTo>
                  <a:lnTo>
                    <a:pt x="830" y="2080"/>
                  </a:lnTo>
                  <a:close/>
                  <a:moveTo>
                    <a:pt x="277" y="2080"/>
                  </a:moveTo>
                  <a:lnTo>
                    <a:pt x="277" y="2148"/>
                  </a:lnTo>
                  <a:lnTo>
                    <a:pt x="475" y="2148"/>
                  </a:lnTo>
                  <a:lnTo>
                    <a:pt x="456" y="2142"/>
                  </a:lnTo>
                  <a:lnTo>
                    <a:pt x="439" y="2132"/>
                  </a:lnTo>
                  <a:lnTo>
                    <a:pt x="427" y="2117"/>
                  </a:lnTo>
                  <a:lnTo>
                    <a:pt x="418" y="2100"/>
                  </a:lnTo>
                  <a:lnTo>
                    <a:pt x="415" y="2080"/>
                  </a:lnTo>
                  <a:lnTo>
                    <a:pt x="277" y="2080"/>
                  </a:lnTo>
                  <a:close/>
                  <a:moveTo>
                    <a:pt x="1384" y="2080"/>
                  </a:moveTo>
                  <a:lnTo>
                    <a:pt x="1381" y="2100"/>
                  </a:lnTo>
                  <a:lnTo>
                    <a:pt x="1373" y="2117"/>
                  </a:lnTo>
                  <a:lnTo>
                    <a:pt x="1360" y="2132"/>
                  </a:lnTo>
                  <a:lnTo>
                    <a:pt x="1343" y="2142"/>
                  </a:lnTo>
                  <a:lnTo>
                    <a:pt x="1324" y="2148"/>
                  </a:lnTo>
                  <a:lnTo>
                    <a:pt x="1582" y="2148"/>
                  </a:lnTo>
                  <a:lnTo>
                    <a:pt x="1563" y="2142"/>
                  </a:lnTo>
                  <a:lnTo>
                    <a:pt x="1546" y="2132"/>
                  </a:lnTo>
                  <a:lnTo>
                    <a:pt x="1534" y="2117"/>
                  </a:lnTo>
                  <a:lnTo>
                    <a:pt x="1525" y="2100"/>
                  </a:lnTo>
                  <a:lnTo>
                    <a:pt x="1522" y="2080"/>
                  </a:lnTo>
                  <a:lnTo>
                    <a:pt x="1384" y="2080"/>
                  </a:lnTo>
                  <a:close/>
                  <a:moveTo>
                    <a:pt x="1107" y="2080"/>
                  </a:moveTo>
                  <a:lnTo>
                    <a:pt x="1104" y="2100"/>
                  </a:lnTo>
                  <a:lnTo>
                    <a:pt x="1096" y="2117"/>
                  </a:lnTo>
                  <a:lnTo>
                    <a:pt x="1083" y="2132"/>
                  </a:lnTo>
                  <a:lnTo>
                    <a:pt x="1067" y="2142"/>
                  </a:lnTo>
                  <a:lnTo>
                    <a:pt x="1048" y="2148"/>
                  </a:lnTo>
                  <a:lnTo>
                    <a:pt x="1305" y="2148"/>
                  </a:lnTo>
                  <a:lnTo>
                    <a:pt x="1286" y="2142"/>
                  </a:lnTo>
                  <a:lnTo>
                    <a:pt x="1269" y="2132"/>
                  </a:lnTo>
                  <a:lnTo>
                    <a:pt x="1257" y="2117"/>
                  </a:lnTo>
                  <a:lnTo>
                    <a:pt x="1248" y="2100"/>
                  </a:lnTo>
                  <a:lnTo>
                    <a:pt x="1245" y="2080"/>
                  </a:lnTo>
                  <a:lnTo>
                    <a:pt x="1107" y="2080"/>
                  </a:lnTo>
                  <a:close/>
                  <a:moveTo>
                    <a:pt x="554" y="2080"/>
                  </a:moveTo>
                  <a:lnTo>
                    <a:pt x="550" y="2100"/>
                  </a:lnTo>
                  <a:lnTo>
                    <a:pt x="542" y="2117"/>
                  </a:lnTo>
                  <a:lnTo>
                    <a:pt x="529" y="2132"/>
                  </a:lnTo>
                  <a:lnTo>
                    <a:pt x="513" y="2142"/>
                  </a:lnTo>
                  <a:lnTo>
                    <a:pt x="494" y="2148"/>
                  </a:lnTo>
                  <a:lnTo>
                    <a:pt x="752" y="2148"/>
                  </a:lnTo>
                  <a:lnTo>
                    <a:pt x="733" y="2142"/>
                  </a:lnTo>
                  <a:lnTo>
                    <a:pt x="716" y="2132"/>
                  </a:lnTo>
                  <a:lnTo>
                    <a:pt x="703" y="2117"/>
                  </a:lnTo>
                  <a:lnTo>
                    <a:pt x="694" y="2100"/>
                  </a:lnTo>
                  <a:lnTo>
                    <a:pt x="691" y="2080"/>
                  </a:lnTo>
                  <a:lnTo>
                    <a:pt x="554" y="2080"/>
                  </a:lnTo>
                  <a:close/>
                  <a:moveTo>
                    <a:pt x="1991" y="1434"/>
                  </a:moveTo>
                  <a:lnTo>
                    <a:pt x="1908" y="1545"/>
                  </a:lnTo>
                  <a:lnTo>
                    <a:pt x="2906" y="2288"/>
                  </a:lnTo>
                  <a:lnTo>
                    <a:pt x="2989" y="2177"/>
                  </a:lnTo>
                  <a:lnTo>
                    <a:pt x="1991" y="1434"/>
                  </a:lnTo>
                  <a:close/>
                  <a:moveTo>
                    <a:pt x="647" y="1385"/>
                  </a:moveTo>
                  <a:lnTo>
                    <a:pt x="565" y="1496"/>
                  </a:lnTo>
                  <a:lnTo>
                    <a:pt x="1119" y="1909"/>
                  </a:lnTo>
                  <a:lnTo>
                    <a:pt x="1203" y="1797"/>
                  </a:lnTo>
                  <a:lnTo>
                    <a:pt x="1189" y="1787"/>
                  </a:lnTo>
                  <a:lnTo>
                    <a:pt x="1189" y="1787"/>
                  </a:lnTo>
                  <a:lnTo>
                    <a:pt x="1188" y="1787"/>
                  </a:lnTo>
                  <a:lnTo>
                    <a:pt x="661" y="1395"/>
                  </a:lnTo>
                  <a:lnTo>
                    <a:pt x="661" y="1395"/>
                  </a:lnTo>
                  <a:lnTo>
                    <a:pt x="647" y="1385"/>
                  </a:lnTo>
                  <a:close/>
                  <a:moveTo>
                    <a:pt x="881" y="1301"/>
                  </a:moveTo>
                  <a:lnTo>
                    <a:pt x="861" y="1329"/>
                  </a:lnTo>
                  <a:lnTo>
                    <a:pt x="839" y="1356"/>
                  </a:lnTo>
                  <a:lnTo>
                    <a:pt x="1175" y="1605"/>
                  </a:lnTo>
                  <a:lnTo>
                    <a:pt x="1195" y="1577"/>
                  </a:lnTo>
                  <a:lnTo>
                    <a:pt x="1217" y="1550"/>
                  </a:lnTo>
                  <a:lnTo>
                    <a:pt x="881" y="1301"/>
                  </a:lnTo>
                  <a:close/>
                  <a:moveTo>
                    <a:pt x="1768" y="1269"/>
                  </a:moveTo>
                  <a:lnTo>
                    <a:pt x="1686" y="1380"/>
                  </a:lnTo>
                  <a:lnTo>
                    <a:pt x="1796" y="1462"/>
                  </a:lnTo>
                  <a:lnTo>
                    <a:pt x="1880" y="1352"/>
                  </a:lnTo>
                  <a:lnTo>
                    <a:pt x="1768" y="1269"/>
                  </a:lnTo>
                  <a:close/>
                  <a:moveTo>
                    <a:pt x="1267" y="554"/>
                  </a:moveTo>
                  <a:lnTo>
                    <a:pt x="853" y="1108"/>
                  </a:lnTo>
                  <a:lnTo>
                    <a:pt x="867" y="1118"/>
                  </a:lnTo>
                  <a:lnTo>
                    <a:pt x="867" y="1119"/>
                  </a:lnTo>
                  <a:lnTo>
                    <a:pt x="1409" y="1521"/>
                  </a:lnTo>
                  <a:lnTo>
                    <a:pt x="1525" y="1365"/>
                  </a:lnTo>
                  <a:lnTo>
                    <a:pt x="1528" y="1358"/>
                  </a:lnTo>
                  <a:lnTo>
                    <a:pt x="1532" y="1352"/>
                  </a:lnTo>
                  <a:lnTo>
                    <a:pt x="1698" y="1130"/>
                  </a:lnTo>
                  <a:lnTo>
                    <a:pt x="1702" y="1125"/>
                  </a:lnTo>
                  <a:lnTo>
                    <a:pt x="1708" y="1120"/>
                  </a:lnTo>
                  <a:lnTo>
                    <a:pt x="1822" y="966"/>
                  </a:lnTo>
                  <a:lnTo>
                    <a:pt x="1267" y="554"/>
                  </a:lnTo>
                  <a:close/>
                  <a:moveTo>
                    <a:pt x="1500" y="468"/>
                  </a:moveTo>
                  <a:lnTo>
                    <a:pt x="1491" y="482"/>
                  </a:lnTo>
                  <a:lnTo>
                    <a:pt x="1481" y="498"/>
                  </a:lnTo>
                  <a:lnTo>
                    <a:pt x="1459" y="524"/>
                  </a:lnTo>
                  <a:lnTo>
                    <a:pt x="1794" y="774"/>
                  </a:lnTo>
                  <a:lnTo>
                    <a:pt x="1813" y="745"/>
                  </a:lnTo>
                  <a:lnTo>
                    <a:pt x="1836" y="719"/>
                  </a:lnTo>
                  <a:lnTo>
                    <a:pt x="1500" y="468"/>
                  </a:lnTo>
                  <a:close/>
                  <a:moveTo>
                    <a:pt x="1556" y="166"/>
                  </a:moveTo>
                  <a:lnTo>
                    <a:pt x="1473" y="276"/>
                  </a:lnTo>
                  <a:lnTo>
                    <a:pt x="1487" y="286"/>
                  </a:lnTo>
                  <a:lnTo>
                    <a:pt x="1487" y="286"/>
                  </a:lnTo>
                  <a:lnTo>
                    <a:pt x="2028" y="689"/>
                  </a:lnTo>
                  <a:lnTo>
                    <a:pt x="2110" y="578"/>
                  </a:lnTo>
                  <a:lnTo>
                    <a:pt x="1556" y="166"/>
                  </a:lnTo>
                  <a:close/>
                  <a:moveTo>
                    <a:pt x="1550" y="0"/>
                  </a:moveTo>
                  <a:lnTo>
                    <a:pt x="1567" y="5"/>
                  </a:lnTo>
                  <a:lnTo>
                    <a:pt x="1583" y="13"/>
                  </a:lnTo>
                  <a:lnTo>
                    <a:pt x="2249" y="509"/>
                  </a:lnTo>
                  <a:lnTo>
                    <a:pt x="2262" y="521"/>
                  </a:lnTo>
                  <a:lnTo>
                    <a:pt x="2271" y="537"/>
                  </a:lnTo>
                  <a:lnTo>
                    <a:pt x="2276" y="554"/>
                  </a:lnTo>
                  <a:lnTo>
                    <a:pt x="2276" y="572"/>
                  </a:lnTo>
                  <a:lnTo>
                    <a:pt x="2272" y="589"/>
                  </a:lnTo>
                  <a:lnTo>
                    <a:pt x="2263" y="605"/>
                  </a:lnTo>
                  <a:lnTo>
                    <a:pt x="2098" y="827"/>
                  </a:lnTo>
                  <a:lnTo>
                    <a:pt x="2086" y="839"/>
                  </a:lnTo>
                  <a:lnTo>
                    <a:pt x="2073" y="847"/>
                  </a:lnTo>
                  <a:lnTo>
                    <a:pt x="2058" y="853"/>
                  </a:lnTo>
                  <a:lnTo>
                    <a:pt x="2042" y="854"/>
                  </a:lnTo>
                  <a:lnTo>
                    <a:pt x="2028" y="853"/>
                  </a:lnTo>
                  <a:lnTo>
                    <a:pt x="2014" y="848"/>
                  </a:lnTo>
                  <a:lnTo>
                    <a:pt x="2001" y="841"/>
                  </a:lnTo>
                  <a:lnTo>
                    <a:pt x="1948" y="802"/>
                  </a:lnTo>
                  <a:lnTo>
                    <a:pt x="1942" y="807"/>
                  </a:lnTo>
                  <a:lnTo>
                    <a:pt x="1934" y="816"/>
                  </a:lnTo>
                  <a:lnTo>
                    <a:pt x="1925" y="827"/>
                  </a:lnTo>
                  <a:lnTo>
                    <a:pt x="1916" y="840"/>
                  </a:lnTo>
                  <a:lnTo>
                    <a:pt x="1910" y="850"/>
                  </a:lnTo>
                  <a:lnTo>
                    <a:pt x="1907" y="857"/>
                  </a:lnTo>
                  <a:lnTo>
                    <a:pt x="1959" y="897"/>
                  </a:lnTo>
                  <a:lnTo>
                    <a:pt x="1972" y="909"/>
                  </a:lnTo>
                  <a:lnTo>
                    <a:pt x="1982" y="925"/>
                  </a:lnTo>
                  <a:lnTo>
                    <a:pt x="1987" y="942"/>
                  </a:lnTo>
                  <a:lnTo>
                    <a:pt x="1988" y="960"/>
                  </a:lnTo>
                  <a:lnTo>
                    <a:pt x="1983" y="977"/>
                  </a:lnTo>
                  <a:lnTo>
                    <a:pt x="1973" y="993"/>
                  </a:lnTo>
                  <a:lnTo>
                    <a:pt x="1851" y="1158"/>
                  </a:lnTo>
                  <a:lnTo>
                    <a:pt x="2007" y="1274"/>
                  </a:lnTo>
                  <a:lnTo>
                    <a:pt x="2013" y="1277"/>
                  </a:lnTo>
                  <a:lnTo>
                    <a:pt x="2018" y="1281"/>
                  </a:lnTo>
                  <a:lnTo>
                    <a:pt x="2024" y="1286"/>
                  </a:lnTo>
                  <a:lnTo>
                    <a:pt x="2028" y="1290"/>
                  </a:lnTo>
                  <a:lnTo>
                    <a:pt x="3117" y="2100"/>
                  </a:lnTo>
                  <a:lnTo>
                    <a:pt x="3123" y="2103"/>
                  </a:lnTo>
                  <a:lnTo>
                    <a:pt x="3128" y="2106"/>
                  </a:lnTo>
                  <a:lnTo>
                    <a:pt x="3134" y="2111"/>
                  </a:lnTo>
                  <a:lnTo>
                    <a:pt x="3138" y="2115"/>
                  </a:lnTo>
                  <a:lnTo>
                    <a:pt x="3237" y="2188"/>
                  </a:lnTo>
                  <a:lnTo>
                    <a:pt x="3261" y="2208"/>
                  </a:lnTo>
                  <a:lnTo>
                    <a:pt x="3280" y="2231"/>
                  </a:lnTo>
                  <a:lnTo>
                    <a:pt x="3296" y="2256"/>
                  </a:lnTo>
                  <a:lnTo>
                    <a:pt x="3308" y="2283"/>
                  </a:lnTo>
                  <a:lnTo>
                    <a:pt x="3316" y="2311"/>
                  </a:lnTo>
                  <a:lnTo>
                    <a:pt x="3320" y="2339"/>
                  </a:lnTo>
                  <a:lnTo>
                    <a:pt x="3320" y="2368"/>
                  </a:lnTo>
                  <a:lnTo>
                    <a:pt x="3317" y="2397"/>
                  </a:lnTo>
                  <a:lnTo>
                    <a:pt x="3309" y="2425"/>
                  </a:lnTo>
                  <a:lnTo>
                    <a:pt x="3296" y="2452"/>
                  </a:lnTo>
                  <a:lnTo>
                    <a:pt x="3280" y="2479"/>
                  </a:lnTo>
                  <a:lnTo>
                    <a:pt x="3259" y="2503"/>
                  </a:lnTo>
                  <a:lnTo>
                    <a:pt x="3233" y="2524"/>
                  </a:lnTo>
                  <a:lnTo>
                    <a:pt x="3206" y="2540"/>
                  </a:lnTo>
                  <a:lnTo>
                    <a:pt x="3177" y="2552"/>
                  </a:lnTo>
                  <a:lnTo>
                    <a:pt x="3146" y="2560"/>
                  </a:lnTo>
                  <a:lnTo>
                    <a:pt x="3114" y="2562"/>
                  </a:lnTo>
                  <a:lnTo>
                    <a:pt x="3113" y="2562"/>
                  </a:lnTo>
                  <a:lnTo>
                    <a:pt x="3079" y="2560"/>
                  </a:lnTo>
                  <a:lnTo>
                    <a:pt x="3048" y="2552"/>
                  </a:lnTo>
                  <a:lnTo>
                    <a:pt x="3018" y="2539"/>
                  </a:lnTo>
                  <a:lnTo>
                    <a:pt x="2989" y="2521"/>
                  </a:lnTo>
                  <a:lnTo>
                    <a:pt x="1603" y="1491"/>
                  </a:lnTo>
                  <a:lnTo>
                    <a:pt x="1478" y="1658"/>
                  </a:lnTo>
                  <a:lnTo>
                    <a:pt x="1467" y="1670"/>
                  </a:lnTo>
                  <a:lnTo>
                    <a:pt x="1453" y="1680"/>
                  </a:lnTo>
                  <a:lnTo>
                    <a:pt x="1438" y="1685"/>
                  </a:lnTo>
                  <a:lnTo>
                    <a:pt x="1423" y="1687"/>
                  </a:lnTo>
                  <a:lnTo>
                    <a:pt x="1408" y="1685"/>
                  </a:lnTo>
                  <a:lnTo>
                    <a:pt x="1395" y="1681"/>
                  </a:lnTo>
                  <a:lnTo>
                    <a:pt x="1382" y="1672"/>
                  </a:lnTo>
                  <a:lnTo>
                    <a:pt x="1328" y="1633"/>
                  </a:lnTo>
                  <a:lnTo>
                    <a:pt x="1322" y="1639"/>
                  </a:lnTo>
                  <a:lnTo>
                    <a:pt x="1315" y="1647"/>
                  </a:lnTo>
                  <a:lnTo>
                    <a:pt x="1305" y="1659"/>
                  </a:lnTo>
                  <a:lnTo>
                    <a:pt x="1297" y="1671"/>
                  </a:lnTo>
                  <a:lnTo>
                    <a:pt x="1291" y="1682"/>
                  </a:lnTo>
                  <a:lnTo>
                    <a:pt x="1287" y="1689"/>
                  </a:lnTo>
                  <a:lnTo>
                    <a:pt x="1340" y="1728"/>
                  </a:lnTo>
                  <a:lnTo>
                    <a:pt x="1354" y="1741"/>
                  </a:lnTo>
                  <a:lnTo>
                    <a:pt x="1363" y="1756"/>
                  </a:lnTo>
                  <a:lnTo>
                    <a:pt x="1368" y="1773"/>
                  </a:lnTo>
                  <a:lnTo>
                    <a:pt x="1368" y="1791"/>
                  </a:lnTo>
                  <a:lnTo>
                    <a:pt x="1364" y="1809"/>
                  </a:lnTo>
                  <a:lnTo>
                    <a:pt x="1355" y="1824"/>
                  </a:lnTo>
                  <a:lnTo>
                    <a:pt x="1268" y="1941"/>
                  </a:lnTo>
                  <a:lnTo>
                    <a:pt x="1868" y="1941"/>
                  </a:lnTo>
                  <a:lnTo>
                    <a:pt x="1886" y="1944"/>
                  </a:lnTo>
                  <a:lnTo>
                    <a:pt x="1903" y="1951"/>
                  </a:lnTo>
                  <a:lnTo>
                    <a:pt x="1917" y="1961"/>
                  </a:lnTo>
                  <a:lnTo>
                    <a:pt x="1928" y="1975"/>
                  </a:lnTo>
                  <a:lnTo>
                    <a:pt x="1934" y="1992"/>
                  </a:lnTo>
                  <a:lnTo>
                    <a:pt x="1937" y="2010"/>
                  </a:lnTo>
                  <a:lnTo>
                    <a:pt x="1937" y="2148"/>
                  </a:lnTo>
                  <a:lnTo>
                    <a:pt x="2007" y="2148"/>
                  </a:lnTo>
                  <a:lnTo>
                    <a:pt x="2025" y="2150"/>
                  </a:lnTo>
                  <a:lnTo>
                    <a:pt x="2041" y="2157"/>
                  </a:lnTo>
                  <a:lnTo>
                    <a:pt x="2055" y="2168"/>
                  </a:lnTo>
                  <a:lnTo>
                    <a:pt x="2066" y="2182"/>
                  </a:lnTo>
                  <a:lnTo>
                    <a:pt x="2073" y="2198"/>
                  </a:lnTo>
                  <a:lnTo>
                    <a:pt x="2075" y="2216"/>
                  </a:lnTo>
                  <a:lnTo>
                    <a:pt x="2075" y="2494"/>
                  </a:lnTo>
                  <a:lnTo>
                    <a:pt x="2073" y="2512"/>
                  </a:lnTo>
                  <a:lnTo>
                    <a:pt x="2066" y="2528"/>
                  </a:lnTo>
                  <a:lnTo>
                    <a:pt x="2055" y="2542"/>
                  </a:lnTo>
                  <a:lnTo>
                    <a:pt x="2041" y="2553"/>
                  </a:lnTo>
                  <a:lnTo>
                    <a:pt x="2025" y="2560"/>
                  </a:lnTo>
                  <a:lnTo>
                    <a:pt x="2007" y="2562"/>
                  </a:lnTo>
                  <a:lnTo>
                    <a:pt x="69" y="2562"/>
                  </a:lnTo>
                  <a:lnTo>
                    <a:pt x="50" y="2560"/>
                  </a:lnTo>
                  <a:lnTo>
                    <a:pt x="34" y="2553"/>
                  </a:lnTo>
                  <a:lnTo>
                    <a:pt x="20" y="2542"/>
                  </a:lnTo>
                  <a:lnTo>
                    <a:pt x="9" y="2528"/>
                  </a:lnTo>
                  <a:lnTo>
                    <a:pt x="2" y="2512"/>
                  </a:lnTo>
                  <a:lnTo>
                    <a:pt x="0" y="2494"/>
                  </a:lnTo>
                  <a:lnTo>
                    <a:pt x="0" y="2216"/>
                  </a:lnTo>
                  <a:lnTo>
                    <a:pt x="2" y="2198"/>
                  </a:lnTo>
                  <a:lnTo>
                    <a:pt x="9" y="2182"/>
                  </a:lnTo>
                  <a:lnTo>
                    <a:pt x="20" y="2168"/>
                  </a:lnTo>
                  <a:lnTo>
                    <a:pt x="34" y="2157"/>
                  </a:lnTo>
                  <a:lnTo>
                    <a:pt x="50" y="2150"/>
                  </a:lnTo>
                  <a:lnTo>
                    <a:pt x="69" y="2148"/>
                  </a:lnTo>
                  <a:lnTo>
                    <a:pt x="138" y="2148"/>
                  </a:lnTo>
                  <a:lnTo>
                    <a:pt x="138" y="2010"/>
                  </a:lnTo>
                  <a:lnTo>
                    <a:pt x="141" y="1992"/>
                  </a:lnTo>
                  <a:lnTo>
                    <a:pt x="148" y="1975"/>
                  </a:lnTo>
                  <a:lnTo>
                    <a:pt x="159" y="1961"/>
                  </a:lnTo>
                  <a:lnTo>
                    <a:pt x="173" y="1951"/>
                  </a:lnTo>
                  <a:lnTo>
                    <a:pt x="189" y="1944"/>
                  </a:lnTo>
                  <a:lnTo>
                    <a:pt x="207" y="1941"/>
                  </a:lnTo>
                  <a:lnTo>
                    <a:pt x="932" y="1941"/>
                  </a:lnTo>
                  <a:lnTo>
                    <a:pt x="427" y="1566"/>
                  </a:lnTo>
                  <a:lnTo>
                    <a:pt x="413" y="1553"/>
                  </a:lnTo>
                  <a:lnTo>
                    <a:pt x="404" y="1537"/>
                  </a:lnTo>
                  <a:lnTo>
                    <a:pt x="400" y="1520"/>
                  </a:lnTo>
                  <a:lnTo>
                    <a:pt x="399" y="1503"/>
                  </a:lnTo>
                  <a:lnTo>
                    <a:pt x="404" y="1486"/>
                  </a:lnTo>
                  <a:lnTo>
                    <a:pt x="413" y="1468"/>
                  </a:lnTo>
                  <a:lnTo>
                    <a:pt x="578" y="1247"/>
                  </a:lnTo>
                  <a:lnTo>
                    <a:pt x="590" y="1234"/>
                  </a:lnTo>
                  <a:lnTo>
                    <a:pt x="606" y="1225"/>
                  </a:lnTo>
                  <a:lnTo>
                    <a:pt x="623" y="1220"/>
                  </a:lnTo>
                  <a:lnTo>
                    <a:pt x="641" y="1220"/>
                  </a:lnTo>
                  <a:lnTo>
                    <a:pt x="658" y="1224"/>
                  </a:lnTo>
                  <a:lnTo>
                    <a:pt x="674" y="1233"/>
                  </a:lnTo>
                  <a:lnTo>
                    <a:pt x="727" y="1272"/>
                  </a:lnTo>
                  <a:lnTo>
                    <a:pt x="733" y="1266"/>
                  </a:lnTo>
                  <a:lnTo>
                    <a:pt x="741" y="1258"/>
                  </a:lnTo>
                  <a:lnTo>
                    <a:pt x="751" y="1246"/>
                  </a:lnTo>
                  <a:lnTo>
                    <a:pt x="759" y="1234"/>
                  </a:lnTo>
                  <a:lnTo>
                    <a:pt x="765" y="1224"/>
                  </a:lnTo>
                  <a:lnTo>
                    <a:pt x="768" y="1216"/>
                  </a:lnTo>
                  <a:lnTo>
                    <a:pt x="716" y="1178"/>
                  </a:lnTo>
                  <a:lnTo>
                    <a:pt x="702" y="1165"/>
                  </a:lnTo>
                  <a:lnTo>
                    <a:pt x="693" y="1150"/>
                  </a:lnTo>
                  <a:lnTo>
                    <a:pt x="688" y="1132"/>
                  </a:lnTo>
                  <a:lnTo>
                    <a:pt x="688" y="1114"/>
                  </a:lnTo>
                  <a:lnTo>
                    <a:pt x="692" y="1097"/>
                  </a:lnTo>
                  <a:lnTo>
                    <a:pt x="701" y="1080"/>
                  </a:lnTo>
                  <a:lnTo>
                    <a:pt x="1197" y="416"/>
                  </a:lnTo>
                  <a:lnTo>
                    <a:pt x="1210" y="403"/>
                  </a:lnTo>
                  <a:lnTo>
                    <a:pt x="1225" y="393"/>
                  </a:lnTo>
                  <a:lnTo>
                    <a:pt x="1243" y="389"/>
                  </a:lnTo>
                  <a:lnTo>
                    <a:pt x="1261" y="388"/>
                  </a:lnTo>
                  <a:lnTo>
                    <a:pt x="1278" y="393"/>
                  </a:lnTo>
                  <a:lnTo>
                    <a:pt x="1294" y="401"/>
                  </a:lnTo>
                  <a:lnTo>
                    <a:pt x="1347" y="440"/>
                  </a:lnTo>
                  <a:lnTo>
                    <a:pt x="1353" y="435"/>
                  </a:lnTo>
                  <a:lnTo>
                    <a:pt x="1361" y="427"/>
                  </a:lnTo>
                  <a:lnTo>
                    <a:pt x="1370" y="415"/>
                  </a:lnTo>
                  <a:lnTo>
                    <a:pt x="1370" y="415"/>
                  </a:lnTo>
                  <a:lnTo>
                    <a:pt x="1371" y="413"/>
                  </a:lnTo>
                  <a:lnTo>
                    <a:pt x="1373" y="412"/>
                  </a:lnTo>
                  <a:lnTo>
                    <a:pt x="1374" y="410"/>
                  </a:lnTo>
                  <a:lnTo>
                    <a:pt x="1374" y="409"/>
                  </a:lnTo>
                  <a:lnTo>
                    <a:pt x="1375" y="408"/>
                  </a:lnTo>
                  <a:lnTo>
                    <a:pt x="1376" y="406"/>
                  </a:lnTo>
                  <a:lnTo>
                    <a:pt x="1377" y="405"/>
                  </a:lnTo>
                  <a:lnTo>
                    <a:pt x="1378" y="404"/>
                  </a:lnTo>
                  <a:lnTo>
                    <a:pt x="1379" y="403"/>
                  </a:lnTo>
                  <a:lnTo>
                    <a:pt x="1380" y="401"/>
                  </a:lnTo>
                  <a:lnTo>
                    <a:pt x="1380" y="400"/>
                  </a:lnTo>
                  <a:lnTo>
                    <a:pt x="1381" y="399"/>
                  </a:lnTo>
                  <a:lnTo>
                    <a:pt x="1382" y="398"/>
                  </a:lnTo>
                  <a:lnTo>
                    <a:pt x="1382" y="397"/>
                  </a:lnTo>
                  <a:lnTo>
                    <a:pt x="1383" y="395"/>
                  </a:lnTo>
                  <a:lnTo>
                    <a:pt x="1384" y="394"/>
                  </a:lnTo>
                  <a:lnTo>
                    <a:pt x="1384" y="393"/>
                  </a:lnTo>
                  <a:lnTo>
                    <a:pt x="1385" y="392"/>
                  </a:lnTo>
                  <a:lnTo>
                    <a:pt x="1386" y="391"/>
                  </a:lnTo>
                  <a:lnTo>
                    <a:pt x="1386" y="389"/>
                  </a:lnTo>
                  <a:lnTo>
                    <a:pt x="1387" y="388"/>
                  </a:lnTo>
                  <a:lnTo>
                    <a:pt x="1387" y="387"/>
                  </a:lnTo>
                  <a:lnTo>
                    <a:pt x="1387" y="386"/>
                  </a:lnTo>
                  <a:lnTo>
                    <a:pt x="1388" y="385"/>
                  </a:lnTo>
                  <a:lnTo>
                    <a:pt x="1335" y="346"/>
                  </a:lnTo>
                  <a:lnTo>
                    <a:pt x="1322" y="334"/>
                  </a:lnTo>
                  <a:lnTo>
                    <a:pt x="1313" y="318"/>
                  </a:lnTo>
                  <a:lnTo>
                    <a:pt x="1308" y="301"/>
                  </a:lnTo>
                  <a:lnTo>
                    <a:pt x="1307" y="282"/>
                  </a:lnTo>
                  <a:lnTo>
                    <a:pt x="1312" y="265"/>
                  </a:lnTo>
                  <a:lnTo>
                    <a:pt x="1321" y="249"/>
                  </a:lnTo>
                  <a:lnTo>
                    <a:pt x="1486" y="27"/>
                  </a:lnTo>
                  <a:lnTo>
                    <a:pt x="1498" y="15"/>
                  </a:lnTo>
                  <a:lnTo>
                    <a:pt x="1514" y="5"/>
                  </a:lnTo>
                  <a:lnTo>
                    <a:pt x="1532" y="0"/>
                  </a:lnTo>
                  <a:lnTo>
                    <a:pt x="1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Freeform 606">
            <a:extLst>
              <a:ext uri="{FF2B5EF4-FFF2-40B4-BE49-F238E27FC236}">
                <a16:creationId xmlns:a16="http://schemas.microsoft.com/office/drawing/2014/main" id="{A29A0D09-9AA1-4930-BD1D-26281D8AB132}"/>
              </a:ext>
            </a:extLst>
          </p:cNvPr>
          <p:cNvSpPr>
            <a:spLocks noEditPoints="1"/>
          </p:cNvSpPr>
          <p:nvPr/>
        </p:nvSpPr>
        <p:spPr bwMode="auto">
          <a:xfrm>
            <a:off x="2592747" y="3382020"/>
            <a:ext cx="634516" cy="577785"/>
          </a:xfrm>
          <a:custGeom>
            <a:avLst/>
            <a:gdLst>
              <a:gd name="T0" fmla="*/ 1623 w 3542"/>
              <a:gd name="T1" fmla="*/ 3074 h 3542"/>
              <a:gd name="T2" fmla="*/ 1750 w 3542"/>
              <a:gd name="T3" fmla="*/ 3384 h 3542"/>
              <a:gd name="T4" fmla="*/ 2076 w 3542"/>
              <a:gd name="T5" fmla="*/ 3308 h 3542"/>
              <a:gd name="T6" fmla="*/ 2050 w 3542"/>
              <a:gd name="T7" fmla="*/ 2973 h 3542"/>
              <a:gd name="T8" fmla="*/ 268 w 3542"/>
              <a:gd name="T9" fmla="*/ 2798 h 3542"/>
              <a:gd name="T10" fmla="*/ 142 w 3542"/>
              <a:gd name="T11" fmla="*/ 3108 h 3542"/>
              <a:gd name="T12" fmla="*/ 428 w 3542"/>
              <a:gd name="T13" fmla="*/ 3281 h 3542"/>
              <a:gd name="T14" fmla="*/ 644 w 3542"/>
              <a:gd name="T15" fmla="*/ 3027 h 3542"/>
              <a:gd name="T16" fmla="*/ 428 w 3542"/>
              <a:gd name="T17" fmla="*/ 2772 h 3542"/>
              <a:gd name="T18" fmla="*/ 2771 w 3542"/>
              <a:gd name="T19" fmla="*/ 2615 h 3542"/>
              <a:gd name="T20" fmla="*/ 2898 w 3542"/>
              <a:gd name="T21" fmla="*/ 2769 h 3542"/>
              <a:gd name="T22" fmla="*/ 3025 w 3542"/>
              <a:gd name="T23" fmla="*/ 2615 h 3542"/>
              <a:gd name="T24" fmla="*/ 1819 w 3542"/>
              <a:gd name="T25" fmla="*/ 1227 h 3542"/>
              <a:gd name="T26" fmla="*/ 1507 w 3542"/>
              <a:gd name="T27" fmla="*/ 1470 h 3542"/>
              <a:gd name="T28" fmla="*/ 1579 w 3542"/>
              <a:gd name="T29" fmla="*/ 1867 h 3542"/>
              <a:gd name="T30" fmla="*/ 1963 w 3542"/>
              <a:gd name="T31" fmla="*/ 1985 h 3542"/>
              <a:gd name="T32" fmla="*/ 2242 w 3542"/>
              <a:gd name="T33" fmla="*/ 1706 h 3542"/>
              <a:gd name="T34" fmla="*/ 2124 w 3542"/>
              <a:gd name="T35" fmla="*/ 1321 h 3542"/>
              <a:gd name="T36" fmla="*/ 787 w 3542"/>
              <a:gd name="T37" fmla="*/ 462 h 3542"/>
              <a:gd name="T38" fmla="*/ 731 w 3542"/>
              <a:gd name="T39" fmla="*/ 652 h 3542"/>
              <a:gd name="T40" fmla="*/ 928 w 3542"/>
              <a:gd name="T41" fmla="*/ 671 h 3542"/>
              <a:gd name="T42" fmla="*/ 909 w 3542"/>
              <a:gd name="T43" fmla="*/ 473 h 3542"/>
              <a:gd name="T44" fmla="*/ 2973 w 3542"/>
              <a:gd name="T45" fmla="*/ 204 h 3542"/>
              <a:gd name="T46" fmla="*/ 2947 w 3542"/>
              <a:gd name="T47" fmla="*/ 539 h 3542"/>
              <a:gd name="T48" fmla="*/ 3274 w 3542"/>
              <a:gd name="T49" fmla="*/ 615 h 3542"/>
              <a:gd name="T50" fmla="*/ 3400 w 3542"/>
              <a:gd name="T51" fmla="*/ 305 h 3542"/>
              <a:gd name="T52" fmla="*/ 3156 w 3542"/>
              <a:gd name="T53" fmla="*/ 0 h 3542"/>
              <a:gd name="T54" fmla="*/ 3497 w 3542"/>
              <a:gd name="T55" fmla="*/ 205 h 3542"/>
              <a:gd name="T56" fmla="*/ 3472 w 3542"/>
              <a:gd name="T57" fmla="*/ 608 h 3542"/>
              <a:gd name="T58" fmla="*/ 3106 w 3542"/>
              <a:gd name="T59" fmla="*/ 770 h 3542"/>
              <a:gd name="T60" fmla="*/ 2354 w 3542"/>
              <a:gd name="T61" fmla="*/ 1440 h 3542"/>
              <a:gd name="T62" fmla="*/ 2274 w 3542"/>
              <a:gd name="T63" fmla="*/ 1926 h 3542"/>
              <a:gd name="T64" fmla="*/ 3050 w 3542"/>
              <a:gd name="T65" fmla="*/ 2432 h 3542"/>
              <a:gd name="T66" fmla="*/ 3127 w 3542"/>
              <a:gd name="T67" fmla="*/ 2758 h 3542"/>
              <a:gd name="T68" fmla="*/ 2816 w 3542"/>
              <a:gd name="T69" fmla="*/ 2885 h 3542"/>
              <a:gd name="T70" fmla="*/ 2643 w 3542"/>
              <a:gd name="T71" fmla="*/ 2605 h 3542"/>
              <a:gd name="T72" fmla="*/ 1932 w 3542"/>
              <a:gd name="T73" fmla="*/ 2121 h 3542"/>
              <a:gd name="T74" fmla="*/ 2225 w 3542"/>
              <a:gd name="T75" fmla="*/ 3009 h 3542"/>
              <a:gd name="T76" fmla="*/ 2156 w 3542"/>
              <a:gd name="T77" fmla="*/ 3412 h 3542"/>
              <a:gd name="T78" fmla="*/ 1772 w 3542"/>
              <a:gd name="T79" fmla="*/ 3530 h 3542"/>
              <a:gd name="T80" fmla="*/ 1493 w 3542"/>
              <a:gd name="T81" fmla="*/ 3251 h 3542"/>
              <a:gd name="T82" fmla="*/ 1626 w 3542"/>
              <a:gd name="T83" fmla="*/ 2855 h 3542"/>
              <a:gd name="T84" fmla="*/ 1597 w 3542"/>
              <a:gd name="T85" fmla="*/ 2047 h 3542"/>
              <a:gd name="T86" fmla="*/ 747 w 3542"/>
              <a:gd name="T87" fmla="*/ 3166 h 3542"/>
              <a:gd name="T88" fmla="*/ 435 w 3542"/>
              <a:gd name="T89" fmla="*/ 3410 h 3542"/>
              <a:gd name="T90" fmla="*/ 70 w 3542"/>
              <a:gd name="T91" fmla="*/ 3247 h 3542"/>
              <a:gd name="T92" fmla="*/ 45 w 3542"/>
              <a:gd name="T93" fmla="*/ 2845 h 3542"/>
              <a:gd name="T94" fmla="*/ 386 w 3542"/>
              <a:gd name="T95" fmla="*/ 2640 h 3542"/>
              <a:gd name="T96" fmla="*/ 1403 w 3542"/>
              <a:gd name="T97" fmla="*/ 1831 h 3542"/>
              <a:gd name="T98" fmla="*/ 1430 w 3542"/>
              <a:gd name="T99" fmla="*/ 1341 h 3542"/>
              <a:gd name="T100" fmla="*/ 719 w 3542"/>
              <a:gd name="T101" fmla="*/ 808 h 3542"/>
              <a:gd name="T102" fmla="*/ 592 w 3542"/>
              <a:gd name="T103" fmla="*/ 498 h 3542"/>
              <a:gd name="T104" fmla="*/ 879 w 3542"/>
              <a:gd name="T105" fmla="*/ 325 h 3542"/>
              <a:gd name="T106" fmla="*/ 1095 w 3542"/>
              <a:gd name="T107" fmla="*/ 580 h 3542"/>
              <a:gd name="T108" fmla="*/ 1753 w 3542"/>
              <a:gd name="T109" fmla="*/ 1108 h 3542"/>
              <a:gd name="T110" fmla="*/ 2816 w 3542"/>
              <a:gd name="T111" fmla="*/ 571 h 3542"/>
              <a:gd name="T112" fmla="*/ 2839 w 3542"/>
              <a:gd name="T113" fmla="*/ 165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42" h="3542">
                <a:moveTo>
                  <a:pt x="1868" y="2898"/>
                </a:moveTo>
                <a:lnTo>
                  <a:pt x="1826" y="2901"/>
                </a:lnTo>
                <a:lnTo>
                  <a:pt x="1786" y="2911"/>
                </a:lnTo>
                <a:lnTo>
                  <a:pt x="1750" y="2927"/>
                </a:lnTo>
                <a:lnTo>
                  <a:pt x="1715" y="2947"/>
                </a:lnTo>
                <a:lnTo>
                  <a:pt x="1685" y="2973"/>
                </a:lnTo>
                <a:lnTo>
                  <a:pt x="1659" y="3003"/>
                </a:lnTo>
                <a:lnTo>
                  <a:pt x="1639" y="3038"/>
                </a:lnTo>
                <a:lnTo>
                  <a:pt x="1623" y="3074"/>
                </a:lnTo>
                <a:lnTo>
                  <a:pt x="1613" y="3114"/>
                </a:lnTo>
                <a:lnTo>
                  <a:pt x="1610" y="3156"/>
                </a:lnTo>
                <a:lnTo>
                  <a:pt x="1613" y="3197"/>
                </a:lnTo>
                <a:lnTo>
                  <a:pt x="1623" y="3237"/>
                </a:lnTo>
                <a:lnTo>
                  <a:pt x="1639" y="3274"/>
                </a:lnTo>
                <a:lnTo>
                  <a:pt x="1659" y="3308"/>
                </a:lnTo>
                <a:lnTo>
                  <a:pt x="1685" y="3338"/>
                </a:lnTo>
                <a:lnTo>
                  <a:pt x="1715" y="3364"/>
                </a:lnTo>
                <a:lnTo>
                  <a:pt x="1750" y="3384"/>
                </a:lnTo>
                <a:lnTo>
                  <a:pt x="1786" y="3400"/>
                </a:lnTo>
                <a:lnTo>
                  <a:pt x="1826" y="3410"/>
                </a:lnTo>
                <a:lnTo>
                  <a:pt x="1868" y="3413"/>
                </a:lnTo>
                <a:lnTo>
                  <a:pt x="1909" y="3410"/>
                </a:lnTo>
                <a:lnTo>
                  <a:pt x="1949" y="3400"/>
                </a:lnTo>
                <a:lnTo>
                  <a:pt x="1986" y="3384"/>
                </a:lnTo>
                <a:lnTo>
                  <a:pt x="2020" y="3364"/>
                </a:lnTo>
                <a:lnTo>
                  <a:pt x="2050" y="3338"/>
                </a:lnTo>
                <a:lnTo>
                  <a:pt x="2076" y="3308"/>
                </a:lnTo>
                <a:lnTo>
                  <a:pt x="2096" y="3274"/>
                </a:lnTo>
                <a:lnTo>
                  <a:pt x="2112" y="3237"/>
                </a:lnTo>
                <a:lnTo>
                  <a:pt x="2122" y="3197"/>
                </a:lnTo>
                <a:lnTo>
                  <a:pt x="2125" y="3156"/>
                </a:lnTo>
                <a:lnTo>
                  <a:pt x="2122" y="3114"/>
                </a:lnTo>
                <a:lnTo>
                  <a:pt x="2112" y="3074"/>
                </a:lnTo>
                <a:lnTo>
                  <a:pt x="2096" y="3038"/>
                </a:lnTo>
                <a:lnTo>
                  <a:pt x="2076" y="3003"/>
                </a:lnTo>
                <a:lnTo>
                  <a:pt x="2050" y="2973"/>
                </a:lnTo>
                <a:lnTo>
                  <a:pt x="2020" y="2947"/>
                </a:lnTo>
                <a:lnTo>
                  <a:pt x="1986" y="2927"/>
                </a:lnTo>
                <a:lnTo>
                  <a:pt x="1949" y="2911"/>
                </a:lnTo>
                <a:lnTo>
                  <a:pt x="1909" y="2901"/>
                </a:lnTo>
                <a:lnTo>
                  <a:pt x="1868" y="2898"/>
                </a:lnTo>
                <a:close/>
                <a:moveTo>
                  <a:pt x="386" y="2769"/>
                </a:moveTo>
                <a:lnTo>
                  <a:pt x="345" y="2772"/>
                </a:lnTo>
                <a:lnTo>
                  <a:pt x="305" y="2782"/>
                </a:lnTo>
                <a:lnTo>
                  <a:pt x="268" y="2798"/>
                </a:lnTo>
                <a:lnTo>
                  <a:pt x="234" y="2819"/>
                </a:lnTo>
                <a:lnTo>
                  <a:pt x="204" y="2844"/>
                </a:lnTo>
                <a:lnTo>
                  <a:pt x="178" y="2874"/>
                </a:lnTo>
                <a:lnTo>
                  <a:pt x="158" y="2909"/>
                </a:lnTo>
                <a:lnTo>
                  <a:pt x="142" y="2945"/>
                </a:lnTo>
                <a:lnTo>
                  <a:pt x="132" y="2985"/>
                </a:lnTo>
                <a:lnTo>
                  <a:pt x="129" y="3027"/>
                </a:lnTo>
                <a:lnTo>
                  <a:pt x="132" y="3069"/>
                </a:lnTo>
                <a:lnTo>
                  <a:pt x="142" y="3108"/>
                </a:lnTo>
                <a:lnTo>
                  <a:pt x="158" y="3145"/>
                </a:lnTo>
                <a:lnTo>
                  <a:pt x="178" y="3179"/>
                </a:lnTo>
                <a:lnTo>
                  <a:pt x="204" y="3209"/>
                </a:lnTo>
                <a:lnTo>
                  <a:pt x="234" y="3235"/>
                </a:lnTo>
                <a:lnTo>
                  <a:pt x="268" y="3255"/>
                </a:lnTo>
                <a:lnTo>
                  <a:pt x="305" y="3272"/>
                </a:lnTo>
                <a:lnTo>
                  <a:pt x="345" y="3281"/>
                </a:lnTo>
                <a:lnTo>
                  <a:pt x="386" y="3284"/>
                </a:lnTo>
                <a:lnTo>
                  <a:pt x="428" y="3281"/>
                </a:lnTo>
                <a:lnTo>
                  <a:pt x="468" y="3272"/>
                </a:lnTo>
                <a:lnTo>
                  <a:pt x="504" y="3255"/>
                </a:lnTo>
                <a:lnTo>
                  <a:pt x="539" y="3235"/>
                </a:lnTo>
                <a:lnTo>
                  <a:pt x="569" y="3209"/>
                </a:lnTo>
                <a:lnTo>
                  <a:pt x="595" y="3179"/>
                </a:lnTo>
                <a:lnTo>
                  <a:pt x="615" y="3145"/>
                </a:lnTo>
                <a:lnTo>
                  <a:pt x="631" y="3108"/>
                </a:lnTo>
                <a:lnTo>
                  <a:pt x="641" y="3069"/>
                </a:lnTo>
                <a:lnTo>
                  <a:pt x="644" y="3027"/>
                </a:lnTo>
                <a:lnTo>
                  <a:pt x="641" y="2985"/>
                </a:lnTo>
                <a:lnTo>
                  <a:pt x="631" y="2945"/>
                </a:lnTo>
                <a:lnTo>
                  <a:pt x="615" y="2909"/>
                </a:lnTo>
                <a:lnTo>
                  <a:pt x="595" y="2874"/>
                </a:lnTo>
                <a:lnTo>
                  <a:pt x="569" y="2844"/>
                </a:lnTo>
                <a:lnTo>
                  <a:pt x="539" y="2819"/>
                </a:lnTo>
                <a:lnTo>
                  <a:pt x="504" y="2798"/>
                </a:lnTo>
                <a:lnTo>
                  <a:pt x="468" y="2782"/>
                </a:lnTo>
                <a:lnTo>
                  <a:pt x="428" y="2772"/>
                </a:lnTo>
                <a:lnTo>
                  <a:pt x="386" y="2769"/>
                </a:lnTo>
                <a:close/>
                <a:moveTo>
                  <a:pt x="2898" y="2512"/>
                </a:moveTo>
                <a:lnTo>
                  <a:pt x="2872" y="2514"/>
                </a:lnTo>
                <a:lnTo>
                  <a:pt x="2848" y="2521"/>
                </a:lnTo>
                <a:lnTo>
                  <a:pt x="2826" y="2533"/>
                </a:lnTo>
                <a:lnTo>
                  <a:pt x="2807" y="2549"/>
                </a:lnTo>
                <a:lnTo>
                  <a:pt x="2791" y="2568"/>
                </a:lnTo>
                <a:lnTo>
                  <a:pt x="2779" y="2590"/>
                </a:lnTo>
                <a:lnTo>
                  <a:pt x="2771" y="2615"/>
                </a:lnTo>
                <a:lnTo>
                  <a:pt x="2769" y="2640"/>
                </a:lnTo>
                <a:lnTo>
                  <a:pt x="2771" y="2666"/>
                </a:lnTo>
                <a:lnTo>
                  <a:pt x="2779" y="2691"/>
                </a:lnTo>
                <a:lnTo>
                  <a:pt x="2791" y="2712"/>
                </a:lnTo>
                <a:lnTo>
                  <a:pt x="2807" y="2732"/>
                </a:lnTo>
                <a:lnTo>
                  <a:pt x="2826" y="2747"/>
                </a:lnTo>
                <a:lnTo>
                  <a:pt x="2848" y="2758"/>
                </a:lnTo>
                <a:lnTo>
                  <a:pt x="2872" y="2766"/>
                </a:lnTo>
                <a:lnTo>
                  <a:pt x="2898" y="2769"/>
                </a:lnTo>
                <a:lnTo>
                  <a:pt x="2924" y="2766"/>
                </a:lnTo>
                <a:lnTo>
                  <a:pt x="2948" y="2758"/>
                </a:lnTo>
                <a:lnTo>
                  <a:pt x="2970" y="2747"/>
                </a:lnTo>
                <a:lnTo>
                  <a:pt x="2989" y="2732"/>
                </a:lnTo>
                <a:lnTo>
                  <a:pt x="3005" y="2712"/>
                </a:lnTo>
                <a:lnTo>
                  <a:pt x="3017" y="2691"/>
                </a:lnTo>
                <a:lnTo>
                  <a:pt x="3025" y="2666"/>
                </a:lnTo>
                <a:lnTo>
                  <a:pt x="3027" y="2640"/>
                </a:lnTo>
                <a:lnTo>
                  <a:pt x="3025" y="2615"/>
                </a:lnTo>
                <a:lnTo>
                  <a:pt x="3017" y="2590"/>
                </a:lnTo>
                <a:lnTo>
                  <a:pt x="3005" y="2568"/>
                </a:lnTo>
                <a:lnTo>
                  <a:pt x="2989" y="2549"/>
                </a:lnTo>
                <a:lnTo>
                  <a:pt x="2970" y="2533"/>
                </a:lnTo>
                <a:lnTo>
                  <a:pt x="2948" y="2521"/>
                </a:lnTo>
                <a:lnTo>
                  <a:pt x="2924" y="2514"/>
                </a:lnTo>
                <a:lnTo>
                  <a:pt x="2898" y="2512"/>
                </a:lnTo>
                <a:close/>
                <a:moveTo>
                  <a:pt x="1868" y="1224"/>
                </a:moveTo>
                <a:lnTo>
                  <a:pt x="1819" y="1227"/>
                </a:lnTo>
                <a:lnTo>
                  <a:pt x="1772" y="1235"/>
                </a:lnTo>
                <a:lnTo>
                  <a:pt x="1728" y="1249"/>
                </a:lnTo>
                <a:lnTo>
                  <a:pt x="1686" y="1269"/>
                </a:lnTo>
                <a:lnTo>
                  <a:pt x="1646" y="1293"/>
                </a:lnTo>
                <a:lnTo>
                  <a:pt x="1611" y="1321"/>
                </a:lnTo>
                <a:lnTo>
                  <a:pt x="1579" y="1353"/>
                </a:lnTo>
                <a:lnTo>
                  <a:pt x="1551" y="1389"/>
                </a:lnTo>
                <a:lnTo>
                  <a:pt x="1526" y="1429"/>
                </a:lnTo>
                <a:lnTo>
                  <a:pt x="1507" y="1470"/>
                </a:lnTo>
                <a:lnTo>
                  <a:pt x="1493" y="1514"/>
                </a:lnTo>
                <a:lnTo>
                  <a:pt x="1484" y="1562"/>
                </a:lnTo>
                <a:lnTo>
                  <a:pt x="1481" y="1610"/>
                </a:lnTo>
                <a:lnTo>
                  <a:pt x="1484" y="1658"/>
                </a:lnTo>
                <a:lnTo>
                  <a:pt x="1493" y="1706"/>
                </a:lnTo>
                <a:lnTo>
                  <a:pt x="1507" y="1750"/>
                </a:lnTo>
                <a:lnTo>
                  <a:pt x="1526" y="1791"/>
                </a:lnTo>
                <a:lnTo>
                  <a:pt x="1551" y="1831"/>
                </a:lnTo>
                <a:lnTo>
                  <a:pt x="1579" y="1867"/>
                </a:lnTo>
                <a:lnTo>
                  <a:pt x="1611" y="1899"/>
                </a:lnTo>
                <a:lnTo>
                  <a:pt x="1646" y="1927"/>
                </a:lnTo>
                <a:lnTo>
                  <a:pt x="1686" y="1951"/>
                </a:lnTo>
                <a:lnTo>
                  <a:pt x="1728" y="1971"/>
                </a:lnTo>
                <a:lnTo>
                  <a:pt x="1772" y="1985"/>
                </a:lnTo>
                <a:lnTo>
                  <a:pt x="1819" y="1993"/>
                </a:lnTo>
                <a:lnTo>
                  <a:pt x="1868" y="1996"/>
                </a:lnTo>
                <a:lnTo>
                  <a:pt x="1916" y="1993"/>
                </a:lnTo>
                <a:lnTo>
                  <a:pt x="1963" y="1985"/>
                </a:lnTo>
                <a:lnTo>
                  <a:pt x="2007" y="1971"/>
                </a:lnTo>
                <a:lnTo>
                  <a:pt x="2049" y="1951"/>
                </a:lnTo>
                <a:lnTo>
                  <a:pt x="2089" y="1927"/>
                </a:lnTo>
                <a:lnTo>
                  <a:pt x="2124" y="1899"/>
                </a:lnTo>
                <a:lnTo>
                  <a:pt x="2156" y="1867"/>
                </a:lnTo>
                <a:lnTo>
                  <a:pt x="2184" y="1831"/>
                </a:lnTo>
                <a:lnTo>
                  <a:pt x="2209" y="1791"/>
                </a:lnTo>
                <a:lnTo>
                  <a:pt x="2228" y="1750"/>
                </a:lnTo>
                <a:lnTo>
                  <a:pt x="2242" y="1706"/>
                </a:lnTo>
                <a:lnTo>
                  <a:pt x="2251" y="1658"/>
                </a:lnTo>
                <a:lnTo>
                  <a:pt x="2254" y="1610"/>
                </a:lnTo>
                <a:lnTo>
                  <a:pt x="2251" y="1562"/>
                </a:lnTo>
                <a:lnTo>
                  <a:pt x="2242" y="1514"/>
                </a:lnTo>
                <a:lnTo>
                  <a:pt x="2228" y="1470"/>
                </a:lnTo>
                <a:lnTo>
                  <a:pt x="2209" y="1429"/>
                </a:lnTo>
                <a:lnTo>
                  <a:pt x="2184" y="1389"/>
                </a:lnTo>
                <a:lnTo>
                  <a:pt x="2156" y="1353"/>
                </a:lnTo>
                <a:lnTo>
                  <a:pt x="2124" y="1321"/>
                </a:lnTo>
                <a:lnTo>
                  <a:pt x="2089" y="1293"/>
                </a:lnTo>
                <a:lnTo>
                  <a:pt x="2049" y="1269"/>
                </a:lnTo>
                <a:lnTo>
                  <a:pt x="2007" y="1249"/>
                </a:lnTo>
                <a:lnTo>
                  <a:pt x="1963" y="1235"/>
                </a:lnTo>
                <a:lnTo>
                  <a:pt x="1916" y="1227"/>
                </a:lnTo>
                <a:lnTo>
                  <a:pt x="1868" y="1224"/>
                </a:lnTo>
                <a:close/>
                <a:moveTo>
                  <a:pt x="837" y="451"/>
                </a:moveTo>
                <a:lnTo>
                  <a:pt x="811" y="454"/>
                </a:lnTo>
                <a:lnTo>
                  <a:pt x="787" y="462"/>
                </a:lnTo>
                <a:lnTo>
                  <a:pt x="765" y="473"/>
                </a:lnTo>
                <a:lnTo>
                  <a:pt x="746" y="488"/>
                </a:lnTo>
                <a:lnTo>
                  <a:pt x="731" y="508"/>
                </a:lnTo>
                <a:lnTo>
                  <a:pt x="719" y="529"/>
                </a:lnTo>
                <a:lnTo>
                  <a:pt x="712" y="554"/>
                </a:lnTo>
                <a:lnTo>
                  <a:pt x="708" y="580"/>
                </a:lnTo>
                <a:lnTo>
                  <a:pt x="712" y="605"/>
                </a:lnTo>
                <a:lnTo>
                  <a:pt x="719" y="630"/>
                </a:lnTo>
                <a:lnTo>
                  <a:pt x="731" y="652"/>
                </a:lnTo>
                <a:lnTo>
                  <a:pt x="746" y="671"/>
                </a:lnTo>
                <a:lnTo>
                  <a:pt x="765" y="687"/>
                </a:lnTo>
                <a:lnTo>
                  <a:pt x="787" y="699"/>
                </a:lnTo>
                <a:lnTo>
                  <a:pt x="811" y="706"/>
                </a:lnTo>
                <a:lnTo>
                  <a:pt x="837" y="708"/>
                </a:lnTo>
                <a:lnTo>
                  <a:pt x="863" y="706"/>
                </a:lnTo>
                <a:lnTo>
                  <a:pt x="888" y="699"/>
                </a:lnTo>
                <a:lnTo>
                  <a:pt x="909" y="687"/>
                </a:lnTo>
                <a:lnTo>
                  <a:pt x="928" y="671"/>
                </a:lnTo>
                <a:lnTo>
                  <a:pt x="943" y="652"/>
                </a:lnTo>
                <a:lnTo>
                  <a:pt x="956" y="630"/>
                </a:lnTo>
                <a:lnTo>
                  <a:pt x="964" y="605"/>
                </a:lnTo>
                <a:lnTo>
                  <a:pt x="966" y="580"/>
                </a:lnTo>
                <a:lnTo>
                  <a:pt x="964" y="554"/>
                </a:lnTo>
                <a:lnTo>
                  <a:pt x="956" y="529"/>
                </a:lnTo>
                <a:lnTo>
                  <a:pt x="943" y="508"/>
                </a:lnTo>
                <a:lnTo>
                  <a:pt x="928" y="488"/>
                </a:lnTo>
                <a:lnTo>
                  <a:pt x="909" y="473"/>
                </a:lnTo>
                <a:lnTo>
                  <a:pt x="888" y="462"/>
                </a:lnTo>
                <a:lnTo>
                  <a:pt x="863" y="454"/>
                </a:lnTo>
                <a:lnTo>
                  <a:pt x="837" y="451"/>
                </a:lnTo>
                <a:close/>
                <a:moveTo>
                  <a:pt x="3156" y="129"/>
                </a:moveTo>
                <a:lnTo>
                  <a:pt x="3114" y="132"/>
                </a:lnTo>
                <a:lnTo>
                  <a:pt x="3074" y="142"/>
                </a:lnTo>
                <a:lnTo>
                  <a:pt x="3038" y="158"/>
                </a:lnTo>
                <a:lnTo>
                  <a:pt x="3003" y="178"/>
                </a:lnTo>
                <a:lnTo>
                  <a:pt x="2973" y="204"/>
                </a:lnTo>
                <a:lnTo>
                  <a:pt x="2947" y="234"/>
                </a:lnTo>
                <a:lnTo>
                  <a:pt x="2927" y="268"/>
                </a:lnTo>
                <a:lnTo>
                  <a:pt x="2911" y="305"/>
                </a:lnTo>
                <a:lnTo>
                  <a:pt x="2901" y="345"/>
                </a:lnTo>
                <a:lnTo>
                  <a:pt x="2898" y="386"/>
                </a:lnTo>
                <a:lnTo>
                  <a:pt x="2901" y="428"/>
                </a:lnTo>
                <a:lnTo>
                  <a:pt x="2911" y="468"/>
                </a:lnTo>
                <a:lnTo>
                  <a:pt x="2927" y="504"/>
                </a:lnTo>
                <a:lnTo>
                  <a:pt x="2947" y="539"/>
                </a:lnTo>
                <a:lnTo>
                  <a:pt x="2973" y="569"/>
                </a:lnTo>
                <a:lnTo>
                  <a:pt x="3003" y="595"/>
                </a:lnTo>
                <a:lnTo>
                  <a:pt x="3038" y="615"/>
                </a:lnTo>
                <a:lnTo>
                  <a:pt x="3074" y="631"/>
                </a:lnTo>
                <a:lnTo>
                  <a:pt x="3114" y="641"/>
                </a:lnTo>
                <a:lnTo>
                  <a:pt x="3156" y="644"/>
                </a:lnTo>
                <a:lnTo>
                  <a:pt x="3197" y="641"/>
                </a:lnTo>
                <a:lnTo>
                  <a:pt x="3237" y="631"/>
                </a:lnTo>
                <a:lnTo>
                  <a:pt x="3274" y="615"/>
                </a:lnTo>
                <a:lnTo>
                  <a:pt x="3308" y="595"/>
                </a:lnTo>
                <a:lnTo>
                  <a:pt x="3338" y="569"/>
                </a:lnTo>
                <a:lnTo>
                  <a:pt x="3364" y="539"/>
                </a:lnTo>
                <a:lnTo>
                  <a:pt x="3384" y="504"/>
                </a:lnTo>
                <a:lnTo>
                  <a:pt x="3400" y="468"/>
                </a:lnTo>
                <a:lnTo>
                  <a:pt x="3410" y="428"/>
                </a:lnTo>
                <a:lnTo>
                  <a:pt x="3413" y="386"/>
                </a:lnTo>
                <a:lnTo>
                  <a:pt x="3410" y="345"/>
                </a:lnTo>
                <a:lnTo>
                  <a:pt x="3400" y="305"/>
                </a:lnTo>
                <a:lnTo>
                  <a:pt x="3384" y="268"/>
                </a:lnTo>
                <a:lnTo>
                  <a:pt x="3364" y="234"/>
                </a:lnTo>
                <a:lnTo>
                  <a:pt x="3338" y="204"/>
                </a:lnTo>
                <a:lnTo>
                  <a:pt x="3308" y="178"/>
                </a:lnTo>
                <a:lnTo>
                  <a:pt x="3274" y="158"/>
                </a:lnTo>
                <a:lnTo>
                  <a:pt x="3237" y="142"/>
                </a:lnTo>
                <a:lnTo>
                  <a:pt x="3197" y="132"/>
                </a:lnTo>
                <a:lnTo>
                  <a:pt x="3156" y="129"/>
                </a:lnTo>
                <a:close/>
                <a:moveTo>
                  <a:pt x="3156" y="0"/>
                </a:moveTo>
                <a:lnTo>
                  <a:pt x="3204" y="3"/>
                </a:lnTo>
                <a:lnTo>
                  <a:pt x="3251" y="12"/>
                </a:lnTo>
                <a:lnTo>
                  <a:pt x="3295" y="26"/>
                </a:lnTo>
                <a:lnTo>
                  <a:pt x="3337" y="45"/>
                </a:lnTo>
                <a:lnTo>
                  <a:pt x="3377" y="70"/>
                </a:lnTo>
                <a:lnTo>
                  <a:pt x="3412" y="98"/>
                </a:lnTo>
                <a:lnTo>
                  <a:pt x="3444" y="130"/>
                </a:lnTo>
                <a:lnTo>
                  <a:pt x="3472" y="165"/>
                </a:lnTo>
                <a:lnTo>
                  <a:pt x="3497" y="205"/>
                </a:lnTo>
                <a:lnTo>
                  <a:pt x="3516" y="247"/>
                </a:lnTo>
                <a:lnTo>
                  <a:pt x="3530" y="291"/>
                </a:lnTo>
                <a:lnTo>
                  <a:pt x="3539" y="338"/>
                </a:lnTo>
                <a:lnTo>
                  <a:pt x="3542" y="386"/>
                </a:lnTo>
                <a:lnTo>
                  <a:pt x="3539" y="435"/>
                </a:lnTo>
                <a:lnTo>
                  <a:pt x="3530" y="482"/>
                </a:lnTo>
                <a:lnTo>
                  <a:pt x="3516" y="526"/>
                </a:lnTo>
                <a:lnTo>
                  <a:pt x="3497" y="568"/>
                </a:lnTo>
                <a:lnTo>
                  <a:pt x="3472" y="608"/>
                </a:lnTo>
                <a:lnTo>
                  <a:pt x="3444" y="643"/>
                </a:lnTo>
                <a:lnTo>
                  <a:pt x="3412" y="675"/>
                </a:lnTo>
                <a:lnTo>
                  <a:pt x="3377" y="703"/>
                </a:lnTo>
                <a:lnTo>
                  <a:pt x="3337" y="728"/>
                </a:lnTo>
                <a:lnTo>
                  <a:pt x="3295" y="747"/>
                </a:lnTo>
                <a:lnTo>
                  <a:pt x="3251" y="761"/>
                </a:lnTo>
                <a:lnTo>
                  <a:pt x="3204" y="770"/>
                </a:lnTo>
                <a:lnTo>
                  <a:pt x="3156" y="773"/>
                </a:lnTo>
                <a:lnTo>
                  <a:pt x="3106" y="770"/>
                </a:lnTo>
                <a:lnTo>
                  <a:pt x="3059" y="761"/>
                </a:lnTo>
                <a:lnTo>
                  <a:pt x="3014" y="746"/>
                </a:lnTo>
                <a:lnTo>
                  <a:pt x="2972" y="726"/>
                </a:lnTo>
                <a:lnTo>
                  <a:pt x="2932" y="701"/>
                </a:lnTo>
                <a:lnTo>
                  <a:pt x="2897" y="672"/>
                </a:lnTo>
                <a:lnTo>
                  <a:pt x="2274" y="1294"/>
                </a:lnTo>
                <a:lnTo>
                  <a:pt x="2306" y="1341"/>
                </a:lnTo>
                <a:lnTo>
                  <a:pt x="2332" y="1389"/>
                </a:lnTo>
                <a:lnTo>
                  <a:pt x="2354" y="1440"/>
                </a:lnTo>
                <a:lnTo>
                  <a:pt x="2370" y="1495"/>
                </a:lnTo>
                <a:lnTo>
                  <a:pt x="2380" y="1551"/>
                </a:lnTo>
                <a:lnTo>
                  <a:pt x="2383" y="1610"/>
                </a:lnTo>
                <a:lnTo>
                  <a:pt x="2380" y="1669"/>
                </a:lnTo>
                <a:lnTo>
                  <a:pt x="2370" y="1725"/>
                </a:lnTo>
                <a:lnTo>
                  <a:pt x="2354" y="1780"/>
                </a:lnTo>
                <a:lnTo>
                  <a:pt x="2332" y="1831"/>
                </a:lnTo>
                <a:lnTo>
                  <a:pt x="2306" y="1879"/>
                </a:lnTo>
                <a:lnTo>
                  <a:pt x="2274" y="1926"/>
                </a:lnTo>
                <a:lnTo>
                  <a:pt x="2768" y="2419"/>
                </a:lnTo>
                <a:lnTo>
                  <a:pt x="2798" y="2404"/>
                </a:lnTo>
                <a:lnTo>
                  <a:pt x="2829" y="2392"/>
                </a:lnTo>
                <a:lnTo>
                  <a:pt x="2863" y="2385"/>
                </a:lnTo>
                <a:lnTo>
                  <a:pt x="2898" y="2383"/>
                </a:lnTo>
                <a:lnTo>
                  <a:pt x="2940" y="2386"/>
                </a:lnTo>
                <a:lnTo>
                  <a:pt x="2980" y="2396"/>
                </a:lnTo>
                <a:lnTo>
                  <a:pt x="3016" y="2412"/>
                </a:lnTo>
                <a:lnTo>
                  <a:pt x="3050" y="2432"/>
                </a:lnTo>
                <a:lnTo>
                  <a:pt x="3080" y="2458"/>
                </a:lnTo>
                <a:lnTo>
                  <a:pt x="3106" y="2488"/>
                </a:lnTo>
                <a:lnTo>
                  <a:pt x="3127" y="2522"/>
                </a:lnTo>
                <a:lnTo>
                  <a:pt x="3143" y="2559"/>
                </a:lnTo>
                <a:lnTo>
                  <a:pt x="3152" y="2599"/>
                </a:lnTo>
                <a:lnTo>
                  <a:pt x="3156" y="2640"/>
                </a:lnTo>
                <a:lnTo>
                  <a:pt x="3152" y="2682"/>
                </a:lnTo>
                <a:lnTo>
                  <a:pt x="3143" y="2722"/>
                </a:lnTo>
                <a:lnTo>
                  <a:pt x="3127" y="2758"/>
                </a:lnTo>
                <a:lnTo>
                  <a:pt x="3106" y="2793"/>
                </a:lnTo>
                <a:lnTo>
                  <a:pt x="3080" y="2823"/>
                </a:lnTo>
                <a:lnTo>
                  <a:pt x="3050" y="2849"/>
                </a:lnTo>
                <a:lnTo>
                  <a:pt x="3016" y="2869"/>
                </a:lnTo>
                <a:lnTo>
                  <a:pt x="2980" y="2885"/>
                </a:lnTo>
                <a:lnTo>
                  <a:pt x="2940" y="2895"/>
                </a:lnTo>
                <a:lnTo>
                  <a:pt x="2898" y="2898"/>
                </a:lnTo>
                <a:lnTo>
                  <a:pt x="2856" y="2895"/>
                </a:lnTo>
                <a:lnTo>
                  <a:pt x="2816" y="2885"/>
                </a:lnTo>
                <a:lnTo>
                  <a:pt x="2780" y="2869"/>
                </a:lnTo>
                <a:lnTo>
                  <a:pt x="2746" y="2849"/>
                </a:lnTo>
                <a:lnTo>
                  <a:pt x="2716" y="2823"/>
                </a:lnTo>
                <a:lnTo>
                  <a:pt x="2690" y="2793"/>
                </a:lnTo>
                <a:lnTo>
                  <a:pt x="2669" y="2758"/>
                </a:lnTo>
                <a:lnTo>
                  <a:pt x="2653" y="2722"/>
                </a:lnTo>
                <a:lnTo>
                  <a:pt x="2644" y="2682"/>
                </a:lnTo>
                <a:lnTo>
                  <a:pt x="2640" y="2640"/>
                </a:lnTo>
                <a:lnTo>
                  <a:pt x="2643" y="2605"/>
                </a:lnTo>
                <a:lnTo>
                  <a:pt x="2650" y="2572"/>
                </a:lnTo>
                <a:lnTo>
                  <a:pt x="2662" y="2541"/>
                </a:lnTo>
                <a:lnTo>
                  <a:pt x="2677" y="2511"/>
                </a:lnTo>
                <a:lnTo>
                  <a:pt x="2183" y="2017"/>
                </a:lnTo>
                <a:lnTo>
                  <a:pt x="2139" y="2047"/>
                </a:lnTo>
                <a:lnTo>
                  <a:pt x="2091" y="2074"/>
                </a:lnTo>
                <a:lnTo>
                  <a:pt x="2040" y="2095"/>
                </a:lnTo>
                <a:lnTo>
                  <a:pt x="1988" y="2110"/>
                </a:lnTo>
                <a:lnTo>
                  <a:pt x="1932" y="2121"/>
                </a:lnTo>
                <a:lnTo>
                  <a:pt x="1932" y="2775"/>
                </a:lnTo>
                <a:lnTo>
                  <a:pt x="1980" y="2786"/>
                </a:lnTo>
                <a:lnTo>
                  <a:pt x="2026" y="2804"/>
                </a:lnTo>
                <a:lnTo>
                  <a:pt x="2069" y="2827"/>
                </a:lnTo>
                <a:lnTo>
                  <a:pt x="2109" y="2855"/>
                </a:lnTo>
                <a:lnTo>
                  <a:pt x="2146" y="2887"/>
                </a:lnTo>
                <a:lnTo>
                  <a:pt x="2177" y="2924"/>
                </a:lnTo>
                <a:lnTo>
                  <a:pt x="2204" y="2965"/>
                </a:lnTo>
                <a:lnTo>
                  <a:pt x="2225" y="3009"/>
                </a:lnTo>
                <a:lnTo>
                  <a:pt x="2241" y="3055"/>
                </a:lnTo>
                <a:lnTo>
                  <a:pt x="2251" y="3104"/>
                </a:lnTo>
                <a:lnTo>
                  <a:pt x="2254" y="3156"/>
                </a:lnTo>
                <a:lnTo>
                  <a:pt x="2251" y="3204"/>
                </a:lnTo>
                <a:lnTo>
                  <a:pt x="2242" y="3251"/>
                </a:lnTo>
                <a:lnTo>
                  <a:pt x="2228" y="3295"/>
                </a:lnTo>
                <a:lnTo>
                  <a:pt x="2209" y="3337"/>
                </a:lnTo>
                <a:lnTo>
                  <a:pt x="2184" y="3377"/>
                </a:lnTo>
                <a:lnTo>
                  <a:pt x="2156" y="3412"/>
                </a:lnTo>
                <a:lnTo>
                  <a:pt x="2124" y="3444"/>
                </a:lnTo>
                <a:lnTo>
                  <a:pt x="2089" y="3472"/>
                </a:lnTo>
                <a:lnTo>
                  <a:pt x="2049" y="3497"/>
                </a:lnTo>
                <a:lnTo>
                  <a:pt x="2007" y="3516"/>
                </a:lnTo>
                <a:lnTo>
                  <a:pt x="1963" y="3530"/>
                </a:lnTo>
                <a:lnTo>
                  <a:pt x="1916" y="3539"/>
                </a:lnTo>
                <a:lnTo>
                  <a:pt x="1868" y="3542"/>
                </a:lnTo>
                <a:lnTo>
                  <a:pt x="1819" y="3539"/>
                </a:lnTo>
                <a:lnTo>
                  <a:pt x="1772" y="3530"/>
                </a:lnTo>
                <a:lnTo>
                  <a:pt x="1728" y="3516"/>
                </a:lnTo>
                <a:lnTo>
                  <a:pt x="1686" y="3497"/>
                </a:lnTo>
                <a:lnTo>
                  <a:pt x="1648" y="3472"/>
                </a:lnTo>
                <a:lnTo>
                  <a:pt x="1611" y="3444"/>
                </a:lnTo>
                <a:lnTo>
                  <a:pt x="1579" y="3412"/>
                </a:lnTo>
                <a:lnTo>
                  <a:pt x="1551" y="3377"/>
                </a:lnTo>
                <a:lnTo>
                  <a:pt x="1526" y="3337"/>
                </a:lnTo>
                <a:lnTo>
                  <a:pt x="1507" y="3295"/>
                </a:lnTo>
                <a:lnTo>
                  <a:pt x="1493" y="3251"/>
                </a:lnTo>
                <a:lnTo>
                  <a:pt x="1484" y="3204"/>
                </a:lnTo>
                <a:lnTo>
                  <a:pt x="1481" y="3156"/>
                </a:lnTo>
                <a:lnTo>
                  <a:pt x="1484" y="3104"/>
                </a:lnTo>
                <a:lnTo>
                  <a:pt x="1494" y="3055"/>
                </a:lnTo>
                <a:lnTo>
                  <a:pt x="1510" y="3009"/>
                </a:lnTo>
                <a:lnTo>
                  <a:pt x="1532" y="2965"/>
                </a:lnTo>
                <a:lnTo>
                  <a:pt x="1558" y="2924"/>
                </a:lnTo>
                <a:lnTo>
                  <a:pt x="1591" y="2887"/>
                </a:lnTo>
                <a:lnTo>
                  <a:pt x="1626" y="2855"/>
                </a:lnTo>
                <a:lnTo>
                  <a:pt x="1666" y="2827"/>
                </a:lnTo>
                <a:lnTo>
                  <a:pt x="1709" y="2804"/>
                </a:lnTo>
                <a:lnTo>
                  <a:pt x="1755" y="2786"/>
                </a:lnTo>
                <a:lnTo>
                  <a:pt x="1803" y="2775"/>
                </a:lnTo>
                <a:lnTo>
                  <a:pt x="1803" y="2121"/>
                </a:lnTo>
                <a:lnTo>
                  <a:pt x="1748" y="2110"/>
                </a:lnTo>
                <a:lnTo>
                  <a:pt x="1695" y="2095"/>
                </a:lnTo>
                <a:lnTo>
                  <a:pt x="1644" y="2074"/>
                </a:lnTo>
                <a:lnTo>
                  <a:pt x="1597" y="2047"/>
                </a:lnTo>
                <a:lnTo>
                  <a:pt x="1552" y="2017"/>
                </a:lnTo>
                <a:lnTo>
                  <a:pt x="727" y="2842"/>
                </a:lnTo>
                <a:lnTo>
                  <a:pt x="746" y="2885"/>
                </a:lnTo>
                <a:lnTo>
                  <a:pt x="761" y="2930"/>
                </a:lnTo>
                <a:lnTo>
                  <a:pt x="770" y="2977"/>
                </a:lnTo>
                <a:lnTo>
                  <a:pt x="773" y="3027"/>
                </a:lnTo>
                <a:lnTo>
                  <a:pt x="770" y="3075"/>
                </a:lnTo>
                <a:lnTo>
                  <a:pt x="761" y="3122"/>
                </a:lnTo>
                <a:lnTo>
                  <a:pt x="747" y="3166"/>
                </a:lnTo>
                <a:lnTo>
                  <a:pt x="728" y="3208"/>
                </a:lnTo>
                <a:lnTo>
                  <a:pt x="703" y="3247"/>
                </a:lnTo>
                <a:lnTo>
                  <a:pt x="675" y="3283"/>
                </a:lnTo>
                <a:lnTo>
                  <a:pt x="643" y="3316"/>
                </a:lnTo>
                <a:lnTo>
                  <a:pt x="608" y="3343"/>
                </a:lnTo>
                <a:lnTo>
                  <a:pt x="568" y="3368"/>
                </a:lnTo>
                <a:lnTo>
                  <a:pt x="526" y="3387"/>
                </a:lnTo>
                <a:lnTo>
                  <a:pt x="482" y="3401"/>
                </a:lnTo>
                <a:lnTo>
                  <a:pt x="435" y="3410"/>
                </a:lnTo>
                <a:lnTo>
                  <a:pt x="386" y="3413"/>
                </a:lnTo>
                <a:lnTo>
                  <a:pt x="338" y="3410"/>
                </a:lnTo>
                <a:lnTo>
                  <a:pt x="291" y="3401"/>
                </a:lnTo>
                <a:lnTo>
                  <a:pt x="247" y="3387"/>
                </a:lnTo>
                <a:lnTo>
                  <a:pt x="205" y="3368"/>
                </a:lnTo>
                <a:lnTo>
                  <a:pt x="165" y="3343"/>
                </a:lnTo>
                <a:lnTo>
                  <a:pt x="130" y="3316"/>
                </a:lnTo>
                <a:lnTo>
                  <a:pt x="98" y="3283"/>
                </a:lnTo>
                <a:lnTo>
                  <a:pt x="70" y="3247"/>
                </a:lnTo>
                <a:lnTo>
                  <a:pt x="45" y="3208"/>
                </a:lnTo>
                <a:lnTo>
                  <a:pt x="26" y="3166"/>
                </a:lnTo>
                <a:lnTo>
                  <a:pt x="12" y="3122"/>
                </a:lnTo>
                <a:lnTo>
                  <a:pt x="3" y="3075"/>
                </a:lnTo>
                <a:lnTo>
                  <a:pt x="0" y="3027"/>
                </a:lnTo>
                <a:lnTo>
                  <a:pt x="3" y="2979"/>
                </a:lnTo>
                <a:lnTo>
                  <a:pt x="12" y="2932"/>
                </a:lnTo>
                <a:lnTo>
                  <a:pt x="26" y="2887"/>
                </a:lnTo>
                <a:lnTo>
                  <a:pt x="45" y="2845"/>
                </a:lnTo>
                <a:lnTo>
                  <a:pt x="70" y="2807"/>
                </a:lnTo>
                <a:lnTo>
                  <a:pt x="98" y="2770"/>
                </a:lnTo>
                <a:lnTo>
                  <a:pt x="130" y="2738"/>
                </a:lnTo>
                <a:lnTo>
                  <a:pt x="165" y="2710"/>
                </a:lnTo>
                <a:lnTo>
                  <a:pt x="205" y="2685"/>
                </a:lnTo>
                <a:lnTo>
                  <a:pt x="247" y="2666"/>
                </a:lnTo>
                <a:lnTo>
                  <a:pt x="291" y="2652"/>
                </a:lnTo>
                <a:lnTo>
                  <a:pt x="338" y="2644"/>
                </a:lnTo>
                <a:lnTo>
                  <a:pt x="386" y="2640"/>
                </a:lnTo>
                <a:lnTo>
                  <a:pt x="436" y="2644"/>
                </a:lnTo>
                <a:lnTo>
                  <a:pt x="483" y="2652"/>
                </a:lnTo>
                <a:lnTo>
                  <a:pt x="528" y="2667"/>
                </a:lnTo>
                <a:lnTo>
                  <a:pt x="570" y="2688"/>
                </a:lnTo>
                <a:lnTo>
                  <a:pt x="610" y="2712"/>
                </a:lnTo>
                <a:lnTo>
                  <a:pt x="646" y="2741"/>
                </a:lnTo>
                <a:lnTo>
                  <a:pt x="1461" y="1926"/>
                </a:lnTo>
                <a:lnTo>
                  <a:pt x="1430" y="1879"/>
                </a:lnTo>
                <a:lnTo>
                  <a:pt x="1403" y="1831"/>
                </a:lnTo>
                <a:lnTo>
                  <a:pt x="1381" y="1780"/>
                </a:lnTo>
                <a:lnTo>
                  <a:pt x="1365" y="1725"/>
                </a:lnTo>
                <a:lnTo>
                  <a:pt x="1356" y="1669"/>
                </a:lnTo>
                <a:lnTo>
                  <a:pt x="1352" y="1610"/>
                </a:lnTo>
                <a:lnTo>
                  <a:pt x="1356" y="1551"/>
                </a:lnTo>
                <a:lnTo>
                  <a:pt x="1365" y="1495"/>
                </a:lnTo>
                <a:lnTo>
                  <a:pt x="1381" y="1440"/>
                </a:lnTo>
                <a:lnTo>
                  <a:pt x="1403" y="1389"/>
                </a:lnTo>
                <a:lnTo>
                  <a:pt x="1430" y="1341"/>
                </a:lnTo>
                <a:lnTo>
                  <a:pt x="1461" y="1294"/>
                </a:lnTo>
                <a:lnTo>
                  <a:pt x="967" y="801"/>
                </a:lnTo>
                <a:lnTo>
                  <a:pt x="937" y="816"/>
                </a:lnTo>
                <a:lnTo>
                  <a:pt x="906" y="828"/>
                </a:lnTo>
                <a:lnTo>
                  <a:pt x="873" y="835"/>
                </a:lnTo>
                <a:lnTo>
                  <a:pt x="837" y="837"/>
                </a:lnTo>
                <a:lnTo>
                  <a:pt x="795" y="834"/>
                </a:lnTo>
                <a:lnTo>
                  <a:pt x="756" y="824"/>
                </a:lnTo>
                <a:lnTo>
                  <a:pt x="719" y="808"/>
                </a:lnTo>
                <a:lnTo>
                  <a:pt x="685" y="788"/>
                </a:lnTo>
                <a:lnTo>
                  <a:pt x="655" y="762"/>
                </a:lnTo>
                <a:lnTo>
                  <a:pt x="629" y="732"/>
                </a:lnTo>
                <a:lnTo>
                  <a:pt x="609" y="698"/>
                </a:lnTo>
                <a:lnTo>
                  <a:pt x="592" y="661"/>
                </a:lnTo>
                <a:lnTo>
                  <a:pt x="583" y="621"/>
                </a:lnTo>
                <a:lnTo>
                  <a:pt x="580" y="580"/>
                </a:lnTo>
                <a:lnTo>
                  <a:pt x="583" y="538"/>
                </a:lnTo>
                <a:lnTo>
                  <a:pt x="592" y="498"/>
                </a:lnTo>
                <a:lnTo>
                  <a:pt x="609" y="462"/>
                </a:lnTo>
                <a:lnTo>
                  <a:pt x="629" y="427"/>
                </a:lnTo>
                <a:lnTo>
                  <a:pt x="655" y="397"/>
                </a:lnTo>
                <a:lnTo>
                  <a:pt x="685" y="371"/>
                </a:lnTo>
                <a:lnTo>
                  <a:pt x="719" y="351"/>
                </a:lnTo>
                <a:lnTo>
                  <a:pt x="756" y="335"/>
                </a:lnTo>
                <a:lnTo>
                  <a:pt x="795" y="325"/>
                </a:lnTo>
                <a:lnTo>
                  <a:pt x="837" y="322"/>
                </a:lnTo>
                <a:lnTo>
                  <a:pt x="879" y="325"/>
                </a:lnTo>
                <a:lnTo>
                  <a:pt x="919" y="335"/>
                </a:lnTo>
                <a:lnTo>
                  <a:pt x="955" y="351"/>
                </a:lnTo>
                <a:lnTo>
                  <a:pt x="990" y="371"/>
                </a:lnTo>
                <a:lnTo>
                  <a:pt x="1020" y="397"/>
                </a:lnTo>
                <a:lnTo>
                  <a:pt x="1045" y="427"/>
                </a:lnTo>
                <a:lnTo>
                  <a:pt x="1066" y="462"/>
                </a:lnTo>
                <a:lnTo>
                  <a:pt x="1082" y="498"/>
                </a:lnTo>
                <a:lnTo>
                  <a:pt x="1092" y="538"/>
                </a:lnTo>
                <a:lnTo>
                  <a:pt x="1095" y="580"/>
                </a:lnTo>
                <a:lnTo>
                  <a:pt x="1093" y="615"/>
                </a:lnTo>
                <a:lnTo>
                  <a:pt x="1085" y="648"/>
                </a:lnTo>
                <a:lnTo>
                  <a:pt x="1073" y="679"/>
                </a:lnTo>
                <a:lnTo>
                  <a:pt x="1058" y="709"/>
                </a:lnTo>
                <a:lnTo>
                  <a:pt x="1552" y="1203"/>
                </a:lnTo>
                <a:lnTo>
                  <a:pt x="1597" y="1172"/>
                </a:lnTo>
                <a:lnTo>
                  <a:pt x="1646" y="1145"/>
                </a:lnTo>
                <a:lnTo>
                  <a:pt x="1698" y="1124"/>
                </a:lnTo>
                <a:lnTo>
                  <a:pt x="1753" y="1108"/>
                </a:lnTo>
                <a:lnTo>
                  <a:pt x="1809" y="1098"/>
                </a:lnTo>
                <a:lnTo>
                  <a:pt x="1868" y="1095"/>
                </a:lnTo>
                <a:lnTo>
                  <a:pt x="1927" y="1098"/>
                </a:lnTo>
                <a:lnTo>
                  <a:pt x="1982" y="1108"/>
                </a:lnTo>
                <a:lnTo>
                  <a:pt x="2037" y="1124"/>
                </a:lnTo>
                <a:lnTo>
                  <a:pt x="2089" y="1145"/>
                </a:lnTo>
                <a:lnTo>
                  <a:pt x="2138" y="1172"/>
                </a:lnTo>
                <a:lnTo>
                  <a:pt x="2183" y="1203"/>
                </a:lnTo>
                <a:lnTo>
                  <a:pt x="2816" y="571"/>
                </a:lnTo>
                <a:lnTo>
                  <a:pt x="2796" y="528"/>
                </a:lnTo>
                <a:lnTo>
                  <a:pt x="2781" y="483"/>
                </a:lnTo>
                <a:lnTo>
                  <a:pt x="2772" y="436"/>
                </a:lnTo>
                <a:lnTo>
                  <a:pt x="2769" y="386"/>
                </a:lnTo>
                <a:lnTo>
                  <a:pt x="2772" y="338"/>
                </a:lnTo>
                <a:lnTo>
                  <a:pt x="2781" y="291"/>
                </a:lnTo>
                <a:lnTo>
                  <a:pt x="2795" y="247"/>
                </a:lnTo>
                <a:lnTo>
                  <a:pt x="2814" y="205"/>
                </a:lnTo>
                <a:lnTo>
                  <a:pt x="2839" y="165"/>
                </a:lnTo>
                <a:lnTo>
                  <a:pt x="2867" y="130"/>
                </a:lnTo>
                <a:lnTo>
                  <a:pt x="2899" y="98"/>
                </a:lnTo>
                <a:lnTo>
                  <a:pt x="2934" y="70"/>
                </a:lnTo>
                <a:lnTo>
                  <a:pt x="2974" y="45"/>
                </a:lnTo>
                <a:lnTo>
                  <a:pt x="3016" y="26"/>
                </a:lnTo>
                <a:lnTo>
                  <a:pt x="3060" y="12"/>
                </a:lnTo>
                <a:lnTo>
                  <a:pt x="3107" y="3"/>
                </a:lnTo>
                <a:lnTo>
                  <a:pt x="31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POINTS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Wireless Networks are Vulnerable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Attackers can exploit many different threat vectors.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5G Networks Face Risks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networks have associated risks that need to be addressed.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Educate and Engage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Know the vulnerabilities and risks to mitigate, monitor, and respond.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B28690-FB4F-4668-8F4B-E418F2364AEB}"/>
</file>

<file path=customXml/itemProps2.xml><?xml version="1.0" encoding="utf-8"?>
<ds:datastoreItem xmlns:ds="http://schemas.openxmlformats.org/officeDocument/2006/customXml" ds:itemID="{FBF9B013-46DB-40A2-B54F-20CF9264EF7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14095</TotalTime>
  <Words>236</Words>
  <Application>Microsoft Office PowerPoint</Application>
  <PresentationFormat>On-screen Show (16:9)</PresentationFormat>
  <Paragraphs>39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Basic Slide Master</vt:lpstr>
      <vt:lpstr>PowerPoint Presentation</vt:lpstr>
      <vt:lpstr>$123B</vt:lpstr>
      <vt:lpstr>Major Vulnerabilities</vt:lpstr>
      <vt:lpstr>Major Vulnerabilities</vt:lpstr>
      <vt:lpstr>Major Risks in 5G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910</cp:revision>
  <dcterms:created xsi:type="dcterms:W3CDTF">2017-10-12T21:25:20Z</dcterms:created>
  <dcterms:modified xsi:type="dcterms:W3CDTF">2022-05-18T10:19:41Z</dcterms:modified>
</cp:coreProperties>
</file>