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Evolution of telecommunications and start of radio telephony.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Generational development of wireless networks from 0G to 6G.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Comparison of download speeds from 2G to 6G.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Evolution of wireless network architectures.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Air interface protocols from UE to RAN to 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Core network functions and their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Major vulnerabilities in modern wireless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Significant risks associated with 5G wireless networks.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Fundamentals of 5G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E08507-E74E-43AE-BA66-8B7626599589}"/>
</file>

<file path=customXml/itemProps2.xml><?xml version="1.0" encoding="utf-8"?>
<ds:datastoreItem xmlns:ds="http://schemas.openxmlformats.org/officeDocument/2006/customXml" ds:itemID="{28927908-B202-4BE0-B4C1-6CB8807A5E2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14111</TotalTime>
  <Words>88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907</cp:revision>
  <dcterms:created xsi:type="dcterms:W3CDTF">2017-10-12T21:25:20Z</dcterms:created>
  <dcterms:modified xsi:type="dcterms:W3CDTF">2021-07-07T13:30:31Z</dcterms:modified>
</cp:coreProperties>
</file>