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Fundamentals of 5G Wireless Networks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Evolution of Cellular and Wireless Networks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104642" y="1307245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239805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5G Standards Bodies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There are several organizations that help define and standardized 5G wireless networks.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04641" y="2020392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1952952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2"/>
                </a:solidFill>
              </a:rPr>
              <a:t>5G Non-Standalone Networks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Deeper dive into the fundamental architecture of 5G Non-Standalone Networks.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104641" y="2757366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689926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</a:rPr>
              <a:t>5G Standalone Networks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Deeper diver into the fundamental architecture of 5G Standalone Networks.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289178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002325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39299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A88813-D795-4564-AF44-89BA5F76D5FF}"/>
              </a:ext>
            </a:extLst>
          </p:cNvPr>
          <p:cNvCxnSpPr>
            <a:cxnSpLocks/>
          </p:cNvCxnSpPr>
          <p:nvPr/>
        </p:nvCxnSpPr>
        <p:spPr>
          <a:xfrm>
            <a:off x="1104641" y="349185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270019" y="3424410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</a:rPr>
              <a:t>Current Deployment Status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Current status of 5G NSA and 5G SA deployments on a global scale. 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367392" y="3473783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7EBF4-C61A-4716-8B3A-807086C7119E}"/>
              </a:ext>
            </a:extLst>
          </p:cNvPr>
          <p:cNvCxnSpPr>
            <a:cxnSpLocks/>
          </p:cNvCxnSpPr>
          <p:nvPr/>
        </p:nvCxnSpPr>
        <p:spPr>
          <a:xfrm>
            <a:off x="1104641" y="4223083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270019" y="4155643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</a:rPr>
              <a:t>UE, RAN, and Core Threats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Threats to 5G NSA and 5G SA UE, RAN, and Core network functions. 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367392" y="4205016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Standards Bodies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3CCDFD-781E-4A10-A24C-95C33874ED5B}"/>
</file>

<file path=customXml/itemProps2.xml><?xml version="1.0" encoding="utf-8"?>
<ds:datastoreItem xmlns:ds="http://schemas.openxmlformats.org/officeDocument/2006/customXml" ds:itemID="{C37F7C4E-C3EC-4CF9-9409-9566B2E2DDD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9378</TotalTime>
  <Words>116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840</cp:revision>
  <dcterms:created xsi:type="dcterms:W3CDTF">2017-10-12T21:25:20Z</dcterms:created>
  <dcterms:modified xsi:type="dcterms:W3CDTF">2021-07-07T12:20:45Z</dcterms:modified>
</cp:coreProperties>
</file>