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5"/>
  </p:notesMasterIdLst>
  <p:handoutMasterIdLst>
    <p:handoutMasterId r:id="rId16"/>
  </p:handoutMasterIdLst>
  <p:sldIdLst>
    <p:sldId id="1378" r:id="rId3"/>
    <p:sldId id="1389" r:id="rId4"/>
    <p:sldId id="1390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21A3F-1DE7-C914-53CA-BED9D56FA074}" v="154" dt="2022-05-18T10:27:54.973"/>
    <p1510:client id="{25D84A5E-883A-0453-F417-1D32EA6351A4}" v="9" dt="2022-05-18T10:51:25.535"/>
    <p1510:client id="{B72D332B-810C-E9A7-F0AD-14B8C3CFBA1E}" v="13" dt="2022-05-18T10:29:33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3842" autoAdjust="0"/>
  </p:normalViewPr>
  <p:slideViewPr>
    <p:cSldViewPr snapToGrid="0">
      <p:cViewPr>
        <p:scale>
          <a:sx n="90" d="100"/>
          <a:sy n="90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23921A3F-1DE7-C914-53CA-BED9D56FA074}"/>
    <pc:docChg chg="modSld">
      <pc:chgData name="Priya Vishwakarma" userId="S::priya.v@eccouncil.org::6902f13e-7c45-48b5-80cf-298edb288fd6" providerId="AD" clId="Web-{23921A3F-1DE7-C914-53CA-BED9D56FA074}" dt="2022-05-18T10:27:51.863" v="60" actId="20577"/>
      <pc:docMkLst>
        <pc:docMk/>
      </pc:docMkLst>
      <pc:sldChg chg="modSp">
        <pc:chgData name="Priya Vishwakarma" userId="S::priya.v@eccouncil.org::6902f13e-7c45-48b5-80cf-298edb288fd6" providerId="AD" clId="Web-{23921A3F-1DE7-C914-53CA-BED9D56FA074}" dt="2022-05-18T10:27:46.019" v="58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23921A3F-1DE7-C914-53CA-BED9D56FA074}" dt="2022-05-18T10:27:32.222" v="56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45.972" v="57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46.019" v="58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7:51.863" v="60" actId="20577"/>
        <pc:sldMkLst>
          <pc:docMk/>
          <pc:sldMk cId="628807564" sldId="1374"/>
        </pc:sldMkLst>
        <pc:spChg chg="mod">
          <ac:chgData name="Priya Vishwakarma" userId="S::priya.v@eccouncil.org::6902f13e-7c45-48b5-80cf-298edb288fd6" providerId="AD" clId="Web-{23921A3F-1DE7-C914-53CA-BED9D56FA074}" dt="2022-05-18T10:27:51.863" v="60" actId="20577"/>
          <ac:spMkLst>
            <pc:docMk/>
            <pc:sldMk cId="628807564" sldId="1374"/>
            <ac:spMk id="9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0:58.258" v="7" actId="20577"/>
        <pc:sldMkLst>
          <pc:docMk/>
          <pc:sldMk cId="1981293705" sldId="1389"/>
        </pc:sldMkLst>
        <pc:spChg chg="mod">
          <ac:chgData name="Priya Vishwakarma" userId="S::priya.v@eccouncil.org::6902f13e-7c45-48b5-80cf-298edb288fd6" providerId="AD" clId="Web-{23921A3F-1DE7-C914-53CA-BED9D56FA074}" dt="2022-05-18T10:20:48.164" v="4" actId="20577"/>
          <ac:spMkLst>
            <pc:docMk/>
            <pc:sldMk cId="1981293705" sldId="1389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53.383" v="5" actId="20577"/>
          <ac:spMkLst>
            <pc:docMk/>
            <pc:sldMk cId="1981293705" sldId="1389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55.273" v="6" actId="20577"/>
          <ac:spMkLst>
            <pc:docMk/>
            <pc:sldMk cId="1981293705" sldId="1389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58.258" v="7" actId="20577"/>
          <ac:spMkLst>
            <pc:docMk/>
            <pc:sldMk cId="1981293705" sldId="1389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0:46.632" v="3" actId="20577"/>
        <pc:sldMkLst>
          <pc:docMk/>
          <pc:sldMk cId="1621597469" sldId="1390"/>
        </pc:sldMkLst>
        <pc:spChg chg="mod">
          <ac:chgData name="Priya Vishwakarma" userId="S::priya.v@eccouncil.org::6902f13e-7c45-48b5-80cf-298edb288fd6" providerId="AD" clId="Web-{23921A3F-1DE7-C914-53CA-BED9D56FA074}" dt="2022-05-18T10:20:39.788" v="1" actId="20577"/>
          <ac:spMkLst>
            <pc:docMk/>
            <pc:sldMk cId="1621597469" sldId="1390"/>
            <ac:spMk id="8" creationId="{5A92CCF9-421E-419D-9189-BD166F0DC00C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46.632" v="3" actId="20577"/>
          <ac:spMkLst>
            <pc:docMk/>
            <pc:sldMk cId="1621597469" sldId="1390"/>
            <ac:spMk id="56" creationId="{615845F3-FD89-4ABE-B035-B1C2B110B2C7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4:23.732" v="15" actId="20577"/>
        <pc:sldMkLst>
          <pc:docMk/>
          <pc:sldMk cId="4288762315" sldId="1391"/>
        </pc:sldMkLst>
        <pc:spChg chg="mod">
          <ac:chgData name="Priya Vishwakarma" userId="S::priya.v@eccouncil.org::6902f13e-7c45-48b5-80cf-298edb288fd6" providerId="AD" clId="Web-{23921A3F-1DE7-C914-53CA-BED9D56FA074}" dt="2022-05-18T10:21:32.290" v="13" actId="1076"/>
          <ac:spMkLst>
            <pc:docMk/>
            <pc:sldMk cId="4288762315" sldId="1391"/>
            <ac:spMk id="10" creationId="{848A463A-2982-433E-A306-2C756315F70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1:32.212" v="11" actId="14100"/>
          <ac:spMkLst>
            <pc:docMk/>
            <pc:sldMk cId="4288762315" sldId="1391"/>
            <ac:spMk id="13" creationId="{45A44CAE-BD2F-49F2-9B85-D78AA0532E30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23.732" v="15" actId="20577"/>
          <ac:spMkLst>
            <pc:docMk/>
            <pc:sldMk cId="4288762315" sldId="1391"/>
            <ac:spMk id="56" creationId="{615845F3-FD89-4ABE-B035-B1C2B110B2C7}"/>
          </ac:spMkLst>
        </pc:spChg>
        <pc:graphicFrameChg chg="mod">
          <ac:chgData name="Priya Vishwakarma" userId="S::priya.v@eccouncil.org::6902f13e-7c45-48b5-80cf-298edb288fd6" providerId="AD" clId="Web-{23921A3F-1DE7-C914-53CA-BED9D56FA074}" dt="2022-05-18T10:21:32.274" v="12" actId="1076"/>
          <ac:graphicFrameMkLst>
            <pc:docMk/>
            <pc:sldMk cId="4288762315" sldId="1391"/>
            <ac:graphicFrameMk id="9" creationId="{A2301B6B-883A-42E8-8FEF-28F7F549E285}"/>
          </ac:graphicFrameMkLst>
        </pc:graphicFrameChg>
      </pc:sldChg>
      <pc:sldChg chg="modSp">
        <pc:chgData name="Priya Vishwakarma" userId="S::priya.v@eccouncil.org::6902f13e-7c45-48b5-80cf-298edb288fd6" providerId="AD" clId="Web-{23921A3F-1DE7-C914-53CA-BED9D56FA074}" dt="2022-05-18T10:24:39.108" v="19" actId="20577"/>
        <pc:sldMkLst>
          <pc:docMk/>
          <pc:sldMk cId="571062478" sldId="1392"/>
        </pc:sldMkLst>
        <pc:spChg chg="mod">
          <ac:chgData name="Priya Vishwakarma" userId="S::priya.v@eccouncil.org::6902f13e-7c45-48b5-80cf-298edb288fd6" providerId="AD" clId="Web-{23921A3F-1DE7-C914-53CA-BED9D56FA074}" dt="2022-05-18T10:24:28.076" v="16" actId="20577"/>
          <ac:spMkLst>
            <pc:docMk/>
            <pc:sldMk cId="571062478" sldId="1392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32.623" v="17" actId="20577"/>
          <ac:spMkLst>
            <pc:docMk/>
            <pc:sldMk cId="571062478" sldId="1392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36.123" v="18" actId="20577"/>
          <ac:spMkLst>
            <pc:docMk/>
            <pc:sldMk cId="571062478" sldId="1392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39.108" v="19" actId="20577"/>
          <ac:spMkLst>
            <pc:docMk/>
            <pc:sldMk cId="571062478" sldId="1392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5:10.343" v="26" actId="20577"/>
        <pc:sldMkLst>
          <pc:docMk/>
          <pc:sldMk cId="44671413" sldId="1393"/>
        </pc:sldMkLst>
        <pc:spChg chg="mod">
          <ac:chgData name="Priya Vishwakarma" userId="S::priya.v@eccouncil.org::6902f13e-7c45-48b5-80cf-298edb288fd6" providerId="AD" clId="Web-{23921A3F-1DE7-C914-53CA-BED9D56FA074}" dt="2022-05-18T10:24:57.233" v="24" actId="14100"/>
          <ac:spMkLst>
            <pc:docMk/>
            <pc:sldMk cId="44671413" sldId="1393"/>
            <ac:spMk id="30" creationId="{21203CA6-C1BC-4261-A538-6D14496ADE99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10.343" v="26" actId="20577"/>
          <ac:spMkLst>
            <pc:docMk/>
            <pc:sldMk cId="44671413" sldId="1393"/>
            <ac:spMk id="57" creationId="{14E36AE5-8E5E-4D06-B9FC-8F16AAD90F72}"/>
          </ac:spMkLst>
        </pc:spChg>
        <pc:graphicFrameChg chg="mod">
          <ac:chgData name="Priya Vishwakarma" userId="S::priya.v@eccouncil.org::6902f13e-7c45-48b5-80cf-298edb288fd6" providerId="AD" clId="Web-{23921A3F-1DE7-C914-53CA-BED9D56FA074}" dt="2022-05-18T10:25:05.483" v="25" actId="1076"/>
          <ac:graphicFrameMkLst>
            <pc:docMk/>
            <pc:sldMk cId="44671413" sldId="1393"/>
            <ac:graphicFrameMk id="9" creationId="{66AE69D7-F0EF-4393-AD61-F251BCE85B30}"/>
          </ac:graphicFrameMkLst>
        </pc:graphicFrameChg>
      </pc:sldChg>
      <pc:sldChg chg="modSp">
        <pc:chgData name="Priya Vishwakarma" userId="S::priya.v@eccouncil.org::6902f13e-7c45-48b5-80cf-298edb288fd6" providerId="AD" clId="Web-{23921A3F-1DE7-C914-53CA-BED9D56FA074}" dt="2022-05-18T10:25:29.187" v="30" actId="20577"/>
        <pc:sldMkLst>
          <pc:docMk/>
          <pc:sldMk cId="2528651185" sldId="1394"/>
        </pc:sldMkLst>
        <pc:spChg chg="mod">
          <ac:chgData name="Priya Vishwakarma" userId="S::priya.v@eccouncil.org::6902f13e-7c45-48b5-80cf-298edb288fd6" providerId="AD" clId="Web-{23921A3F-1DE7-C914-53CA-BED9D56FA074}" dt="2022-05-18T10:25:15.374" v="27" actId="20577"/>
          <ac:spMkLst>
            <pc:docMk/>
            <pc:sldMk cId="2528651185" sldId="1394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20.531" v="28" actId="20577"/>
          <ac:spMkLst>
            <pc:docMk/>
            <pc:sldMk cId="2528651185" sldId="1394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23.406" v="29" actId="20577"/>
          <ac:spMkLst>
            <pc:docMk/>
            <pc:sldMk cId="2528651185" sldId="1394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29.187" v="30" actId="20577"/>
          <ac:spMkLst>
            <pc:docMk/>
            <pc:sldMk cId="2528651185" sldId="1394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6:17.626" v="42" actId="20577"/>
        <pc:sldMkLst>
          <pc:docMk/>
          <pc:sldMk cId="908886635" sldId="1395"/>
        </pc:sldMkLst>
        <pc:spChg chg="mod">
          <ac:chgData name="Priya Vishwakarma" userId="S::priya.v@eccouncil.org::6902f13e-7c45-48b5-80cf-298edb288fd6" providerId="AD" clId="Web-{23921A3F-1DE7-C914-53CA-BED9D56FA074}" dt="2022-05-18T10:26:02.860" v="40" actId="14100"/>
          <ac:spMkLst>
            <pc:docMk/>
            <pc:sldMk cId="908886635" sldId="1395"/>
            <ac:spMk id="33" creationId="{FD331A22-6A09-4740-9C86-DC404D1DA6BB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17.626" v="42" actId="20577"/>
          <ac:spMkLst>
            <pc:docMk/>
            <pc:sldMk cId="908886635" sldId="1395"/>
            <ac:spMk id="58" creationId="{0D2258AE-334D-4269-BA72-1589E2086B7D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6:29.798" v="46" actId="20577"/>
        <pc:sldMkLst>
          <pc:docMk/>
          <pc:sldMk cId="4282424843" sldId="1396"/>
        </pc:sldMkLst>
        <pc:spChg chg="mod">
          <ac:chgData name="Priya Vishwakarma" userId="S::priya.v@eccouncil.org::6902f13e-7c45-48b5-80cf-298edb288fd6" providerId="AD" clId="Web-{23921A3F-1DE7-C914-53CA-BED9D56FA074}" dt="2022-05-18T10:26:21.189" v="43" actId="20577"/>
          <ac:spMkLst>
            <pc:docMk/>
            <pc:sldMk cId="4282424843" sldId="1396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23.736" v="44" actId="20577"/>
          <ac:spMkLst>
            <pc:docMk/>
            <pc:sldMk cId="4282424843" sldId="1396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26.829" v="45" actId="20577"/>
          <ac:spMkLst>
            <pc:docMk/>
            <pc:sldMk cId="4282424843" sldId="1396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29.798" v="46" actId="20577"/>
          <ac:spMkLst>
            <pc:docMk/>
            <pc:sldMk cId="4282424843" sldId="1396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7:23.737" v="55" actId="20577"/>
        <pc:sldMkLst>
          <pc:docMk/>
          <pc:sldMk cId="1987094667" sldId="1397"/>
        </pc:sldMkLst>
        <pc:spChg chg="mod">
          <ac:chgData name="Priya Vishwakarma" userId="S::priya.v@eccouncil.org::6902f13e-7c45-48b5-80cf-298edb288fd6" providerId="AD" clId="Web-{23921A3F-1DE7-C914-53CA-BED9D56FA074}" dt="2022-05-18T10:26:57.299" v="52" actId="20577"/>
          <ac:spMkLst>
            <pc:docMk/>
            <pc:sldMk cId="1987094667" sldId="1397"/>
            <ac:spMk id="30" creationId="{031179B1-30D4-4245-A238-7D25450F9D35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02.596" v="54" actId="20577"/>
          <ac:spMkLst>
            <pc:docMk/>
            <pc:sldMk cId="1987094667" sldId="1397"/>
            <ac:spMk id="31" creationId="{6DC6EBCA-866A-4DE3-AF74-B55DE73AC54F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23.737" v="55" actId="20577"/>
          <ac:spMkLst>
            <pc:docMk/>
            <pc:sldMk cId="1987094667" sldId="1397"/>
            <ac:spMk id="59" creationId="{95A7D56F-862E-480A-AA86-E1DB89B08183}"/>
          </ac:spMkLst>
        </pc:spChg>
      </pc:sldChg>
    </pc:docChg>
  </pc:docChgLst>
  <pc:docChgLst>
    <pc:chgData name="Priya Vishwakarma" userId="S::priya.v@eccouncil.org::6902f13e-7c45-48b5-80cf-298edb288fd6" providerId="AD" clId="Web-{B72D332B-810C-E9A7-F0AD-14B8C3CFBA1E}"/>
    <pc:docChg chg="modSld">
      <pc:chgData name="Priya Vishwakarma" userId="S::priya.v@eccouncil.org::6902f13e-7c45-48b5-80cf-298edb288fd6" providerId="AD" clId="Web-{B72D332B-810C-E9A7-F0AD-14B8C3CFBA1E}" dt="2022-05-18T10:29:30.287" v="6" actId="20577"/>
      <pc:docMkLst>
        <pc:docMk/>
      </pc:docMkLst>
      <pc:sldChg chg="addSp delSp modSp">
        <pc:chgData name="Priya Vishwakarma" userId="S::priya.v@eccouncil.org::6902f13e-7c45-48b5-80cf-298edb288fd6" providerId="AD" clId="Web-{B72D332B-810C-E9A7-F0AD-14B8C3CFBA1E}" dt="2022-05-18T10:29:30.287" v="6" actId="20577"/>
        <pc:sldMkLst>
          <pc:docMk/>
          <pc:sldMk cId="3158777495" sldId="1207"/>
        </pc:sldMkLst>
        <pc:spChg chg="add del">
          <ac:chgData name="Priya Vishwakarma" userId="S::priya.v@eccouncil.org::6902f13e-7c45-48b5-80cf-298edb288fd6" providerId="AD" clId="Web-{B72D332B-810C-E9A7-F0AD-14B8C3CFBA1E}" dt="2022-05-18T10:29:04.770" v="3"/>
          <ac:spMkLst>
            <pc:docMk/>
            <pc:sldMk cId="3158777495" sldId="1207"/>
            <ac:spMk id="2" creationId="{0EEC180E-0B16-B6D6-8F17-B84D472199EF}"/>
          </ac:spMkLst>
        </pc:spChg>
        <pc:spChg chg="add del">
          <ac:chgData name="Priya Vishwakarma" userId="S::priya.v@eccouncil.org::6902f13e-7c45-48b5-80cf-298edb288fd6" providerId="AD" clId="Web-{B72D332B-810C-E9A7-F0AD-14B8C3CFBA1E}" dt="2022-05-18T10:28:49.161" v="2"/>
          <ac:spMkLst>
            <pc:docMk/>
            <pc:sldMk cId="3158777495" sldId="1207"/>
            <ac:spMk id="3" creationId="{3E8375F6-A7D3-8066-1F97-B6DBACC7D31C}"/>
          </ac:spMkLst>
        </pc:spChg>
        <pc:spChg chg="mod">
          <ac:chgData name="Priya Vishwakarma" userId="S::priya.v@eccouncil.org::6902f13e-7c45-48b5-80cf-298edb288fd6" providerId="AD" clId="Web-{B72D332B-810C-E9A7-F0AD-14B8C3CFBA1E}" dt="2022-05-18T10:29:12.911" v="4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B72D332B-810C-E9A7-F0AD-14B8C3CFBA1E}" dt="2022-05-18T10:29:19.271" v="5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B72D332B-810C-E9A7-F0AD-14B8C3CFBA1E}" dt="2022-05-18T10:29:30.287" v="6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  <pc:docChgLst>
    <pc:chgData clId="Web-{25D84A5E-883A-0453-F417-1D32EA6351A4}"/>
    <pc:docChg chg="modSld">
      <pc:chgData name="" userId="" providerId="" clId="Web-{25D84A5E-883A-0453-F417-1D32EA6351A4}" dt="2022-05-18T10:51:23.801" v="2" actId="20577"/>
      <pc:docMkLst>
        <pc:docMk/>
      </pc:docMkLst>
      <pc:sldChg chg="modSp">
        <pc:chgData name="" userId="" providerId="" clId="Web-{25D84A5E-883A-0453-F417-1D32EA6351A4}" dt="2022-05-18T10:51:23.801" v="2" actId="20577"/>
        <pc:sldMkLst>
          <pc:docMk/>
          <pc:sldMk cId="3158777495" sldId="1207"/>
        </pc:sldMkLst>
        <pc:spChg chg="mod">
          <ac:chgData name="" userId="" providerId="" clId="Web-{25D84A5E-883A-0453-F417-1D32EA6351A4}" dt="2022-05-18T10:51:16.488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" userId="" providerId="" clId="Web-{25D84A5E-883A-0453-F417-1D32EA6351A4}" dt="2022-05-18T10:51:20.770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" userId="" providerId="" clId="Web-{25D84A5E-883A-0453-F417-1D32EA6351A4}" dt="2022-05-18T10:51:23.801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  <pc:docChgLst>
    <pc:chgData clId="Web-{23921A3F-1DE7-C914-53CA-BED9D56FA074}"/>
    <pc:docChg chg="modSld">
      <pc:chgData name="" userId="" providerId="" clId="Web-{23921A3F-1DE7-C914-53CA-BED9D56FA074}" dt="2022-05-18T10:20:26.694" v="0" actId="20577"/>
      <pc:docMkLst>
        <pc:docMk/>
      </pc:docMkLst>
      <pc:sldChg chg="modSp">
        <pc:chgData name="" userId="" providerId="" clId="Web-{23921A3F-1DE7-C914-53CA-BED9D56FA074}" dt="2022-05-18T10:20:26.694" v="0" actId="20577"/>
        <pc:sldMkLst>
          <pc:docMk/>
          <pc:sldMk cId="1621597469" sldId="1390"/>
        </pc:sldMkLst>
        <pc:spChg chg="mod">
          <ac:chgData name="" userId="" providerId="" clId="Web-{23921A3F-1DE7-C914-53CA-BED9D56FA074}" dt="2022-05-18T10:20:26.694" v="0" actId="20577"/>
          <ac:spMkLst>
            <pc:docMk/>
            <pc:sldMk cId="1621597469" sldId="1390"/>
            <ac:spMk id="8" creationId="{5A92CCF9-421E-419D-9189-BD166F0DC0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19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24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4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8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Standards Bodies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31179B1-30D4-4245-A238-7D25450F9D35}"/>
              </a:ext>
            </a:extLst>
          </p:cNvPr>
          <p:cNvSpPr txBox="1"/>
          <p:nvPr/>
        </p:nvSpPr>
        <p:spPr>
          <a:xfrm>
            <a:off x="210529" y="1179065"/>
            <a:ext cx="40513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Institute of Electrical and Electronics Engineers (IEEE) established IEEE Future Networks Steering Committee.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Establishing roadmap and providing content and tutorials on 5G.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Contributing to IEEE standards for networks, wireless communication, and other components of 5G through working groups. </a:t>
            </a:r>
            <a:endParaRPr lang="en-US" sz="1600">
              <a:ea typeface="Robot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6EBCA-866A-4DE3-AF74-B55DE73AC54F}"/>
              </a:ext>
            </a:extLst>
          </p:cNvPr>
          <p:cNvSpPr txBox="1"/>
          <p:nvPr/>
        </p:nvSpPr>
        <p:spPr>
          <a:xfrm>
            <a:off x="4781105" y="1185663"/>
            <a:ext cx="40513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Linux Foundation established LF Networking group to focus on open-source collaboration.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Focus on 5G ecosystem, VNF/CNF collaboration, Edge Computing, and more. </a:t>
            </a:r>
            <a:endParaRPr lang="en-US" sz="1600">
              <a:ea typeface="Robot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24707-4AE0-440D-84C7-DE3F3F55D789}"/>
              </a:ext>
            </a:extLst>
          </p:cNvPr>
          <p:cNvSpPr txBox="1"/>
          <p:nvPr/>
        </p:nvSpPr>
        <p:spPr>
          <a:xfrm>
            <a:off x="4659805" y="2962464"/>
            <a:ext cx="286711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https://futurenetworks.ieee.org/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8FF62F-AB44-4B0E-88DF-5472CFA411A4}"/>
              </a:ext>
            </a:extLst>
          </p:cNvPr>
          <p:cNvSpPr txBox="1"/>
          <p:nvPr/>
        </p:nvSpPr>
        <p:spPr>
          <a:xfrm>
            <a:off x="4659805" y="3168429"/>
            <a:ext cx="47001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https://www.lfnetworking.org/</a:t>
            </a:r>
          </a:p>
        </p:txBody>
      </p:sp>
    </p:spTree>
    <p:extLst>
      <p:ext uri="{BB962C8B-B14F-4D97-AF65-F5344CB8AC3E}">
        <p14:creationId xmlns:p14="http://schemas.microsoft.com/office/powerpoint/2010/main" val="198709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 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Defined specifications through Releases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15, 16, and 17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DB2C4"/>
                </a:solidFill>
                <a:latin typeface="Roboto"/>
              </a:rPr>
              <a:t>ITU and IETF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ITU focuses on radio spectrum use and IETF focuses on IP technology.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IEEE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 and LF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Contribute to working standards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and 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deployment.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Non-standalone Networks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lang="en-US" dirty="0"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2CCF9-421E-419D-9189-BD166F0DC00C}"/>
              </a:ext>
            </a:extLst>
          </p:cNvPr>
          <p:cNvSpPr txBox="1"/>
          <p:nvPr/>
        </p:nvSpPr>
        <p:spPr>
          <a:xfrm>
            <a:off x="4690481" y="1198880"/>
            <a:ext cx="405130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International organization representing global telecommunications.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Formulates, develops, and publishes technical specifications for 5G.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Three Technical Specification Groups (TSGs):</a:t>
            </a:r>
            <a:endParaRPr lang="en-US" sz="1600" dirty="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Radio Access Networks (RAN)</a:t>
            </a:r>
            <a:endParaRPr lang="en-US" sz="1600" dirty="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Services &amp; Systems Aspects (SA)</a:t>
            </a:r>
            <a:endParaRPr lang="en-US" sz="1600" dirty="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Core Network &amp; Terminals (CT)</a:t>
            </a:r>
            <a:endParaRPr lang="en-US" sz="1600" dirty="0">
              <a:ea typeface="Robot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3C6A4F-3C34-4D62-8C7F-585AB172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99037"/>
              </p:ext>
            </p:extLst>
          </p:nvPr>
        </p:nvGraphicFramePr>
        <p:xfrm>
          <a:off x="402219" y="2885834"/>
          <a:ext cx="4742349" cy="2023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7383">
                  <a:extLst>
                    <a:ext uri="{9D8B030D-6E8A-4147-A177-3AD203B41FA5}">
                      <a16:colId xmlns:a16="http://schemas.microsoft.com/office/drawing/2014/main" val="1287873863"/>
                    </a:ext>
                  </a:extLst>
                </a:gridCol>
                <a:gridCol w="1104966">
                  <a:extLst>
                    <a:ext uri="{9D8B030D-6E8A-4147-A177-3AD203B41FA5}">
                      <a16:colId xmlns:a16="http://schemas.microsoft.com/office/drawing/2014/main" val="372071388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Organizational Partners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5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Organization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Country/region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351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Association of Radio Industries and Businesses (ARIB)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Japan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90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Alliance for Telecommunications Industry Solutions (ATIS)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589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China Communications Standards Association (CCSA)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540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European Telecommunications Standards Institute (ETSI)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Europe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940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Telecommunications Standards Development Society (TSDSI)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547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Telecommunications Technology Association (TTA)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Korea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39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Telecommunication Technology Committee (TTC)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Japan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7044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0CF44D0-2810-42C7-8000-811DDAB3A5F1}"/>
              </a:ext>
            </a:extLst>
          </p:cNvPr>
          <p:cNvSpPr txBox="1"/>
          <p:nvPr/>
        </p:nvSpPr>
        <p:spPr>
          <a:xfrm>
            <a:off x="2489521" y="2412664"/>
            <a:ext cx="19639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https://www.3gpp.org/</a:t>
            </a:r>
          </a:p>
        </p:txBody>
      </p:sp>
    </p:spTree>
    <p:extLst>
      <p:ext uri="{BB962C8B-B14F-4D97-AF65-F5344CB8AC3E}">
        <p14:creationId xmlns:p14="http://schemas.microsoft.com/office/powerpoint/2010/main" val="162159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2301B6B-883A-42E8-8FEF-28F7F549E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4327"/>
              </p:ext>
            </p:extLst>
          </p:nvPr>
        </p:nvGraphicFramePr>
        <p:xfrm>
          <a:off x="1397000" y="3499474"/>
          <a:ext cx="60960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3416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801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689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Release 15 - 2019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16 - 2020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17 -2022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4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First NR ("New Radio") release.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5G Vehicle-to-x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Service Based Architecture (SBA)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The 5G System - Phase 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Industrial IoT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URLLC enhancements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5G efficiency including Dynamic Spectrum Sharing (DSS)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Support for non-terrestrial networks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Unmanned Aerial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RAN Slicing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Edge Computing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889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8A463A-2982-433E-A306-2C756315F70D}"/>
              </a:ext>
            </a:extLst>
          </p:cNvPr>
          <p:cNvSpPr txBox="1"/>
          <p:nvPr/>
        </p:nvSpPr>
        <p:spPr>
          <a:xfrm>
            <a:off x="1402899" y="3199392"/>
            <a:ext cx="15584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5G Specifications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44CAE-BD2F-49F2-9B85-D78AA0532E30}"/>
              </a:ext>
            </a:extLst>
          </p:cNvPr>
          <p:cNvSpPr txBox="1"/>
          <p:nvPr/>
        </p:nvSpPr>
        <p:spPr>
          <a:xfrm>
            <a:off x="4690481" y="1198880"/>
            <a:ext cx="429158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International organization representing global telecommunications.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Formulates, develops, and publishes technical specifications for 5G.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Three Technical Specification Groups (TSGs):</a:t>
            </a:r>
            <a:endParaRPr lang="en-US" sz="160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Radio Access Networks (RAN)</a:t>
            </a:r>
            <a:endParaRPr lang="en-US" sz="160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Services &amp; Systems Aspects (SA)</a:t>
            </a:r>
            <a:endParaRPr lang="en-US" sz="160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Core Network &amp; Terminals (CT)</a:t>
            </a:r>
            <a:endParaRPr lang="en-US" sz="1600">
              <a:ea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243E0-1B51-4F4D-AD78-78A3D7269C8A}"/>
              </a:ext>
            </a:extLst>
          </p:cNvPr>
          <p:cNvSpPr txBox="1"/>
          <p:nvPr/>
        </p:nvSpPr>
        <p:spPr>
          <a:xfrm>
            <a:off x="2489521" y="2412664"/>
            <a:ext cx="19639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https://www.3gpp.org/</a:t>
            </a:r>
          </a:p>
        </p:txBody>
      </p:sp>
    </p:spTree>
    <p:extLst>
      <p:ext uri="{BB962C8B-B14F-4D97-AF65-F5344CB8AC3E}">
        <p14:creationId xmlns:p14="http://schemas.microsoft.com/office/powerpoint/2010/main" val="42887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1203CA6-C1BC-4261-A538-6D14496ADE99}"/>
              </a:ext>
            </a:extLst>
          </p:cNvPr>
          <p:cNvSpPr txBox="1"/>
          <p:nvPr/>
        </p:nvSpPr>
        <p:spPr>
          <a:xfrm>
            <a:off x="252126" y="1198880"/>
            <a:ext cx="440199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International Telecommunications Union (ITU) is UN-based agency.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Focused on information and telecommunications technologies. 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Coordinates the global sharing of radiofrequency spectrum. 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Provided 5G standards, IMT-2020. </a:t>
            </a:r>
            <a:endParaRPr lang="en-US" sz="1600">
              <a:ea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E6FC8-ACF0-4010-9820-03E0EE5F324D}"/>
              </a:ext>
            </a:extLst>
          </p:cNvPr>
          <p:cNvSpPr txBox="1"/>
          <p:nvPr/>
        </p:nvSpPr>
        <p:spPr>
          <a:xfrm>
            <a:off x="4698063" y="1247977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https://www.itu.int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AE69D7-F0EF-4393-AD61-F251BCE85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0884"/>
              </p:ext>
            </p:extLst>
          </p:nvPr>
        </p:nvGraphicFramePr>
        <p:xfrm>
          <a:off x="630188" y="2971182"/>
          <a:ext cx="7954874" cy="2117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865">
                  <a:extLst>
                    <a:ext uri="{9D8B030D-6E8A-4147-A177-3AD203B41FA5}">
                      <a16:colId xmlns:a16="http://schemas.microsoft.com/office/drawing/2014/main" val="3552127410"/>
                    </a:ext>
                  </a:extLst>
                </a:gridCol>
                <a:gridCol w="3202836">
                  <a:extLst>
                    <a:ext uri="{9D8B030D-6E8A-4147-A177-3AD203B41FA5}">
                      <a16:colId xmlns:a16="http://schemas.microsoft.com/office/drawing/2014/main" val="3998757645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1065686469"/>
                    </a:ext>
                  </a:extLst>
                </a:gridCol>
                <a:gridCol w="1163747">
                  <a:extLst>
                    <a:ext uri="{9D8B030D-6E8A-4147-A177-3AD203B41FA5}">
                      <a16:colId xmlns:a16="http://schemas.microsoft.com/office/drawing/2014/main" val="570832002"/>
                    </a:ext>
                  </a:extLst>
                </a:gridCol>
              </a:tblGrid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Capability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Target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Usage scenario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19043272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Downlink peak 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 maximum data rate technology must 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 Gbps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1440844328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Uplink peak 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 maximum data rate technology must 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 Gbps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839069335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 experienced downlink 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rate in dense urban test environment 95% of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 Mbps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1330472032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 experienced uplink 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rate in dense urban test environment 95% of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50 Mbps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411540627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Radio network contribution to packet travel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 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eMBB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381919462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Radio network contribution to packet travel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 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URLLC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874995696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Mobility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Maximum speed for handoff and QoS requirements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500 km/h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eMBB/URLLC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4161592854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Connection density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number of devices per unit 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1,000,000 devices/km2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mMTC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4269026726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Energy efficiency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sent/received per unit energy consumption (by device or network)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Equal to 4G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3120722303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Area traffic capacity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traffic across coverage 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 Mbps/m2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eMBB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22788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1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5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D16F4D-A25B-41A1-B417-DE86F3BAD644}"/>
              </a:ext>
            </a:extLst>
          </p:cNvPr>
          <p:cNvSpPr txBox="1"/>
          <p:nvPr/>
        </p:nvSpPr>
        <p:spPr>
          <a:xfrm>
            <a:off x="2535015" y="2987627"/>
            <a:ext cx="190998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https://www.ietf.org/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331A22-6A09-4740-9C86-DC404D1DA6BB}"/>
              </a:ext>
            </a:extLst>
          </p:cNvPr>
          <p:cNvSpPr txBox="1"/>
          <p:nvPr/>
        </p:nvSpPr>
        <p:spPr>
          <a:xfrm>
            <a:off x="4690481" y="1198880"/>
            <a:ext cx="431756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Internet Engineering Task Force (IETF) develops specifications for virtualized functions for IP-based networks.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Non-profit membership-based organization releases Requests for Comment (RFCs).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Collaboration with 3GPP where… </a:t>
            </a:r>
            <a:endParaRPr lang="en-US" sz="160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Dependencies on existing IETF technology.</a:t>
            </a:r>
            <a:endParaRPr lang="en-US" sz="1600" dirty="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Dependencies on current IETF work.</a:t>
            </a:r>
            <a:endParaRPr lang="en-US" sz="1600" dirty="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Features that represent clear demand and impact to IP technology need to be defined.</a:t>
            </a:r>
            <a:endParaRPr lang="en-US" sz="1600" dirty="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Architectural changes for Internet type solutions.</a:t>
            </a:r>
            <a:endParaRPr lang="en-US" sz="1600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8886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CEDC3893-AC29-4363-8361-1491836D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7" y="3440324"/>
            <a:ext cx="891706" cy="53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2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7DE31-6E5B-41AE-95F3-81CA1CE91030}"/>
</file>

<file path=customXml/itemProps2.xml><?xml version="1.0" encoding="utf-8"?>
<ds:datastoreItem xmlns:ds="http://schemas.openxmlformats.org/officeDocument/2006/customXml" ds:itemID="{632F29D9-A65C-470C-8CE0-1440B5ECBE5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11678</TotalTime>
  <Words>1022</Words>
  <Application>Microsoft Office PowerPoint</Application>
  <PresentationFormat>On-screen Show (16:9)</PresentationFormat>
  <Paragraphs>219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Basic Slide Master</vt:lpstr>
      <vt:lpstr>1_Basic Slide Master</vt:lpstr>
      <vt:lpstr>PowerPoint Presentation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917</cp:revision>
  <dcterms:created xsi:type="dcterms:W3CDTF">2017-10-12T21:25:20Z</dcterms:created>
  <dcterms:modified xsi:type="dcterms:W3CDTF">2022-05-18T10:51:27Z</dcterms:modified>
</cp:coreProperties>
</file>