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8" r:id="rId2"/>
    <p:sldId id="1387" r:id="rId3"/>
    <p:sldId id="1389" r:id="rId4"/>
    <p:sldId id="1383" r:id="rId5"/>
    <p:sldId id="1207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6FFB8-D6CC-6F93-DB56-09C283BFA955}" v="4" dt="2022-05-18T10:35:57.313"/>
    <p1510:client id="{BE2A94A8-9DEB-FE8E-98A1-43EBD165E27A}" v="32" dt="2022-05-18T10:34:09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366FFB8-D6CC-6F93-DB56-09C283BFA955}"/>
    <pc:docChg chg="modSld">
      <pc:chgData name="" userId="" providerId="" clId="Web-{9366FFB8-D6CC-6F93-DB56-09C283BFA955}" dt="2022-05-18T10:35:36.672" v="0" actId="20577"/>
      <pc:docMkLst>
        <pc:docMk/>
      </pc:docMkLst>
      <pc:sldChg chg="modSp">
        <pc:chgData name="" userId="" providerId="" clId="Web-{9366FFB8-D6CC-6F93-DB56-09C283BFA955}" dt="2022-05-18T10:35:36.672" v="0" actId="20577"/>
        <pc:sldMkLst>
          <pc:docMk/>
          <pc:sldMk cId="2438171608" sldId="1378"/>
        </pc:sldMkLst>
        <pc:spChg chg="mod">
          <ac:chgData name="" userId="" providerId="" clId="Web-{9366FFB8-D6CC-6F93-DB56-09C283BFA955}" dt="2022-05-18T10:35:36.672" v="0" actId="20577"/>
          <ac:spMkLst>
            <pc:docMk/>
            <pc:sldMk cId="2438171608" sldId="1378"/>
            <ac:spMk id="6" creationId="{56BB4242-6AB5-4E8B-9D3A-3FC1E2A3F09E}"/>
          </ac:spMkLst>
        </pc:spChg>
      </pc:sldChg>
    </pc:docChg>
  </pc:docChgLst>
  <pc:docChgLst>
    <pc:chgData name="Priya Vishwakarma" userId="S::priya.v@eccouncil.org::6902f13e-7c45-48b5-80cf-298edb288fd6" providerId="AD" clId="Web-{BE2A94A8-9DEB-FE8E-98A1-43EBD165E27A}"/>
    <pc:docChg chg="modSld">
      <pc:chgData name="Priya Vishwakarma" userId="S::priya.v@eccouncil.org::6902f13e-7c45-48b5-80cf-298edb288fd6" providerId="AD" clId="Web-{BE2A94A8-9DEB-FE8E-98A1-43EBD165E27A}" dt="2022-05-18T10:34:09.057" v="11" actId="1076"/>
      <pc:docMkLst>
        <pc:docMk/>
      </pc:docMkLst>
      <pc:sldChg chg="modSp">
        <pc:chgData name="Priya Vishwakarma" userId="S::priya.v@eccouncil.org::6902f13e-7c45-48b5-80cf-298edb288fd6" providerId="AD" clId="Web-{BE2A94A8-9DEB-FE8E-98A1-43EBD165E27A}" dt="2022-05-18T10:34:09.057" v="11" actId="1076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BE2A94A8-9DEB-FE8E-98A1-43EBD165E27A}" dt="2022-05-18T10:34:09.057" v="11" actId="1076"/>
          <ac:spMkLst>
            <pc:docMk/>
            <pc:sldMk cId="3158777495" sldId="1207"/>
            <ac:spMk id="5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5.054" v="7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6.992" v="8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3:56.697" v="10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BE2A94A8-9DEB-FE8E-98A1-43EBD165E27A}" dt="2022-05-18T10:32:12.742" v="6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BE2A94A8-9DEB-FE8E-98A1-43EBD165E27A}" dt="2022-05-18T10:31:58.757" v="1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00.226" v="3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04.195" v="4" actId="20577"/>
          <ac:spMkLst>
            <pc:docMk/>
            <pc:sldMk cId="2310558691" sldId="1383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2.742" v="6" actId="20577"/>
          <ac:spMkLst>
            <pc:docMk/>
            <pc:sldMk cId="2310558691" sldId="1383"/>
            <ac:spMk id="51" creationId="{D8091360-347D-4509-B48E-B575C8E610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8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Non-standalone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20037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67667" y="4020261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40211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327845" y="3024076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430785" y="3132828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689670" y="348415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5723D7-6409-4429-B217-52BE7C059382}"/>
              </a:ext>
            </a:extLst>
          </p:cNvPr>
          <p:cNvCxnSpPr>
            <a:cxnSpLocks/>
          </p:cNvCxnSpPr>
          <p:nvPr/>
        </p:nvCxnSpPr>
        <p:spPr>
          <a:xfrm>
            <a:off x="1189107" y="2509169"/>
            <a:ext cx="17868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64CDCE-462B-4BD9-9FB3-CA53CD94A5BB}"/>
              </a:ext>
            </a:extLst>
          </p:cNvPr>
          <p:cNvCxnSpPr>
            <a:cxnSpLocks/>
          </p:cNvCxnSpPr>
          <p:nvPr/>
        </p:nvCxnSpPr>
        <p:spPr>
          <a:xfrm>
            <a:off x="1178916" y="3494778"/>
            <a:ext cx="16593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F598AC-6962-4BB6-86A6-40EA47C43C07}"/>
              </a:ext>
            </a:extLst>
          </p:cNvPr>
          <p:cNvCxnSpPr>
            <a:cxnSpLocks/>
          </p:cNvCxnSpPr>
          <p:nvPr/>
        </p:nvCxnSpPr>
        <p:spPr>
          <a:xfrm>
            <a:off x="1190868" y="2490858"/>
            <a:ext cx="4883" cy="10045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1820169" y="2393926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30658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01556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3134699" y="1784050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26890" y="393039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405789" y="3903217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2096" y="3892802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3130699" y="849354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3612218" y="1347574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3627023" y="2267452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4162091" y="1339659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4153310" y="1529583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3461922" y="2289941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3415751" y="105905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5594118" y="258488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762059" y="116942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4762058" y="181753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6191225" y="1712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4169072" y="2129689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5178781" y="1582179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6486057" y="1995989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5232705" y="2237554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4476269" y="8934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4485700" y="2350821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3134698" y="2907033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3496523" y="336711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B95F03-B97E-41BF-B1A2-18F5A21872AE}"/>
              </a:ext>
            </a:extLst>
          </p:cNvPr>
          <p:cNvGrpSpPr/>
          <p:nvPr/>
        </p:nvGrpSpPr>
        <p:grpSpPr>
          <a:xfrm>
            <a:off x="2985769" y="2373815"/>
            <a:ext cx="188876" cy="1004541"/>
            <a:chOff x="2985769" y="2373815"/>
            <a:chExt cx="188876" cy="100454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5723D7-6409-4429-B217-52BE7C05938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962" y="2392126"/>
              <a:ext cx="178683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D64CDCE-462B-4BD9-9FB3-CA53CD94A5BB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69" y="3377735"/>
              <a:ext cx="165932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8F598AC-6962-4BB6-86A6-40EA47C43C07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21" y="2373815"/>
              <a:ext cx="4883" cy="1004541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3627022" y="2276883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4488256" y="770475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6137301" y="3014091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25E85-3BC2-4B4A-ACE5-AA7434143692}"/>
              </a:ext>
            </a:extLst>
          </p:cNvPr>
          <p:cNvGrpSpPr/>
          <p:nvPr/>
        </p:nvGrpSpPr>
        <p:grpSpPr>
          <a:xfrm>
            <a:off x="991643" y="1790355"/>
            <a:ext cx="821816" cy="847514"/>
            <a:chOff x="274684" y="1781423"/>
            <a:chExt cx="665436" cy="66905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E1EFD09-6F43-450F-A1EA-4D2E55CA1DC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13" name="Freeform 222">
                <a:extLst>
                  <a:ext uri="{FF2B5EF4-FFF2-40B4-BE49-F238E27FC236}">
                    <a16:creationId xmlns:a16="http://schemas.microsoft.com/office/drawing/2014/main" id="{70144648-8AEB-4188-9548-B7642BA26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24">
                <a:extLst>
                  <a:ext uri="{FF2B5EF4-FFF2-40B4-BE49-F238E27FC236}">
                    <a16:creationId xmlns:a16="http://schemas.microsoft.com/office/drawing/2014/main" id="{2739DC92-4CE4-45BE-B94B-1E7B5AC7BF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25">
                <a:extLst>
                  <a:ext uri="{FF2B5EF4-FFF2-40B4-BE49-F238E27FC236}">
                    <a16:creationId xmlns:a16="http://schemas.microsoft.com/office/drawing/2014/main" id="{5DFFF5F7-B7DE-4CF6-A789-92C37AC3E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26">
                <a:extLst>
                  <a:ext uri="{FF2B5EF4-FFF2-40B4-BE49-F238E27FC236}">
                    <a16:creationId xmlns:a16="http://schemas.microsoft.com/office/drawing/2014/main" id="{307C2A3D-4102-44A4-87EB-F15CA5EB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27">
                <a:extLst>
                  <a:ext uri="{FF2B5EF4-FFF2-40B4-BE49-F238E27FC236}">
                    <a16:creationId xmlns:a16="http://schemas.microsoft.com/office/drawing/2014/main" id="{41DC536F-E5E4-4ADE-9831-B69604D65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28">
                <a:extLst>
                  <a:ext uri="{FF2B5EF4-FFF2-40B4-BE49-F238E27FC236}">
                    <a16:creationId xmlns:a16="http://schemas.microsoft.com/office/drawing/2014/main" id="{22164D46-2CE5-4ED7-857B-568F5F45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269F947-A8C9-476C-B7BE-AF4A1A704764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E49E08A-8965-4F31-82BE-43C74E908221}"/>
              </a:ext>
            </a:extLst>
          </p:cNvPr>
          <p:cNvSpPr txBox="1"/>
          <p:nvPr/>
        </p:nvSpPr>
        <p:spPr>
          <a:xfrm>
            <a:off x="7261419" y="863267"/>
            <a:ext cx="137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4G LTE 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148C1-4252-4AAE-9425-988C8B02C7FD}"/>
              </a:ext>
            </a:extLst>
          </p:cNvPr>
          <p:cNvSpPr txBox="1"/>
          <p:nvPr/>
        </p:nvSpPr>
        <p:spPr>
          <a:xfrm>
            <a:off x="1849342" y="3372310"/>
            <a:ext cx="13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5G RAN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BF3EA5-495E-46DA-AF9C-732732E91BA0}"/>
              </a:ext>
            </a:extLst>
          </p:cNvPr>
          <p:cNvSpPr/>
          <p:nvPr/>
        </p:nvSpPr>
        <p:spPr>
          <a:xfrm rot="21134221">
            <a:off x="1949841" y="1916415"/>
            <a:ext cx="1160160" cy="2415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079CA88-2FFB-47EB-AAEE-8E0BC0DF704A}"/>
              </a:ext>
            </a:extLst>
          </p:cNvPr>
          <p:cNvCxnSpPr/>
          <p:nvPr/>
        </p:nvCxnSpPr>
        <p:spPr>
          <a:xfrm flipV="1">
            <a:off x="3668758" y="1426464"/>
            <a:ext cx="1093300" cy="700036"/>
          </a:xfrm>
          <a:prstGeom prst="bentConnector3">
            <a:avLst/>
          </a:prstGeom>
          <a:ln w="5715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4D8E9-5850-42E1-97FE-AE81185CFD46}"/>
              </a:ext>
            </a:extLst>
          </p:cNvPr>
          <p:cNvCxnSpPr>
            <a:cxnSpLocks/>
          </p:cNvCxnSpPr>
          <p:nvPr/>
        </p:nvCxnSpPr>
        <p:spPr>
          <a:xfrm>
            <a:off x="3809949" y="2561518"/>
            <a:ext cx="0" cy="782229"/>
          </a:xfrm>
          <a:prstGeom prst="straightConnector1">
            <a:avLst/>
          </a:prstGeom>
          <a:ln w="5715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28B872CA-43E4-4A1C-A0B9-530335D1234B}"/>
              </a:ext>
            </a:extLst>
          </p:cNvPr>
          <p:cNvSpPr/>
          <p:nvPr/>
        </p:nvSpPr>
        <p:spPr>
          <a:xfrm rot="1834641">
            <a:off x="1755836" y="2578339"/>
            <a:ext cx="1433284" cy="2447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Left-Right 137">
            <a:extLst>
              <a:ext uri="{FF2B5EF4-FFF2-40B4-BE49-F238E27FC236}">
                <a16:creationId xmlns:a16="http://schemas.microsoft.com/office/drawing/2014/main" id="{E510107B-5023-4E67-9842-7CBB22DA25E0}"/>
              </a:ext>
            </a:extLst>
          </p:cNvPr>
          <p:cNvSpPr/>
          <p:nvPr/>
        </p:nvSpPr>
        <p:spPr>
          <a:xfrm rot="21190479">
            <a:off x="1804355" y="1945568"/>
            <a:ext cx="1256041" cy="2447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CA5336-6D99-4793-8D59-B47C73B6A715}"/>
              </a:ext>
            </a:extLst>
          </p:cNvPr>
          <p:cNvSpPr txBox="1"/>
          <p:nvPr/>
        </p:nvSpPr>
        <p:spPr>
          <a:xfrm>
            <a:off x="1994938" y="169791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65E35C-CDE3-4296-81CB-51D2E9D54B03}"/>
              </a:ext>
            </a:extLst>
          </p:cNvPr>
          <p:cNvSpPr txBox="1"/>
          <p:nvPr/>
        </p:nvSpPr>
        <p:spPr>
          <a:xfrm>
            <a:off x="1784379" y="282076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User Plane</a:t>
            </a:r>
          </a:p>
        </p:txBody>
      </p:sp>
    </p:spTree>
    <p:extLst>
      <p:ext uri="{BB962C8B-B14F-4D97-AF65-F5344CB8AC3E}">
        <p14:creationId xmlns:p14="http://schemas.microsoft.com/office/powerpoint/2010/main" val="87874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138" grpId="0" animBg="1"/>
      <p:bldP spid="44" grpId="0"/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User Equipment</a:t>
            </a:r>
            <a:br>
              <a:rPr lang="en-US" sz="1400" dirty="0">
                <a:latin typeface="+mj-lt"/>
              </a:rPr>
            </a:br>
            <a:r>
              <a:rPr lang="en-US" sz="1000" dirty="0">
                <a:latin typeface="+mj-lt"/>
              </a:rPr>
              <a:t>Attaches to 4G LTE, signals dual connectivity, and connects to 5G bearer for user traffic.</a:t>
            </a:r>
            <a:endParaRPr lang="en-US" dirty="0"/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5G </a:t>
            </a:r>
            <a:r>
              <a:rPr lang="en-US" sz="1400" b="1" dirty="0" err="1">
                <a:latin typeface="+mj-lt"/>
              </a:rPr>
              <a:t>gNodeB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Secondary node for dual connectivity, provides radio resources for data.</a:t>
            </a:r>
            <a:endParaRPr lang="en-US" dirty="0"/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4G LTE </a:t>
            </a:r>
            <a:r>
              <a:rPr lang="en-US" sz="1400" b="1" dirty="0" err="1">
                <a:latin typeface="+mj-lt"/>
              </a:rPr>
              <a:t>eNodeB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Provides authentication for 5G and transfers data delivery to 5G </a:t>
            </a:r>
            <a:r>
              <a:rPr lang="en-US" sz="1050" dirty="0" err="1">
                <a:latin typeface="+mj-lt"/>
              </a:rPr>
              <a:t>gNodeB</a:t>
            </a:r>
            <a:r>
              <a:rPr lang="en-US" sz="1050" dirty="0">
                <a:latin typeface="+mj-lt"/>
              </a:rPr>
              <a:t>.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Evolved Packet Core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Authorizes the UE for dual connectivity to 5G and supports switching to 5G.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4378B1-1F1F-4380-A15C-0EB1EFE9502F}"/>
              </a:ext>
            </a:extLst>
          </p:cNvPr>
          <p:cNvGrpSpPr/>
          <p:nvPr/>
        </p:nvGrpSpPr>
        <p:grpSpPr>
          <a:xfrm>
            <a:off x="991643" y="1790355"/>
            <a:ext cx="761386" cy="781395"/>
            <a:chOff x="274684" y="1781423"/>
            <a:chExt cx="665436" cy="66905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2589E1-2B2C-40C9-8205-15622E150991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B6BD3C83-8482-49BF-95CD-3569683C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4">
                <a:extLst>
                  <a:ext uri="{FF2B5EF4-FFF2-40B4-BE49-F238E27FC236}">
                    <a16:creationId xmlns:a16="http://schemas.microsoft.com/office/drawing/2014/main" id="{B75F5E70-5B11-4AD5-8F26-DE7405965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5">
                <a:extLst>
                  <a:ext uri="{FF2B5EF4-FFF2-40B4-BE49-F238E27FC236}">
                    <a16:creationId xmlns:a16="http://schemas.microsoft.com/office/drawing/2014/main" id="{D2449741-423F-4611-B45F-52B4913AE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26">
                <a:extLst>
                  <a:ext uri="{FF2B5EF4-FFF2-40B4-BE49-F238E27FC236}">
                    <a16:creationId xmlns:a16="http://schemas.microsoft.com/office/drawing/2014/main" id="{C771C1A8-15D5-4E3B-9B9F-FBFE3083F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27">
                <a:extLst>
                  <a:ext uri="{FF2B5EF4-FFF2-40B4-BE49-F238E27FC236}">
                    <a16:creationId xmlns:a16="http://schemas.microsoft.com/office/drawing/2014/main" id="{3D73EBCA-BFB4-4D90-B65A-013D4D686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28">
                <a:extLst>
                  <a:ext uri="{FF2B5EF4-FFF2-40B4-BE49-F238E27FC236}">
                    <a16:creationId xmlns:a16="http://schemas.microsoft.com/office/drawing/2014/main" id="{C3EAFEDC-568F-4429-996C-41372CB8A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609781-7D91-4A13-B4C5-6654F67304EA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FE9BBB-AF5D-4856-87E0-150D9E38CB73}"/>
              </a:ext>
            </a:extLst>
          </p:cNvPr>
          <p:cNvGrpSpPr/>
          <p:nvPr/>
        </p:nvGrpSpPr>
        <p:grpSpPr>
          <a:xfrm>
            <a:off x="3275627" y="1817147"/>
            <a:ext cx="562105" cy="754603"/>
            <a:chOff x="1836895" y="1836970"/>
            <a:chExt cx="897528" cy="12523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6110E4-45E3-4337-BFC2-3F5E290A7469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1" name="Freeform 62">
                <a:extLst>
                  <a:ext uri="{FF2B5EF4-FFF2-40B4-BE49-F238E27FC236}">
                    <a16:creationId xmlns:a16="http://schemas.microsoft.com/office/drawing/2014/main" id="{71F8B0E1-2007-407D-85D5-4D9A16536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3">
                <a:extLst>
                  <a:ext uri="{FF2B5EF4-FFF2-40B4-BE49-F238E27FC236}">
                    <a16:creationId xmlns:a16="http://schemas.microsoft.com/office/drawing/2014/main" id="{5F380D06-9BE8-4777-BE67-F5ADDA399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4">
                <a:extLst>
                  <a:ext uri="{FF2B5EF4-FFF2-40B4-BE49-F238E27FC236}">
                    <a16:creationId xmlns:a16="http://schemas.microsoft.com/office/drawing/2014/main" id="{9EC32D5A-C659-4C64-9440-212BEF8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7C58D88D-3E0C-4EA1-B8E3-8047CDAC3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6">
                <a:extLst>
                  <a:ext uri="{FF2B5EF4-FFF2-40B4-BE49-F238E27FC236}">
                    <a16:creationId xmlns:a16="http://schemas.microsoft.com/office/drawing/2014/main" id="{6B14DA1E-CC35-4678-AEFF-5CAD2E5F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" name="Freeform 344">
              <a:extLst>
                <a:ext uri="{FF2B5EF4-FFF2-40B4-BE49-F238E27FC236}">
                  <a16:creationId xmlns:a16="http://schemas.microsoft.com/office/drawing/2014/main" id="{6DFE3680-7C22-4FBE-8CA4-132F547B0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6A5F51D-4645-4705-8D69-427149BE0F65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5EA560AA-712F-4D54-9DE6-06432FDE68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3">
                <a:extLst>
                  <a:ext uri="{FF2B5EF4-FFF2-40B4-BE49-F238E27FC236}">
                    <a16:creationId xmlns:a16="http://schemas.microsoft.com/office/drawing/2014/main" id="{72E0C700-636D-4D80-BB74-DE76E9B34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id="{1F32C3B6-82E1-453C-828C-B71A40698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id="{B1E26D2E-3CC6-48A7-81E5-2B0388D9B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6">
                <a:extLst>
                  <a:ext uri="{FF2B5EF4-FFF2-40B4-BE49-F238E27FC236}">
                    <a16:creationId xmlns:a16="http://schemas.microsoft.com/office/drawing/2014/main" id="{95A8DF96-150C-444E-869E-337B403A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05D79-2E88-42BF-A622-F491A2FDC23B}"/>
              </a:ext>
            </a:extLst>
          </p:cNvPr>
          <p:cNvGrpSpPr/>
          <p:nvPr/>
        </p:nvGrpSpPr>
        <p:grpSpPr>
          <a:xfrm>
            <a:off x="5345988" y="1817147"/>
            <a:ext cx="562105" cy="754603"/>
            <a:chOff x="1836895" y="1836970"/>
            <a:chExt cx="897528" cy="125233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00D543-7106-47FC-8A82-0682CDAE274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5" name="Freeform 62">
                <a:extLst>
                  <a:ext uri="{FF2B5EF4-FFF2-40B4-BE49-F238E27FC236}">
                    <a16:creationId xmlns:a16="http://schemas.microsoft.com/office/drawing/2014/main" id="{4A1CEA28-1A83-49C6-A61D-035AD1D255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3">
                <a:extLst>
                  <a:ext uri="{FF2B5EF4-FFF2-40B4-BE49-F238E27FC236}">
                    <a16:creationId xmlns:a16="http://schemas.microsoft.com/office/drawing/2014/main" id="{BE6673B8-69D0-45EF-93E1-9E7EBEDDB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4">
                <a:extLst>
                  <a:ext uri="{FF2B5EF4-FFF2-40B4-BE49-F238E27FC236}">
                    <a16:creationId xmlns:a16="http://schemas.microsoft.com/office/drawing/2014/main" id="{BF10D7EE-9E24-4CE9-B4F5-A1AF92794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5">
                <a:extLst>
                  <a:ext uri="{FF2B5EF4-FFF2-40B4-BE49-F238E27FC236}">
                    <a16:creationId xmlns:a16="http://schemas.microsoft.com/office/drawing/2014/main" id="{28D102F8-A27D-4818-82D4-91C1F61F1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6">
                <a:extLst>
                  <a:ext uri="{FF2B5EF4-FFF2-40B4-BE49-F238E27FC236}">
                    <a16:creationId xmlns:a16="http://schemas.microsoft.com/office/drawing/2014/main" id="{35C5B3CB-3620-4CBB-9679-5F655FFED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8" name="Freeform 344">
              <a:extLst>
                <a:ext uri="{FF2B5EF4-FFF2-40B4-BE49-F238E27FC236}">
                  <a16:creationId xmlns:a16="http://schemas.microsoft.com/office/drawing/2014/main" id="{A7E8A884-12AF-4747-B922-72B0AD8AF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6A45EE-FC14-4D5F-AEB3-2C0350F2CC4F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BD60AA90-5D9B-4F1F-9644-47EB4CC0E9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3">
                <a:extLst>
                  <a:ext uri="{FF2B5EF4-FFF2-40B4-BE49-F238E27FC236}">
                    <a16:creationId xmlns:a16="http://schemas.microsoft.com/office/drawing/2014/main" id="{CEFDEF62-79C2-4FB8-9393-291F7684B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4">
                <a:extLst>
                  <a:ext uri="{FF2B5EF4-FFF2-40B4-BE49-F238E27FC236}">
                    <a16:creationId xmlns:a16="http://schemas.microsoft.com/office/drawing/2014/main" id="{251C287D-6C87-4992-B47A-FF9D5F4FB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5">
                <a:extLst>
                  <a:ext uri="{FF2B5EF4-FFF2-40B4-BE49-F238E27FC236}">
                    <a16:creationId xmlns:a16="http://schemas.microsoft.com/office/drawing/2014/main" id="{00A67E6C-62B4-468C-AF24-1AFDC50E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6">
                <a:extLst>
                  <a:ext uri="{FF2B5EF4-FFF2-40B4-BE49-F238E27FC236}">
                    <a16:creationId xmlns:a16="http://schemas.microsoft.com/office/drawing/2014/main" id="{A8372408-636E-41E4-83DD-386F66EB5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FFF37C-4FC4-4EFC-9A31-ECA602F0F082}"/>
              </a:ext>
            </a:extLst>
          </p:cNvPr>
          <p:cNvGrpSpPr/>
          <p:nvPr/>
        </p:nvGrpSpPr>
        <p:grpSpPr>
          <a:xfrm>
            <a:off x="7582532" y="1970889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01" name="Freeform 65">
              <a:extLst>
                <a:ext uri="{FF2B5EF4-FFF2-40B4-BE49-F238E27FC236}">
                  <a16:creationId xmlns:a16="http://schemas.microsoft.com/office/drawing/2014/main" id="{48CDC67B-6ABB-4B27-9DED-F6B78A183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2CBC655A-5877-45EF-85AE-764498471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6719E549-A6BB-4DE1-B338-57DDB061E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2517" y="-375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5G NSA Provides Faster Deployment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Mobile Network Operators can deploy 5G faster and support 5G UEs.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5G NSA Utilizes 4G LTE Infrastructure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leverages 4G EPC for set-up and control on 5G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gNodeB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UE Must Be Capable of 5G Radio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Only User Equipment capable of supporting 5G radiofrequencies are support in 5G NSA.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7DF8B4-6849-40CA-ADB1-475DEBF15BE1}"/>
              </a:ext>
            </a:extLst>
          </p:cNvPr>
          <p:cNvGrpSpPr/>
          <p:nvPr/>
        </p:nvGrpSpPr>
        <p:grpSpPr>
          <a:xfrm>
            <a:off x="5598615" y="2115214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0DFA8080-2863-45E5-809A-C5B5008A2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DDA1AFC5-8FAA-4AE0-A557-5ACDD863D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9B82708E-41B6-48E4-B1D6-49F55873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93B4BEA8-3F1A-478F-8D26-B98AC972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104EBCE3-1D42-4AEA-99E9-1DD6983B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F02B50E0-5507-4B81-887D-F168381E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Standalone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EF297-84FE-4FB8-BFE7-807F02AB563F}"/>
</file>

<file path=customXml/itemProps2.xml><?xml version="1.0" encoding="utf-8"?>
<ds:datastoreItem xmlns:ds="http://schemas.openxmlformats.org/officeDocument/2006/customXml" ds:itemID="{ED0B16D3-7327-418A-8EBE-25D5B00A48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14676</TotalTime>
  <Words>252</Words>
  <Application>Microsoft Office PowerPoint</Application>
  <PresentationFormat>On-screen Show (16:9)</PresentationFormat>
  <Paragraphs>82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Basic Slide Master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916</cp:revision>
  <dcterms:created xsi:type="dcterms:W3CDTF">2017-10-12T21:25:20Z</dcterms:created>
  <dcterms:modified xsi:type="dcterms:W3CDTF">2022-05-18T10:35:57Z</dcterms:modified>
</cp:coreProperties>
</file>