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handoutMasterIdLst>
    <p:handoutMasterId r:id="rId14"/>
  </p:handoutMasterIdLst>
  <p:sldIdLst>
    <p:sldId id="1378" r:id="rId2"/>
    <p:sldId id="1387" r:id="rId3"/>
    <p:sldId id="1394" r:id="rId4"/>
    <p:sldId id="1395" r:id="rId5"/>
    <p:sldId id="1397" r:id="rId6"/>
    <p:sldId id="1399" r:id="rId7"/>
    <p:sldId id="1398" r:id="rId8"/>
    <p:sldId id="1400" r:id="rId9"/>
    <p:sldId id="1396" r:id="rId10"/>
    <p:sldId id="1207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33477-52CE-A1DF-2753-4B76B9693C16}" v="12" dt="2022-05-18T10:41:31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5933477-52CE-A1DF-2753-4B76B9693C16}"/>
    <pc:docChg chg="modSld">
      <pc:chgData name="" userId="" providerId="" clId="Web-{45933477-52CE-A1DF-2753-4B76B9693C16}" dt="2022-05-18T10:41:21.295" v="2" actId="20577"/>
      <pc:docMkLst>
        <pc:docMk/>
      </pc:docMkLst>
      <pc:sldChg chg="modSp">
        <pc:chgData name="" userId="" providerId="" clId="Web-{45933477-52CE-A1DF-2753-4B76B9693C16}" dt="2022-05-18T10:41:21.295" v="2" actId="20577"/>
        <pc:sldMkLst>
          <pc:docMk/>
          <pc:sldMk cId="3158777495" sldId="1207"/>
        </pc:sldMkLst>
        <pc:spChg chg="mod">
          <ac:chgData name="" userId="" providerId="" clId="Web-{45933477-52CE-A1DF-2753-4B76B9693C16}" dt="2022-05-18T10:41:13.560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" userId="" providerId="" clId="Web-{45933477-52CE-A1DF-2753-4B76B9693C16}" dt="2022-05-18T10:41:17.435" v="1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" userId="" providerId="" clId="Web-{45933477-52CE-A1DF-2753-4B76B9693C16}" dt="2022-05-18T10:41:21.295" v="2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  <pc:docChgLst>
    <pc:chgData name="Priya Vishwakarma" userId="S::priya.v@eccouncil.org::6902f13e-7c45-48b5-80cf-298edb288fd6" providerId="AD" clId="Web-{45933477-52CE-A1DF-2753-4B76B9693C16}"/>
    <pc:docChg chg="modSld">
      <pc:chgData name="Priya Vishwakarma" userId="S::priya.v@eccouncil.org::6902f13e-7c45-48b5-80cf-298edb288fd6" providerId="AD" clId="Web-{45933477-52CE-A1DF-2753-4B76B9693C16}" dt="2022-05-18T10:41:31.358" v="0" actId="20577"/>
      <pc:docMkLst>
        <pc:docMk/>
      </pc:docMkLst>
      <pc:sldChg chg="modSp">
        <pc:chgData name="Priya Vishwakarma" userId="S::priya.v@eccouncil.org::6902f13e-7c45-48b5-80cf-298edb288fd6" providerId="AD" clId="Web-{45933477-52CE-A1DF-2753-4B76B9693C16}" dt="2022-05-18T10:41:31.358" v="0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45933477-52CE-A1DF-2753-4B76B9693C16}" dt="2022-05-18T10:41:31.358" v="0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A7BC5-E86D-4AE5-A22B-0056C4F8CE5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228AA-0CE7-4F2B-9385-1E1878F1328A}">
      <dgm:prSet phldrT="[Text]"/>
      <dgm:spPr/>
      <dgm:t>
        <a:bodyPr/>
        <a:lstStyle/>
        <a:p>
          <a:r>
            <a:rPr lang="en-US" dirty="0"/>
            <a:t>Supply Chain Risks</a:t>
          </a:r>
        </a:p>
      </dgm:t>
    </dgm:pt>
    <dgm:pt modelId="{9FAE2C70-862B-4F47-8D2D-9E284552E349}" type="parTrans" cxnId="{FABD5F1E-10CB-46CB-807D-BA5726E1A547}">
      <dgm:prSet/>
      <dgm:spPr/>
      <dgm:t>
        <a:bodyPr/>
        <a:lstStyle/>
        <a:p>
          <a:endParaRPr lang="en-US"/>
        </a:p>
      </dgm:t>
    </dgm:pt>
    <dgm:pt modelId="{6948B4A4-6C7C-406A-BDCA-C94D3F5C3585}" type="sibTrans" cxnId="{FABD5F1E-10CB-46CB-807D-BA5726E1A547}">
      <dgm:prSet/>
      <dgm:spPr/>
      <dgm:t>
        <a:bodyPr/>
        <a:lstStyle/>
        <a:p>
          <a:endParaRPr lang="en-US"/>
        </a:p>
      </dgm:t>
    </dgm:pt>
    <dgm:pt modelId="{64B5B268-3A4A-4C5F-B896-B3041DB6AF96}">
      <dgm:prSet phldrT="[Text]"/>
      <dgm:spPr/>
      <dgm:t>
        <a:bodyPr/>
        <a:lstStyle/>
        <a:p>
          <a:r>
            <a:rPr lang="en-US" dirty="0"/>
            <a:t>Man-in-the Middle Attacks</a:t>
          </a:r>
        </a:p>
      </dgm:t>
    </dgm:pt>
    <dgm:pt modelId="{E416F962-BE75-4E6C-9675-CB63331A80D8}" type="parTrans" cxnId="{B8370F6E-A23B-4EC7-8AA4-1B296905184D}">
      <dgm:prSet/>
      <dgm:spPr/>
      <dgm:t>
        <a:bodyPr/>
        <a:lstStyle/>
        <a:p>
          <a:endParaRPr lang="en-US"/>
        </a:p>
      </dgm:t>
    </dgm:pt>
    <dgm:pt modelId="{B5F65D8E-4856-46C7-9C63-7DF9136413D0}" type="sibTrans" cxnId="{B8370F6E-A23B-4EC7-8AA4-1B296905184D}">
      <dgm:prSet/>
      <dgm:spPr/>
      <dgm:t>
        <a:bodyPr/>
        <a:lstStyle/>
        <a:p>
          <a:endParaRPr lang="en-US" dirty="0"/>
        </a:p>
      </dgm:t>
    </dgm:pt>
    <dgm:pt modelId="{76B02DFC-CEEE-4425-A66F-97BAF061AA5D}">
      <dgm:prSet phldrT="[Text]"/>
      <dgm:spPr/>
      <dgm:t>
        <a:bodyPr/>
        <a:lstStyle/>
        <a:p>
          <a:r>
            <a:rPr lang="en-US" dirty="0"/>
            <a:t>Viruses</a:t>
          </a:r>
        </a:p>
      </dgm:t>
    </dgm:pt>
    <dgm:pt modelId="{6E2A5418-8352-4CCF-BBA0-32E22007E5D4}" type="parTrans" cxnId="{0250B856-7036-4F8D-83F5-31F8A73CD169}">
      <dgm:prSet/>
      <dgm:spPr/>
      <dgm:t>
        <a:bodyPr/>
        <a:lstStyle/>
        <a:p>
          <a:endParaRPr lang="en-US"/>
        </a:p>
      </dgm:t>
    </dgm:pt>
    <dgm:pt modelId="{7C7B491A-67DB-494F-8584-6FBDDEF870EC}" type="sibTrans" cxnId="{0250B856-7036-4F8D-83F5-31F8A73CD169}">
      <dgm:prSet/>
      <dgm:spPr/>
      <dgm:t>
        <a:bodyPr/>
        <a:lstStyle/>
        <a:p>
          <a:endParaRPr lang="en-US"/>
        </a:p>
      </dgm:t>
    </dgm:pt>
    <dgm:pt modelId="{6689497C-B94A-4FED-9153-EF0392690BE2}" type="pres">
      <dgm:prSet presAssocID="{766A7BC5-E86D-4AE5-A22B-0056C4F8CE59}" presName="Name0" presStyleCnt="0">
        <dgm:presLayoutVars>
          <dgm:chMax/>
          <dgm:chPref/>
          <dgm:dir/>
          <dgm:animLvl val="lvl"/>
        </dgm:presLayoutVars>
      </dgm:prSet>
      <dgm:spPr/>
    </dgm:pt>
    <dgm:pt modelId="{EAE8E962-F65A-4F78-8476-BB859583604C}" type="pres">
      <dgm:prSet presAssocID="{88C228AA-0CE7-4F2B-9385-1E1878F1328A}" presName="composite" presStyleCnt="0"/>
      <dgm:spPr/>
    </dgm:pt>
    <dgm:pt modelId="{97E6CDAE-D735-46A3-8DBE-14AE9BEC6D76}" type="pres">
      <dgm:prSet presAssocID="{88C228AA-0CE7-4F2B-9385-1E1878F1328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EF287F3-F4F4-4B82-966D-ADD4775C99DA}" type="pres">
      <dgm:prSet presAssocID="{88C228AA-0CE7-4F2B-9385-1E1878F1328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DD9256-7D72-4F65-990B-92157EA8D468}" type="pres">
      <dgm:prSet presAssocID="{88C228AA-0CE7-4F2B-9385-1E1878F1328A}" presName="BalanceSpacing" presStyleCnt="0"/>
      <dgm:spPr/>
    </dgm:pt>
    <dgm:pt modelId="{F091A848-7B14-4BE5-872D-8A3C7F3A2E30}" type="pres">
      <dgm:prSet presAssocID="{88C228AA-0CE7-4F2B-9385-1E1878F1328A}" presName="BalanceSpacing1" presStyleCnt="0"/>
      <dgm:spPr/>
    </dgm:pt>
    <dgm:pt modelId="{2D02088D-C34F-47D9-8312-04D957396F39}" type="pres">
      <dgm:prSet presAssocID="{6948B4A4-6C7C-406A-BDCA-C94D3F5C3585}" presName="Accent1Text" presStyleLbl="node1" presStyleIdx="1" presStyleCnt="6"/>
      <dgm:spPr/>
    </dgm:pt>
    <dgm:pt modelId="{0425D8A1-FE62-48C5-B0CB-024D4CE6BCD6}" type="pres">
      <dgm:prSet presAssocID="{6948B4A4-6C7C-406A-BDCA-C94D3F5C3585}" presName="spaceBetweenRectangles" presStyleCnt="0"/>
      <dgm:spPr/>
    </dgm:pt>
    <dgm:pt modelId="{B677DED9-DC4A-4E02-86A1-5D0B4C8439D5}" type="pres">
      <dgm:prSet presAssocID="{64B5B268-3A4A-4C5F-B896-B3041DB6AF96}" presName="composite" presStyleCnt="0"/>
      <dgm:spPr/>
    </dgm:pt>
    <dgm:pt modelId="{6B4A8CB5-B0D8-47D9-98E8-926DA7EEB7F4}" type="pres">
      <dgm:prSet presAssocID="{64B5B268-3A4A-4C5F-B896-B3041DB6AF9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0845D13-9056-4CA1-B80D-BDBCBFA6D9D1}" type="pres">
      <dgm:prSet presAssocID="{64B5B268-3A4A-4C5F-B896-B3041DB6AF9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158E51-4FFF-433B-998C-D8EF7BB31D09}" type="pres">
      <dgm:prSet presAssocID="{64B5B268-3A4A-4C5F-B896-B3041DB6AF96}" presName="BalanceSpacing" presStyleCnt="0"/>
      <dgm:spPr/>
    </dgm:pt>
    <dgm:pt modelId="{CF16937A-D5CD-48A8-AD0B-E1AF8375028F}" type="pres">
      <dgm:prSet presAssocID="{64B5B268-3A4A-4C5F-B896-B3041DB6AF96}" presName="BalanceSpacing1" presStyleCnt="0"/>
      <dgm:spPr/>
    </dgm:pt>
    <dgm:pt modelId="{5E401820-AD92-4EA8-A248-9F1708D8E911}" type="pres">
      <dgm:prSet presAssocID="{B5F65D8E-4856-46C7-9C63-7DF9136413D0}" presName="Accent1Text" presStyleLbl="node1" presStyleIdx="3" presStyleCnt="6"/>
      <dgm:spPr/>
    </dgm:pt>
    <dgm:pt modelId="{C104F94C-8BAF-4ACF-85BE-ED6C56F9BEE7}" type="pres">
      <dgm:prSet presAssocID="{B5F65D8E-4856-46C7-9C63-7DF9136413D0}" presName="spaceBetweenRectangles" presStyleCnt="0"/>
      <dgm:spPr/>
    </dgm:pt>
    <dgm:pt modelId="{B020BABA-487A-47BA-A661-C8BE686D9063}" type="pres">
      <dgm:prSet presAssocID="{76B02DFC-CEEE-4425-A66F-97BAF061AA5D}" presName="composite" presStyleCnt="0"/>
      <dgm:spPr/>
    </dgm:pt>
    <dgm:pt modelId="{4A55E743-77AA-46D9-A98B-06B1A3A8BEA1}" type="pres">
      <dgm:prSet presAssocID="{76B02DFC-CEEE-4425-A66F-97BAF061AA5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1928426-9E37-4D76-B7A9-92D12C6462E4}" type="pres">
      <dgm:prSet presAssocID="{76B02DFC-CEEE-4425-A66F-97BAF061AA5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9830670-6FAD-4E26-8A17-C80C87D2F2B9}" type="pres">
      <dgm:prSet presAssocID="{76B02DFC-CEEE-4425-A66F-97BAF061AA5D}" presName="BalanceSpacing" presStyleCnt="0"/>
      <dgm:spPr/>
    </dgm:pt>
    <dgm:pt modelId="{569A876A-D969-4721-94A7-65AC24C070A8}" type="pres">
      <dgm:prSet presAssocID="{76B02DFC-CEEE-4425-A66F-97BAF061AA5D}" presName="BalanceSpacing1" presStyleCnt="0"/>
      <dgm:spPr/>
    </dgm:pt>
    <dgm:pt modelId="{FB286723-6A86-4D25-B498-C42BBEF7DA2C}" type="pres">
      <dgm:prSet presAssocID="{7C7B491A-67DB-494F-8584-6FBDDEF870EC}" presName="Accent1Text" presStyleLbl="node1" presStyleIdx="5" presStyleCnt="6"/>
      <dgm:spPr/>
    </dgm:pt>
  </dgm:ptLst>
  <dgm:cxnLst>
    <dgm:cxn modelId="{94A58E17-EA65-4AA3-B70B-4CBC7FCB8016}" type="presOf" srcId="{6948B4A4-6C7C-406A-BDCA-C94D3F5C3585}" destId="{2D02088D-C34F-47D9-8312-04D957396F39}" srcOrd="0" destOrd="0" presId="urn:microsoft.com/office/officeart/2008/layout/AlternatingHexagons"/>
    <dgm:cxn modelId="{FABD5F1E-10CB-46CB-807D-BA5726E1A547}" srcId="{766A7BC5-E86D-4AE5-A22B-0056C4F8CE59}" destId="{88C228AA-0CE7-4F2B-9385-1E1878F1328A}" srcOrd="0" destOrd="0" parTransId="{9FAE2C70-862B-4F47-8D2D-9E284552E349}" sibTransId="{6948B4A4-6C7C-406A-BDCA-C94D3F5C3585}"/>
    <dgm:cxn modelId="{B0E2F32C-652C-4F21-AE7A-27A92EA68B41}" type="presOf" srcId="{B5F65D8E-4856-46C7-9C63-7DF9136413D0}" destId="{5E401820-AD92-4EA8-A248-9F1708D8E911}" srcOrd="0" destOrd="0" presId="urn:microsoft.com/office/officeart/2008/layout/AlternatingHexagons"/>
    <dgm:cxn modelId="{B8370F6E-A23B-4EC7-8AA4-1B296905184D}" srcId="{766A7BC5-E86D-4AE5-A22B-0056C4F8CE59}" destId="{64B5B268-3A4A-4C5F-B896-B3041DB6AF96}" srcOrd="1" destOrd="0" parTransId="{E416F962-BE75-4E6C-9675-CB63331A80D8}" sibTransId="{B5F65D8E-4856-46C7-9C63-7DF9136413D0}"/>
    <dgm:cxn modelId="{0250B856-7036-4F8D-83F5-31F8A73CD169}" srcId="{766A7BC5-E86D-4AE5-A22B-0056C4F8CE59}" destId="{76B02DFC-CEEE-4425-A66F-97BAF061AA5D}" srcOrd="2" destOrd="0" parTransId="{6E2A5418-8352-4CCF-BBA0-32E22007E5D4}" sibTransId="{7C7B491A-67DB-494F-8584-6FBDDEF870EC}"/>
    <dgm:cxn modelId="{9F515C97-CE44-4C8D-9B57-E312C33FF6B9}" type="presOf" srcId="{88C228AA-0CE7-4F2B-9385-1E1878F1328A}" destId="{97E6CDAE-D735-46A3-8DBE-14AE9BEC6D76}" srcOrd="0" destOrd="0" presId="urn:microsoft.com/office/officeart/2008/layout/AlternatingHexagons"/>
    <dgm:cxn modelId="{64741798-19EE-4E91-A106-E449FEAFBB7F}" type="presOf" srcId="{76B02DFC-CEEE-4425-A66F-97BAF061AA5D}" destId="{4A55E743-77AA-46D9-A98B-06B1A3A8BEA1}" srcOrd="0" destOrd="0" presId="urn:microsoft.com/office/officeart/2008/layout/AlternatingHexagons"/>
    <dgm:cxn modelId="{ABB7A0AB-3940-42B8-951A-7A4BE14EA039}" type="presOf" srcId="{7C7B491A-67DB-494F-8584-6FBDDEF870EC}" destId="{FB286723-6A86-4D25-B498-C42BBEF7DA2C}" srcOrd="0" destOrd="0" presId="urn:microsoft.com/office/officeart/2008/layout/AlternatingHexagons"/>
    <dgm:cxn modelId="{A9D7C2C7-DEC2-44B3-9DF7-B7F440423542}" type="presOf" srcId="{64B5B268-3A4A-4C5F-B896-B3041DB6AF96}" destId="{6B4A8CB5-B0D8-47D9-98E8-926DA7EEB7F4}" srcOrd="0" destOrd="0" presId="urn:microsoft.com/office/officeart/2008/layout/AlternatingHexagons"/>
    <dgm:cxn modelId="{EC35E6E2-6217-4C70-A452-171A4B0F76E2}" type="presOf" srcId="{766A7BC5-E86D-4AE5-A22B-0056C4F8CE59}" destId="{6689497C-B94A-4FED-9153-EF0392690BE2}" srcOrd="0" destOrd="0" presId="urn:microsoft.com/office/officeart/2008/layout/AlternatingHexagons"/>
    <dgm:cxn modelId="{0EF3EDC2-B8F2-454E-BAC0-44C890123EA0}" type="presParOf" srcId="{6689497C-B94A-4FED-9153-EF0392690BE2}" destId="{EAE8E962-F65A-4F78-8476-BB859583604C}" srcOrd="0" destOrd="0" presId="urn:microsoft.com/office/officeart/2008/layout/AlternatingHexagons"/>
    <dgm:cxn modelId="{11CBA8C8-19C2-4B8B-9A7E-B635BB7D2189}" type="presParOf" srcId="{EAE8E962-F65A-4F78-8476-BB859583604C}" destId="{97E6CDAE-D735-46A3-8DBE-14AE9BEC6D76}" srcOrd="0" destOrd="0" presId="urn:microsoft.com/office/officeart/2008/layout/AlternatingHexagons"/>
    <dgm:cxn modelId="{E82C7A86-E2A5-428A-AD01-D6F543947C1A}" type="presParOf" srcId="{EAE8E962-F65A-4F78-8476-BB859583604C}" destId="{3EF287F3-F4F4-4B82-966D-ADD4775C99DA}" srcOrd="1" destOrd="0" presId="urn:microsoft.com/office/officeart/2008/layout/AlternatingHexagons"/>
    <dgm:cxn modelId="{8F7806C6-19FD-4348-9C07-F6879EA91D52}" type="presParOf" srcId="{EAE8E962-F65A-4F78-8476-BB859583604C}" destId="{FCDD9256-7D72-4F65-990B-92157EA8D468}" srcOrd="2" destOrd="0" presId="urn:microsoft.com/office/officeart/2008/layout/AlternatingHexagons"/>
    <dgm:cxn modelId="{F3FDDDDA-D509-4756-84D0-4C94B1E33D58}" type="presParOf" srcId="{EAE8E962-F65A-4F78-8476-BB859583604C}" destId="{F091A848-7B14-4BE5-872D-8A3C7F3A2E30}" srcOrd="3" destOrd="0" presId="urn:microsoft.com/office/officeart/2008/layout/AlternatingHexagons"/>
    <dgm:cxn modelId="{20A4EB50-C096-4D8D-8A09-F55135A35A6D}" type="presParOf" srcId="{EAE8E962-F65A-4F78-8476-BB859583604C}" destId="{2D02088D-C34F-47D9-8312-04D957396F39}" srcOrd="4" destOrd="0" presId="urn:microsoft.com/office/officeart/2008/layout/AlternatingHexagons"/>
    <dgm:cxn modelId="{5E11CDEE-DB62-4BFA-9F7F-8A848B4384C8}" type="presParOf" srcId="{6689497C-B94A-4FED-9153-EF0392690BE2}" destId="{0425D8A1-FE62-48C5-B0CB-024D4CE6BCD6}" srcOrd="1" destOrd="0" presId="urn:microsoft.com/office/officeart/2008/layout/AlternatingHexagons"/>
    <dgm:cxn modelId="{653E7236-26BE-4B36-9EB7-CDF956D12441}" type="presParOf" srcId="{6689497C-B94A-4FED-9153-EF0392690BE2}" destId="{B677DED9-DC4A-4E02-86A1-5D0B4C8439D5}" srcOrd="2" destOrd="0" presId="urn:microsoft.com/office/officeart/2008/layout/AlternatingHexagons"/>
    <dgm:cxn modelId="{4D1EC0D3-38D2-4511-8312-24E03179A247}" type="presParOf" srcId="{B677DED9-DC4A-4E02-86A1-5D0B4C8439D5}" destId="{6B4A8CB5-B0D8-47D9-98E8-926DA7EEB7F4}" srcOrd="0" destOrd="0" presId="urn:microsoft.com/office/officeart/2008/layout/AlternatingHexagons"/>
    <dgm:cxn modelId="{36280CEF-2EF0-487C-B5D5-74A2F12A7C2A}" type="presParOf" srcId="{B677DED9-DC4A-4E02-86A1-5D0B4C8439D5}" destId="{30845D13-9056-4CA1-B80D-BDBCBFA6D9D1}" srcOrd="1" destOrd="0" presId="urn:microsoft.com/office/officeart/2008/layout/AlternatingHexagons"/>
    <dgm:cxn modelId="{2165235B-F1CB-42B4-A163-B0BB2D92F005}" type="presParOf" srcId="{B677DED9-DC4A-4E02-86A1-5D0B4C8439D5}" destId="{8B158E51-4FFF-433B-998C-D8EF7BB31D09}" srcOrd="2" destOrd="0" presId="urn:microsoft.com/office/officeart/2008/layout/AlternatingHexagons"/>
    <dgm:cxn modelId="{0C28B025-4D28-4FAB-95ED-F6E0398E542D}" type="presParOf" srcId="{B677DED9-DC4A-4E02-86A1-5D0B4C8439D5}" destId="{CF16937A-D5CD-48A8-AD0B-E1AF8375028F}" srcOrd="3" destOrd="0" presId="urn:microsoft.com/office/officeart/2008/layout/AlternatingHexagons"/>
    <dgm:cxn modelId="{843419AF-34D8-45AE-8B0A-8A44973D99E6}" type="presParOf" srcId="{B677DED9-DC4A-4E02-86A1-5D0B4C8439D5}" destId="{5E401820-AD92-4EA8-A248-9F1708D8E911}" srcOrd="4" destOrd="0" presId="urn:microsoft.com/office/officeart/2008/layout/AlternatingHexagons"/>
    <dgm:cxn modelId="{F9370266-412B-49D5-87A2-F2DE60E55CCA}" type="presParOf" srcId="{6689497C-B94A-4FED-9153-EF0392690BE2}" destId="{C104F94C-8BAF-4ACF-85BE-ED6C56F9BEE7}" srcOrd="3" destOrd="0" presId="urn:microsoft.com/office/officeart/2008/layout/AlternatingHexagons"/>
    <dgm:cxn modelId="{715DB215-5942-448D-A688-AD5A2333B139}" type="presParOf" srcId="{6689497C-B94A-4FED-9153-EF0392690BE2}" destId="{B020BABA-487A-47BA-A661-C8BE686D9063}" srcOrd="4" destOrd="0" presId="urn:microsoft.com/office/officeart/2008/layout/AlternatingHexagons"/>
    <dgm:cxn modelId="{2CC5E2F9-2EED-4CFF-ADDA-6FC0AD30D961}" type="presParOf" srcId="{B020BABA-487A-47BA-A661-C8BE686D9063}" destId="{4A55E743-77AA-46D9-A98B-06B1A3A8BEA1}" srcOrd="0" destOrd="0" presId="urn:microsoft.com/office/officeart/2008/layout/AlternatingHexagons"/>
    <dgm:cxn modelId="{67C2967C-2226-446C-AA5A-6B1D3694CE72}" type="presParOf" srcId="{B020BABA-487A-47BA-A661-C8BE686D9063}" destId="{21928426-9E37-4D76-B7A9-92D12C6462E4}" srcOrd="1" destOrd="0" presId="urn:microsoft.com/office/officeart/2008/layout/AlternatingHexagons"/>
    <dgm:cxn modelId="{6E1485E0-BA35-4484-AD2C-E07344FCEF1A}" type="presParOf" srcId="{B020BABA-487A-47BA-A661-C8BE686D9063}" destId="{F9830670-6FAD-4E26-8A17-C80C87D2F2B9}" srcOrd="2" destOrd="0" presId="urn:microsoft.com/office/officeart/2008/layout/AlternatingHexagons"/>
    <dgm:cxn modelId="{EE69FA5E-8346-4918-AAED-DA37DD1111BE}" type="presParOf" srcId="{B020BABA-487A-47BA-A661-C8BE686D9063}" destId="{569A876A-D969-4721-94A7-65AC24C070A8}" srcOrd="3" destOrd="0" presId="urn:microsoft.com/office/officeart/2008/layout/AlternatingHexagons"/>
    <dgm:cxn modelId="{EEA013B7-0B95-4B23-849A-9F1658E7393E}" type="presParOf" srcId="{B020BABA-487A-47BA-A661-C8BE686D9063}" destId="{FB286723-6A86-4D25-B498-C42BBEF7DA2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A7BC5-E86D-4AE5-A22B-0056C4F8CE5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228AA-0CE7-4F2B-9385-1E1878F1328A}">
      <dgm:prSet phldrT="[Text]"/>
      <dgm:spPr/>
      <dgm:t>
        <a:bodyPr/>
        <a:lstStyle/>
        <a:p>
          <a:r>
            <a:rPr lang="en-US" dirty="0"/>
            <a:t>Legacy 4G LTE</a:t>
          </a:r>
        </a:p>
      </dgm:t>
    </dgm:pt>
    <dgm:pt modelId="{9FAE2C70-862B-4F47-8D2D-9E284552E349}" type="parTrans" cxnId="{FABD5F1E-10CB-46CB-807D-BA5726E1A547}">
      <dgm:prSet/>
      <dgm:spPr/>
      <dgm:t>
        <a:bodyPr/>
        <a:lstStyle/>
        <a:p>
          <a:endParaRPr lang="en-US"/>
        </a:p>
      </dgm:t>
    </dgm:pt>
    <dgm:pt modelId="{6948B4A4-6C7C-406A-BDCA-C94D3F5C3585}" type="sibTrans" cxnId="{FABD5F1E-10CB-46CB-807D-BA5726E1A547}">
      <dgm:prSet/>
      <dgm:spPr/>
      <dgm:t>
        <a:bodyPr/>
        <a:lstStyle/>
        <a:p>
          <a:endParaRPr lang="en-US"/>
        </a:p>
      </dgm:t>
    </dgm:pt>
    <dgm:pt modelId="{64B5B268-3A4A-4C5F-B896-B3041DB6AF96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E416F962-BE75-4E6C-9675-CB63331A80D8}" type="parTrans" cxnId="{B8370F6E-A23B-4EC7-8AA4-1B296905184D}">
      <dgm:prSet/>
      <dgm:spPr/>
      <dgm:t>
        <a:bodyPr/>
        <a:lstStyle/>
        <a:p>
          <a:endParaRPr lang="en-US"/>
        </a:p>
      </dgm:t>
    </dgm:pt>
    <dgm:pt modelId="{B5F65D8E-4856-46C7-9C63-7DF9136413D0}" type="sibTrans" cxnId="{B8370F6E-A23B-4EC7-8AA4-1B296905184D}">
      <dgm:prSet/>
      <dgm:spPr/>
      <dgm:t>
        <a:bodyPr/>
        <a:lstStyle/>
        <a:p>
          <a:endParaRPr lang="en-US" dirty="0"/>
        </a:p>
      </dgm:t>
    </dgm:pt>
    <dgm:pt modelId="{76B02DFC-CEEE-4425-A66F-97BAF061AA5D}">
      <dgm:prSet phldrT="[Text]"/>
      <dgm:spPr/>
      <dgm:t>
        <a:bodyPr/>
        <a:lstStyle/>
        <a:p>
          <a:r>
            <a:rPr lang="en-US" dirty="0"/>
            <a:t>Physical </a:t>
          </a:r>
        </a:p>
      </dgm:t>
    </dgm:pt>
    <dgm:pt modelId="{6E2A5418-8352-4CCF-BBA0-32E22007E5D4}" type="parTrans" cxnId="{0250B856-7036-4F8D-83F5-31F8A73CD169}">
      <dgm:prSet/>
      <dgm:spPr/>
      <dgm:t>
        <a:bodyPr/>
        <a:lstStyle/>
        <a:p>
          <a:endParaRPr lang="en-US"/>
        </a:p>
      </dgm:t>
    </dgm:pt>
    <dgm:pt modelId="{7C7B491A-67DB-494F-8584-6FBDDEF870EC}" type="sibTrans" cxnId="{0250B856-7036-4F8D-83F5-31F8A73CD169}">
      <dgm:prSet/>
      <dgm:spPr/>
      <dgm:t>
        <a:bodyPr/>
        <a:lstStyle/>
        <a:p>
          <a:endParaRPr lang="en-US"/>
        </a:p>
      </dgm:t>
    </dgm:pt>
    <dgm:pt modelId="{6689497C-B94A-4FED-9153-EF0392690BE2}" type="pres">
      <dgm:prSet presAssocID="{766A7BC5-E86D-4AE5-A22B-0056C4F8CE59}" presName="Name0" presStyleCnt="0">
        <dgm:presLayoutVars>
          <dgm:chMax/>
          <dgm:chPref/>
          <dgm:dir/>
          <dgm:animLvl val="lvl"/>
        </dgm:presLayoutVars>
      </dgm:prSet>
      <dgm:spPr/>
    </dgm:pt>
    <dgm:pt modelId="{EAE8E962-F65A-4F78-8476-BB859583604C}" type="pres">
      <dgm:prSet presAssocID="{88C228AA-0CE7-4F2B-9385-1E1878F1328A}" presName="composite" presStyleCnt="0"/>
      <dgm:spPr/>
    </dgm:pt>
    <dgm:pt modelId="{97E6CDAE-D735-46A3-8DBE-14AE9BEC6D76}" type="pres">
      <dgm:prSet presAssocID="{88C228AA-0CE7-4F2B-9385-1E1878F1328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EF287F3-F4F4-4B82-966D-ADD4775C99DA}" type="pres">
      <dgm:prSet presAssocID="{88C228AA-0CE7-4F2B-9385-1E1878F1328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DD9256-7D72-4F65-990B-92157EA8D468}" type="pres">
      <dgm:prSet presAssocID="{88C228AA-0CE7-4F2B-9385-1E1878F1328A}" presName="BalanceSpacing" presStyleCnt="0"/>
      <dgm:spPr/>
    </dgm:pt>
    <dgm:pt modelId="{F091A848-7B14-4BE5-872D-8A3C7F3A2E30}" type="pres">
      <dgm:prSet presAssocID="{88C228AA-0CE7-4F2B-9385-1E1878F1328A}" presName="BalanceSpacing1" presStyleCnt="0"/>
      <dgm:spPr/>
    </dgm:pt>
    <dgm:pt modelId="{2D02088D-C34F-47D9-8312-04D957396F39}" type="pres">
      <dgm:prSet presAssocID="{6948B4A4-6C7C-406A-BDCA-C94D3F5C3585}" presName="Accent1Text" presStyleLbl="node1" presStyleIdx="1" presStyleCnt="6"/>
      <dgm:spPr/>
    </dgm:pt>
    <dgm:pt modelId="{0425D8A1-FE62-48C5-B0CB-024D4CE6BCD6}" type="pres">
      <dgm:prSet presAssocID="{6948B4A4-6C7C-406A-BDCA-C94D3F5C3585}" presName="spaceBetweenRectangles" presStyleCnt="0"/>
      <dgm:spPr/>
    </dgm:pt>
    <dgm:pt modelId="{B677DED9-DC4A-4E02-86A1-5D0B4C8439D5}" type="pres">
      <dgm:prSet presAssocID="{64B5B268-3A4A-4C5F-B896-B3041DB6AF96}" presName="composite" presStyleCnt="0"/>
      <dgm:spPr/>
    </dgm:pt>
    <dgm:pt modelId="{6B4A8CB5-B0D8-47D9-98E8-926DA7EEB7F4}" type="pres">
      <dgm:prSet presAssocID="{64B5B268-3A4A-4C5F-B896-B3041DB6AF9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0845D13-9056-4CA1-B80D-BDBCBFA6D9D1}" type="pres">
      <dgm:prSet presAssocID="{64B5B268-3A4A-4C5F-B896-B3041DB6AF9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158E51-4FFF-433B-998C-D8EF7BB31D09}" type="pres">
      <dgm:prSet presAssocID="{64B5B268-3A4A-4C5F-B896-B3041DB6AF96}" presName="BalanceSpacing" presStyleCnt="0"/>
      <dgm:spPr/>
    </dgm:pt>
    <dgm:pt modelId="{CF16937A-D5CD-48A8-AD0B-E1AF8375028F}" type="pres">
      <dgm:prSet presAssocID="{64B5B268-3A4A-4C5F-B896-B3041DB6AF96}" presName="BalanceSpacing1" presStyleCnt="0"/>
      <dgm:spPr/>
    </dgm:pt>
    <dgm:pt modelId="{5E401820-AD92-4EA8-A248-9F1708D8E911}" type="pres">
      <dgm:prSet presAssocID="{B5F65D8E-4856-46C7-9C63-7DF9136413D0}" presName="Accent1Text" presStyleLbl="node1" presStyleIdx="3" presStyleCnt="6"/>
      <dgm:spPr/>
    </dgm:pt>
    <dgm:pt modelId="{C104F94C-8BAF-4ACF-85BE-ED6C56F9BEE7}" type="pres">
      <dgm:prSet presAssocID="{B5F65D8E-4856-46C7-9C63-7DF9136413D0}" presName="spaceBetweenRectangles" presStyleCnt="0"/>
      <dgm:spPr/>
    </dgm:pt>
    <dgm:pt modelId="{B020BABA-487A-47BA-A661-C8BE686D9063}" type="pres">
      <dgm:prSet presAssocID="{76B02DFC-CEEE-4425-A66F-97BAF061AA5D}" presName="composite" presStyleCnt="0"/>
      <dgm:spPr/>
    </dgm:pt>
    <dgm:pt modelId="{4A55E743-77AA-46D9-A98B-06B1A3A8BEA1}" type="pres">
      <dgm:prSet presAssocID="{76B02DFC-CEEE-4425-A66F-97BAF061AA5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1928426-9E37-4D76-B7A9-92D12C6462E4}" type="pres">
      <dgm:prSet presAssocID="{76B02DFC-CEEE-4425-A66F-97BAF061AA5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9830670-6FAD-4E26-8A17-C80C87D2F2B9}" type="pres">
      <dgm:prSet presAssocID="{76B02DFC-CEEE-4425-A66F-97BAF061AA5D}" presName="BalanceSpacing" presStyleCnt="0"/>
      <dgm:spPr/>
    </dgm:pt>
    <dgm:pt modelId="{569A876A-D969-4721-94A7-65AC24C070A8}" type="pres">
      <dgm:prSet presAssocID="{76B02DFC-CEEE-4425-A66F-97BAF061AA5D}" presName="BalanceSpacing1" presStyleCnt="0"/>
      <dgm:spPr/>
    </dgm:pt>
    <dgm:pt modelId="{FB286723-6A86-4D25-B498-C42BBEF7DA2C}" type="pres">
      <dgm:prSet presAssocID="{7C7B491A-67DB-494F-8584-6FBDDEF870EC}" presName="Accent1Text" presStyleLbl="node1" presStyleIdx="5" presStyleCnt="6"/>
      <dgm:spPr/>
    </dgm:pt>
  </dgm:ptLst>
  <dgm:cxnLst>
    <dgm:cxn modelId="{94A58E17-EA65-4AA3-B70B-4CBC7FCB8016}" type="presOf" srcId="{6948B4A4-6C7C-406A-BDCA-C94D3F5C3585}" destId="{2D02088D-C34F-47D9-8312-04D957396F39}" srcOrd="0" destOrd="0" presId="urn:microsoft.com/office/officeart/2008/layout/AlternatingHexagons"/>
    <dgm:cxn modelId="{FABD5F1E-10CB-46CB-807D-BA5726E1A547}" srcId="{766A7BC5-E86D-4AE5-A22B-0056C4F8CE59}" destId="{88C228AA-0CE7-4F2B-9385-1E1878F1328A}" srcOrd="0" destOrd="0" parTransId="{9FAE2C70-862B-4F47-8D2D-9E284552E349}" sibTransId="{6948B4A4-6C7C-406A-BDCA-C94D3F5C3585}"/>
    <dgm:cxn modelId="{B0E2F32C-652C-4F21-AE7A-27A92EA68B41}" type="presOf" srcId="{B5F65D8E-4856-46C7-9C63-7DF9136413D0}" destId="{5E401820-AD92-4EA8-A248-9F1708D8E911}" srcOrd="0" destOrd="0" presId="urn:microsoft.com/office/officeart/2008/layout/AlternatingHexagons"/>
    <dgm:cxn modelId="{B8370F6E-A23B-4EC7-8AA4-1B296905184D}" srcId="{766A7BC5-E86D-4AE5-A22B-0056C4F8CE59}" destId="{64B5B268-3A4A-4C5F-B896-B3041DB6AF96}" srcOrd="1" destOrd="0" parTransId="{E416F962-BE75-4E6C-9675-CB63331A80D8}" sibTransId="{B5F65D8E-4856-46C7-9C63-7DF9136413D0}"/>
    <dgm:cxn modelId="{0250B856-7036-4F8D-83F5-31F8A73CD169}" srcId="{766A7BC5-E86D-4AE5-A22B-0056C4F8CE59}" destId="{76B02DFC-CEEE-4425-A66F-97BAF061AA5D}" srcOrd="2" destOrd="0" parTransId="{6E2A5418-8352-4CCF-BBA0-32E22007E5D4}" sibTransId="{7C7B491A-67DB-494F-8584-6FBDDEF870EC}"/>
    <dgm:cxn modelId="{9F515C97-CE44-4C8D-9B57-E312C33FF6B9}" type="presOf" srcId="{88C228AA-0CE7-4F2B-9385-1E1878F1328A}" destId="{97E6CDAE-D735-46A3-8DBE-14AE9BEC6D76}" srcOrd="0" destOrd="0" presId="urn:microsoft.com/office/officeart/2008/layout/AlternatingHexagons"/>
    <dgm:cxn modelId="{64741798-19EE-4E91-A106-E449FEAFBB7F}" type="presOf" srcId="{76B02DFC-CEEE-4425-A66F-97BAF061AA5D}" destId="{4A55E743-77AA-46D9-A98B-06B1A3A8BEA1}" srcOrd="0" destOrd="0" presId="urn:microsoft.com/office/officeart/2008/layout/AlternatingHexagons"/>
    <dgm:cxn modelId="{ABB7A0AB-3940-42B8-951A-7A4BE14EA039}" type="presOf" srcId="{7C7B491A-67DB-494F-8584-6FBDDEF870EC}" destId="{FB286723-6A86-4D25-B498-C42BBEF7DA2C}" srcOrd="0" destOrd="0" presId="urn:microsoft.com/office/officeart/2008/layout/AlternatingHexagons"/>
    <dgm:cxn modelId="{A9D7C2C7-DEC2-44B3-9DF7-B7F440423542}" type="presOf" srcId="{64B5B268-3A4A-4C5F-B896-B3041DB6AF96}" destId="{6B4A8CB5-B0D8-47D9-98E8-926DA7EEB7F4}" srcOrd="0" destOrd="0" presId="urn:microsoft.com/office/officeart/2008/layout/AlternatingHexagons"/>
    <dgm:cxn modelId="{EC35E6E2-6217-4C70-A452-171A4B0F76E2}" type="presOf" srcId="{766A7BC5-E86D-4AE5-A22B-0056C4F8CE59}" destId="{6689497C-B94A-4FED-9153-EF0392690BE2}" srcOrd="0" destOrd="0" presId="urn:microsoft.com/office/officeart/2008/layout/AlternatingHexagons"/>
    <dgm:cxn modelId="{0EF3EDC2-B8F2-454E-BAC0-44C890123EA0}" type="presParOf" srcId="{6689497C-B94A-4FED-9153-EF0392690BE2}" destId="{EAE8E962-F65A-4F78-8476-BB859583604C}" srcOrd="0" destOrd="0" presId="urn:microsoft.com/office/officeart/2008/layout/AlternatingHexagons"/>
    <dgm:cxn modelId="{11CBA8C8-19C2-4B8B-9A7E-B635BB7D2189}" type="presParOf" srcId="{EAE8E962-F65A-4F78-8476-BB859583604C}" destId="{97E6CDAE-D735-46A3-8DBE-14AE9BEC6D76}" srcOrd="0" destOrd="0" presId="urn:microsoft.com/office/officeart/2008/layout/AlternatingHexagons"/>
    <dgm:cxn modelId="{E82C7A86-E2A5-428A-AD01-D6F543947C1A}" type="presParOf" srcId="{EAE8E962-F65A-4F78-8476-BB859583604C}" destId="{3EF287F3-F4F4-4B82-966D-ADD4775C99DA}" srcOrd="1" destOrd="0" presId="urn:microsoft.com/office/officeart/2008/layout/AlternatingHexagons"/>
    <dgm:cxn modelId="{8F7806C6-19FD-4348-9C07-F6879EA91D52}" type="presParOf" srcId="{EAE8E962-F65A-4F78-8476-BB859583604C}" destId="{FCDD9256-7D72-4F65-990B-92157EA8D468}" srcOrd="2" destOrd="0" presId="urn:microsoft.com/office/officeart/2008/layout/AlternatingHexagons"/>
    <dgm:cxn modelId="{F3FDDDDA-D509-4756-84D0-4C94B1E33D58}" type="presParOf" srcId="{EAE8E962-F65A-4F78-8476-BB859583604C}" destId="{F091A848-7B14-4BE5-872D-8A3C7F3A2E30}" srcOrd="3" destOrd="0" presId="urn:microsoft.com/office/officeart/2008/layout/AlternatingHexagons"/>
    <dgm:cxn modelId="{20A4EB50-C096-4D8D-8A09-F55135A35A6D}" type="presParOf" srcId="{EAE8E962-F65A-4F78-8476-BB859583604C}" destId="{2D02088D-C34F-47D9-8312-04D957396F39}" srcOrd="4" destOrd="0" presId="urn:microsoft.com/office/officeart/2008/layout/AlternatingHexagons"/>
    <dgm:cxn modelId="{5E11CDEE-DB62-4BFA-9F7F-8A848B4384C8}" type="presParOf" srcId="{6689497C-B94A-4FED-9153-EF0392690BE2}" destId="{0425D8A1-FE62-48C5-B0CB-024D4CE6BCD6}" srcOrd="1" destOrd="0" presId="urn:microsoft.com/office/officeart/2008/layout/AlternatingHexagons"/>
    <dgm:cxn modelId="{653E7236-26BE-4B36-9EB7-CDF956D12441}" type="presParOf" srcId="{6689497C-B94A-4FED-9153-EF0392690BE2}" destId="{B677DED9-DC4A-4E02-86A1-5D0B4C8439D5}" srcOrd="2" destOrd="0" presId="urn:microsoft.com/office/officeart/2008/layout/AlternatingHexagons"/>
    <dgm:cxn modelId="{4D1EC0D3-38D2-4511-8312-24E03179A247}" type="presParOf" srcId="{B677DED9-DC4A-4E02-86A1-5D0B4C8439D5}" destId="{6B4A8CB5-B0D8-47D9-98E8-926DA7EEB7F4}" srcOrd="0" destOrd="0" presId="urn:microsoft.com/office/officeart/2008/layout/AlternatingHexagons"/>
    <dgm:cxn modelId="{36280CEF-2EF0-487C-B5D5-74A2F12A7C2A}" type="presParOf" srcId="{B677DED9-DC4A-4E02-86A1-5D0B4C8439D5}" destId="{30845D13-9056-4CA1-B80D-BDBCBFA6D9D1}" srcOrd="1" destOrd="0" presId="urn:microsoft.com/office/officeart/2008/layout/AlternatingHexagons"/>
    <dgm:cxn modelId="{2165235B-F1CB-42B4-A163-B0BB2D92F005}" type="presParOf" srcId="{B677DED9-DC4A-4E02-86A1-5D0B4C8439D5}" destId="{8B158E51-4FFF-433B-998C-D8EF7BB31D09}" srcOrd="2" destOrd="0" presId="urn:microsoft.com/office/officeart/2008/layout/AlternatingHexagons"/>
    <dgm:cxn modelId="{0C28B025-4D28-4FAB-95ED-F6E0398E542D}" type="presParOf" srcId="{B677DED9-DC4A-4E02-86A1-5D0B4C8439D5}" destId="{CF16937A-D5CD-48A8-AD0B-E1AF8375028F}" srcOrd="3" destOrd="0" presId="urn:microsoft.com/office/officeart/2008/layout/AlternatingHexagons"/>
    <dgm:cxn modelId="{843419AF-34D8-45AE-8B0A-8A44973D99E6}" type="presParOf" srcId="{B677DED9-DC4A-4E02-86A1-5D0B4C8439D5}" destId="{5E401820-AD92-4EA8-A248-9F1708D8E911}" srcOrd="4" destOrd="0" presId="urn:microsoft.com/office/officeart/2008/layout/AlternatingHexagons"/>
    <dgm:cxn modelId="{F9370266-412B-49D5-87A2-F2DE60E55CCA}" type="presParOf" srcId="{6689497C-B94A-4FED-9153-EF0392690BE2}" destId="{C104F94C-8BAF-4ACF-85BE-ED6C56F9BEE7}" srcOrd="3" destOrd="0" presId="urn:microsoft.com/office/officeart/2008/layout/AlternatingHexagons"/>
    <dgm:cxn modelId="{715DB215-5942-448D-A688-AD5A2333B139}" type="presParOf" srcId="{6689497C-B94A-4FED-9153-EF0392690BE2}" destId="{B020BABA-487A-47BA-A661-C8BE686D9063}" srcOrd="4" destOrd="0" presId="urn:microsoft.com/office/officeart/2008/layout/AlternatingHexagons"/>
    <dgm:cxn modelId="{2CC5E2F9-2EED-4CFF-ADDA-6FC0AD30D961}" type="presParOf" srcId="{B020BABA-487A-47BA-A661-C8BE686D9063}" destId="{4A55E743-77AA-46D9-A98B-06B1A3A8BEA1}" srcOrd="0" destOrd="0" presId="urn:microsoft.com/office/officeart/2008/layout/AlternatingHexagons"/>
    <dgm:cxn modelId="{67C2967C-2226-446C-AA5A-6B1D3694CE72}" type="presParOf" srcId="{B020BABA-487A-47BA-A661-C8BE686D9063}" destId="{21928426-9E37-4D76-B7A9-92D12C6462E4}" srcOrd="1" destOrd="0" presId="urn:microsoft.com/office/officeart/2008/layout/AlternatingHexagons"/>
    <dgm:cxn modelId="{6E1485E0-BA35-4484-AD2C-E07344FCEF1A}" type="presParOf" srcId="{B020BABA-487A-47BA-A661-C8BE686D9063}" destId="{F9830670-6FAD-4E26-8A17-C80C87D2F2B9}" srcOrd="2" destOrd="0" presId="urn:microsoft.com/office/officeart/2008/layout/AlternatingHexagons"/>
    <dgm:cxn modelId="{EE69FA5E-8346-4918-AAED-DA37DD1111BE}" type="presParOf" srcId="{B020BABA-487A-47BA-A661-C8BE686D9063}" destId="{569A876A-D969-4721-94A7-65AC24C070A8}" srcOrd="3" destOrd="0" presId="urn:microsoft.com/office/officeart/2008/layout/AlternatingHexagons"/>
    <dgm:cxn modelId="{EEA013B7-0B95-4B23-849A-9F1658E7393E}" type="presParOf" srcId="{B020BABA-487A-47BA-A661-C8BE686D9063}" destId="{FB286723-6A86-4D25-B498-C42BBEF7DA2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A7BC5-E86D-4AE5-A22B-0056C4F8CE5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228AA-0CE7-4F2B-9385-1E1878F1328A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9FAE2C70-862B-4F47-8D2D-9E284552E349}" type="parTrans" cxnId="{FABD5F1E-10CB-46CB-807D-BA5726E1A547}">
      <dgm:prSet/>
      <dgm:spPr/>
      <dgm:t>
        <a:bodyPr/>
        <a:lstStyle/>
        <a:p>
          <a:endParaRPr lang="en-US"/>
        </a:p>
      </dgm:t>
    </dgm:pt>
    <dgm:pt modelId="{6948B4A4-6C7C-406A-BDCA-C94D3F5C3585}" type="sibTrans" cxnId="{FABD5F1E-10CB-46CB-807D-BA5726E1A547}">
      <dgm:prSet/>
      <dgm:spPr/>
      <dgm:t>
        <a:bodyPr/>
        <a:lstStyle/>
        <a:p>
          <a:endParaRPr lang="en-US"/>
        </a:p>
      </dgm:t>
    </dgm:pt>
    <dgm:pt modelId="{64B5B268-3A4A-4C5F-B896-B3041DB6AF96}">
      <dgm:prSet phldrT="[Text]"/>
      <dgm:spPr/>
      <dgm:t>
        <a:bodyPr/>
        <a:lstStyle/>
        <a:p>
          <a:r>
            <a:rPr lang="en-US" dirty="0"/>
            <a:t>Standards &amp; APIs</a:t>
          </a:r>
        </a:p>
      </dgm:t>
    </dgm:pt>
    <dgm:pt modelId="{E416F962-BE75-4E6C-9675-CB63331A80D8}" type="parTrans" cxnId="{B8370F6E-A23B-4EC7-8AA4-1B296905184D}">
      <dgm:prSet/>
      <dgm:spPr/>
      <dgm:t>
        <a:bodyPr/>
        <a:lstStyle/>
        <a:p>
          <a:endParaRPr lang="en-US"/>
        </a:p>
      </dgm:t>
    </dgm:pt>
    <dgm:pt modelId="{B5F65D8E-4856-46C7-9C63-7DF9136413D0}" type="sibTrans" cxnId="{B8370F6E-A23B-4EC7-8AA4-1B296905184D}">
      <dgm:prSet/>
      <dgm:spPr/>
      <dgm:t>
        <a:bodyPr/>
        <a:lstStyle/>
        <a:p>
          <a:endParaRPr lang="en-US" dirty="0"/>
        </a:p>
      </dgm:t>
    </dgm:pt>
    <dgm:pt modelId="{76B02DFC-CEEE-4425-A66F-97BAF061AA5D}">
      <dgm:prSet phldrT="[Text]"/>
      <dgm:spPr/>
      <dgm:t>
        <a:bodyPr/>
        <a:lstStyle/>
        <a:p>
          <a:r>
            <a:rPr lang="en-US" dirty="0"/>
            <a:t>Physical </a:t>
          </a:r>
        </a:p>
      </dgm:t>
    </dgm:pt>
    <dgm:pt modelId="{6E2A5418-8352-4CCF-BBA0-32E22007E5D4}" type="parTrans" cxnId="{0250B856-7036-4F8D-83F5-31F8A73CD169}">
      <dgm:prSet/>
      <dgm:spPr/>
      <dgm:t>
        <a:bodyPr/>
        <a:lstStyle/>
        <a:p>
          <a:endParaRPr lang="en-US"/>
        </a:p>
      </dgm:t>
    </dgm:pt>
    <dgm:pt modelId="{7C7B491A-67DB-494F-8584-6FBDDEF870EC}" type="sibTrans" cxnId="{0250B856-7036-4F8D-83F5-31F8A73CD169}">
      <dgm:prSet/>
      <dgm:spPr/>
      <dgm:t>
        <a:bodyPr/>
        <a:lstStyle/>
        <a:p>
          <a:endParaRPr lang="en-US"/>
        </a:p>
      </dgm:t>
    </dgm:pt>
    <dgm:pt modelId="{6689497C-B94A-4FED-9153-EF0392690BE2}" type="pres">
      <dgm:prSet presAssocID="{766A7BC5-E86D-4AE5-A22B-0056C4F8CE59}" presName="Name0" presStyleCnt="0">
        <dgm:presLayoutVars>
          <dgm:chMax/>
          <dgm:chPref/>
          <dgm:dir/>
          <dgm:animLvl val="lvl"/>
        </dgm:presLayoutVars>
      </dgm:prSet>
      <dgm:spPr/>
    </dgm:pt>
    <dgm:pt modelId="{EAE8E962-F65A-4F78-8476-BB859583604C}" type="pres">
      <dgm:prSet presAssocID="{88C228AA-0CE7-4F2B-9385-1E1878F1328A}" presName="composite" presStyleCnt="0"/>
      <dgm:spPr/>
    </dgm:pt>
    <dgm:pt modelId="{97E6CDAE-D735-46A3-8DBE-14AE9BEC6D76}" type="pres">
      <dgm:prSet presAssocID="{88C228AA-0CE7-4F2B-9385-1E1878F1328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EF287F3-F4F4-4B82-966D-ADD4775C99DA}" type="pres">
      <dgm:prSet presAssocID="{88C228AA-0CE7-4F2B-9385-1E1878F1328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DD9256-7D72-4F65-990B-92157EA8D468}" type="pres">
      <dgm:prSet presAssocID="{88C228AA-0CE7-4F2B-9385-1E1878F1328A}" presName="BalanceSpacing" presStyleCnt="0"/>
      <dgm:spPr/>
    </dgm:pt>
    <dgm:pt modelId="{F091A848-7B14-4BE5-872D-8A3C7F3A2E30}" type="pres">
      <dgm:prSet presAssocID="{88C228AA-0CE7-4F2B-9385-1E1878F1328A}" presName="BalanceSpacing1" presStyleCnt="0"/>
      <dgm:spPr/>
    </dgm:pt>
    <dgm:pt modelId="{2D02088D-C34F-47D9-8312-04D957396F39}" type="pres">
      <dgm:prSet presAssocID="{6948B4A4-6C7C-406A-BDCA-C94D3F5C3585}" presName="Accent1Text" presStyleLbl="node1" presStyleIdx="1" presStyleCnt="6"/>
      <dgm:spPr/>
    </dgm:pt>
    <dgm:pt modelId="{0425D8A1-FE62-48C5-B0CB-024D4CE6BCD6}" type="pres">
      <dgm:prSet presAssocID="{6948B4A4-6C7C-406A-BDCA-C94D3F5C3585}" presName="spaceBetweenRectangles" presStyleCnt="0"/>
      <dgm:spPr/>
    </dgm:pt>
    <dgm:pt modelId="{B677DED9-DC4A-4E02-86A1-5D0B4C8439D5}" type="pres">
      <dgm:prSet presAssocID="{64B5B268-3A4A-4C5F-B896-B3041DB6AF96}" presName="composite" presStyleCnt="0"/>
      <dgm:spPr/>
    </dgm:pt>
    <dgm:pt modelId="{6B4A8CB5-B0D8-47D9-98E8-926DA7EEB7F4}" type="pres">
      <dgm:prSet presAssocID="{64B5B268-3A4A-4C5F-B896-B3041DB6AF9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0845D13-9056-4CA1-B80D-BDBCBFA6D9D1}" type="pres">
      <dgm:prSet presAssocID="{64B5B268-3A4A-4C5F-B896-B3041DB6AF9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158E51-4FFF-433B-998C-D8EF7BB31D09}" type="pres">
      <dgm:prSet presAssocID="{64B5B268-3A4A-4C5F-B896-B3041DB6AF96}" presName="BalanceSpacing" presStyleCnt="0"/>
      <dgm:spPr/>
    </dgm:pt>
    <dgm:pt modelId="{CF16937A-D5CD-48A8-AD0B-E1AF8375028F}" type="pres">
      <dgm:prSet presAssocID="{64B5B268-3A4A-4C5F-B896-B3041DB6AF96}" presName="BalanceSpacing1" presStyleCnt="0"/>
      <dgm:spPr/>
    </dgm:pt>
    <dgm:pt modelId="{5E401820-AD92-4EA8-A248-9F1708D8E911}" type="pres">
      <dgm:prSet presAssocID="{B5F65D8E-4856-46C7-9C63-7DF9136413D0}" presName="Accent1Text" presStyleLbl="node1" presStyleIdx="3" presStyleCnt="6"/>
      <dgm:spPr/>
    </dgm:pt>
    <dgm:pt modelId="{C104F94C-8BAF-4ACF-85BE-ED6C56F9BEE7}" type="pres">
      <dgm:prSet presAssocID="{B5F65D8E-4856-46C7-9C63-7DF9136413D0}" presName="spaceBetweenRectangles" presStyleCnt="0"/>
      <dgm:spPr/>
    </dgm:pt>
    <dgm:pt modelId="{B020BABA-487A-47BA-A661-C8BE686D9063}" type="pres">
      <dgm:prSet presAssocID="{76B02DFC-CEEE-4425-A66F-97BAF061AA5D}" presName="composite" presStyleCnt="0"/>
      <dgm:spPr/>
    </dgm:pt>
    <dgm:pt modelId="{4A55E743-77AA-46D9-A98B-06B1A3A8BEA1}" type="pres">
      <dgm:prSet presAssocID="{76B02DFC-CEEE-4425-A66F-97BAF061AA5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1928426-9E37-4D76-B7A9-92D12C6462E4}" type="pres">
      <dgm:prSet presAssocID="{76B02DFC-CEEE-4425-A66F-97BAF061AA5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9830670-6FAD-4E26-8A17-C80C87D2F2B9}" type="pres">
      <dgm:prSet presAssocID="{76B02DFC-CEEE-4425-A66F-97BAF061AA5D}" presName="BalanceSpacing" presStyleCnt="0"/>
      <dgm:spPr/>
    </dgm:pt>
    <dgm:pt modelId="{569A876A-D969-4721-94A7-65AC24C070A8}" type="pres">
      <dgm:prSet presAssocID="{76B02DFC-CEEE-4425-A66F-97BAF061AA5D}" presName="BalanceSpacing1" presStyleCnt="0"/>
      <dgm:spPr/>
    </dgm:pt>
    <dgm:pt modelId="{FB286723-6A86-4D25-B498-C42BBEF7DA2C}" type="pres">
      <dgm:prSet presAssocID="{7C7B491A-67DB-494F-8584-6FBDDEF870EC}" presName="Accent1Text" presStyleLbl="node1" presStyleIdx="5" presStyleCnt="6"/>
      <dgm:spPr/>
    </dgm:pt>
  </dgm:ptLst>
  <dgm:cxnLst>
    <dgm:cxn modelId="{94A58E17-EA65-4AA3-B70B-4CBC7FCB8016}" type="presOf" srcId="{6948B4A4-6C7C-406A-BDCA-C94D3F5C3585}" destId="{2D02088D-C34F-47D9-8312-04D957396F39}" srcOrd="0" destOrd="0" presId="urn:microsoft.com/office/officeart/2008/layout/AlternatingHexagons"/>
    <dgm:cxn modelId="{FABD5F1E-10CB-46CB-807D-BA5726E1A547}" srcId="{766A7BC5-E86D-4AE5-A22B-0056C4F8CE59}" destId="{88C228AA-0CE7-4F2B-9385-1E1878F1328A}" srcOrd="0" destOrd="0" parTransId="{9FAE2C70-862B-4F47-8D2D-9E284552E349}" sibTransId="{6948B4A4-6C7C-406A-BDCA-C94D3F5C3585}"/>
    <dgm:cxn modelId="{B0E2F32C-652C-4F21-AE7A-27A92EA68B41}" type="presOf" srcId="{B5F65D8E-4856-46C7-9C63-7DF9136413D0}" destId="{5E401820-AD92-4EA8-A248-9F1708D8E911}" srcOrd="0" destOrd="0" presId="urn:microsoft.com/office/officeart/2008/layout/AlternatingHexagons"/>
    <dgm:cxn modelId="{B8370F6E-A23B-4EC7-8AA4-1B296905184D}" srcId="{766A7BC5-E86D-4AE5-A22B-0056C4F8CE59}" destId="{64B5B268-3A4A-4C5F-B896-B3041DB6AF96}" srcOrd="1" destOrd="0" parTransId="{E416F962-BE75-4E6C-9675-CB63331A80D8}" sibTransId="{B5F65D8E-4856-46C7-9C63-7DF9136413D0}"/>
    <dgm:cxn modelId="{0250B856-7036-4F8D-83F5-31F8A73CD169}" srcId="{766A7BC5-E86D-4AE5-A22B-0056C4F8CE59}" destId="{76B02DFC-CEEE-4425-A66F-97BAF061AA5D}" srcOrd="2" destOrd="0" parTransId="{6E2A5418-8352-4CCF-BBA0-32E22007E5D4}" sibTransId="{7C7B491A-67DB-494F-8584-6FBDDEF870EC}"/>
    <dgm:cxn modelId="{9F515C97-CE44-4C8D-9B57-E312C33FF6B9}" type="presOf" srcId="{88C228AA-0CE7-4F2B-9385-1E1878F1328A}" destId="{97E6CDAE-D735-46A3-8DBE-14AE9BEC6D76}" srcOrd="0" destOrd="0" presId="urn:microsoft.com/office/officeart/2008/layout/AlternatingHexagons"/>
    <dgm:cxn modelId="{64741798-19EE-4E91-A106-E449FEAFBB7F}" type="presOf" srcId="{76B02DFC-CEEE-4425-A66F-97BAF061AA5D}" destId="{4A55E743-77AA-46D9-A98B-06B1A3A8BEA1}" srcOrd="0" destOrd="0" presId="urn:microsoft.com/office/officeart/2008/layout/AlternatingHexagons"/>
    <dgm:cxn modelId="{ABB7A0AB-3940-42B8-951A-7A4BE14EA039}" type="presOf" srcId="{7C7B491A-67DB-494F-8584-6FBDDEF870EC}" destId="{FB286723-6A86-4D25-B498-C42BBEF7DA2C}" srcOrd="0" destOrd="0" presId="urn:microsoft.com/office/officeart/2008/layout/AlternatingHexagons"/>
    <dgm:cxn modelId="{A9D7C2C7-DEC2-44B3-9DF7-B7F440423542}" type="presOf" srcId="{64B5B268-3A4A-4C5F-B896-B3041DB6AF96}" destId="{6B4A8CB5-B0D8-47D9-98E8-926DA7EEB7F4}" srcOrd="0" destOrd="0" presId="urn:microsoft.com/office/officeart/2008/layout/AlternatingHexagons"/>
    <dgm:cxn modelId="{EC35E6E2-6217-4C70-A452-171A4B0F76E2}" type="presOf" srcId="{766A7BC5-E86D-4AE5-A22B-0056C4F8CE59}" destId="{6689497C-B94A-4FED-9153-EF0392690BE2}" srcOrd="0" destOrd="0" presId="urn:microsoft.com/office/officeart/2008/layout/AlternatingHexagons"/>
    <dgm:cxn modelId="{0EF3EDC2-B8F2-454E-BAC0-44C890123EA0}" type="presParOf" srcId="{6689497C-B94A-4FED-9153-EF0392690BE2}" destId="{EAE8E962-F65A-4F78-8476-BB859583604C}" srcOrd="0" destOrd="0" presId="urn:microsoft.com/office/officeart/2008/layout/AlternatingHexagons"/>
    <dgm:cxn modelId="{11CBA8C8-19C2-4B8B-9A7E-B635BB7D2189}" type="presParOf" srcId="{EAE8E962-F65A-4F78-8476-BB859583604C}" destId="{97E6CDAE-D735-46A3-8DBE-14AE9BEC6D76}" srcOrd="0" destOrd="0" presId="urn:microsoft.com/office/officeart/2008/layout/AlternatingHexagons"/>
    <dgm:cxn modelId="{E82C7A86-E2A5-428A-AD01-D6F543947C1A}" type="presParOf" srcId="{EAE8E962-F65A-4F78-8476-BB859583604C}" destId="{3EF287F3-F4F4-4B82-966D-ADD4775C99DA}" srcOrd="1" destOrd="0" presId="urn:microsoft.com/office/officeart/2008/layout/AlternatingHexagons"/>
    <dgm:cxn modelId="{8F7806C6-19FD-4348-9C07-F6879EA91D52}" type="presParOf" srcId="{EAE8E962-F65A-4F78-8476-BB859583604C}" destId="{FCDD9256-7D72-4F65-990B-92157EA8D468}" srcOrd="2" destOrd="0" presId="urn:microsoft.com/office/officeart/2008/layout/AlternatingHexagons"/>
    <dgm:cxn modelId="{F3FDDDDA-D509-4756-84D0-4C94B1E33D58}" type="presParOf" srcId="{EAE8E962-F65A-4F78-8476-BB859583604C}" destId="{F091A848-7B14-4BE5-872D-8A3C7F3A2E30}" srcOrd="3" destOrd="0" presId="urn:microsoft.com/office/officeart/2008/layout/AlternatingHexagons"/>
    <dgm:cxn modelId="{20A4EB50-C096-4D8D-8A09-F55135A35A6D}" type="presParOf" srcId="{EAE8E962-F65A-4F78-8476-BB859583604C}" destId="{2D02088D-C34F-47D9-8312-04D957396F39}" srcOrd="4" destOrd="0" presId="urn:microsoft.com/office/officeart/2008/layout/AlternatingHexagons"/>
    <dgm:cxn modelId="{5E11CDEE-DB62-4BFA-9F7F-8A848B4384C8}" type="presParOf" srcId="{6689497C-B94A-4FED-9153-EF0392690BE2}" destId="{0425D8A1-FE62-48C5-B0CB-024D4CE6BCD6}" srcOrd="1" destOrd="0" presId="urn:microsoft.com/office/officeart/2008/layout/AlternatingHexagons"/>
    <dgm:cxn modelId="{653E7236-26BE-4B36-9EB7-CDF956D12441}" type="presParOf" srcId="{6689497C-B94A-4FED-9153-EF0392690BE2}" destId="{B677DED9-DC4A-4E02-86A1-5D0B4C8439D5}" srcOrd="2" destOrd="0" presId="urn:microsoft.com/office/officeart/2008/layout/AlternatingHexagons"/>
    <dgm:cxn modelId="{4D1EC0D3-38D2-4511-8312-24E03179A247}" type="presParOf" srcId="{B677DED9-DC4A-4E02-86A1-5D0B4C8439D5}" destId="{6B4A8CB5-B0D8-47D9-98E8-926DA7EEB7F4}" srcOrd="0" destOrd="0" presId="urn:microsoft.com/office/officeart/2008/layout/AlternatingHexagons"/>
    <dgm:cxn modelId="{36280CEF-2EF0-487C-B5D5-74A2F12A7C2A}" type="presParOf" srcId="{B677DED9-DC4A-4E02-86A1-5D0B4C8439D5}" destId="{30845D13-9056-4CA1-B80D-BDBCBFA6D9D1}" srcOrd="1" destOrd="0" presId="urn:microsoft.com/office/officeart/2008/layout/AlternatingHexagons"/>
    <dgm:cxn modelId="{2165235B-F1CB-42B4-A163-B0BB2D92F005}" type="presParOf" srcId="{B677DED9-DC4A-4E02-86A1-5D0B4C8439D5}" destId="{8B158E51-4FFF-433B-998C-D8EF7BB31D09}" srcOrd="2" destOrd="0" presId="urn:microsoft.com/office/officeart/2008/layout/AlternatingHexagons"/>
    <dgm:cxn modelId="{0C28B025-4D28-4FAB-95ED-F6E0398E542D}" type="presParOf" srcId="{B677DED9-DC4A-4E02-86A1-5D0B4C8439D5}" destId="{CF16937A-D5CD-48A8-AD0B-E1AF8375028F}" srcOrd="3" destOrd="0" presId="urn:microsoft.com/office/officeart/2008/layout/AlternatingHexagons"/>
    <dgm:cxn modelId="{843419AF-34D8-45AE-8B0A-8A44973D99E6}" type="presParOf" srcId="{B677DED9-DC4A-4E02-86A1-5D0B4C8439D5}" destId="{5E401820-AD92-4EA8-A248-9F1708D8E911}" srcOrd="4" destOrd="0" presId="urn:microsoft.com/office/officeart/2008/layout/AlternatingHexagons"/>
    <dgm:cxn modelId="{F9370266-412B-49D5-87A2-F2DE60E55CCA}" type="presParOf" srcId="{6689497C-B94A-4FED-9153-EF0392690BE2}" destId="{C104F94C-8BAF-4ACF-85BE-ED6C56F9BEE7}" srcOrd="3" destOrd="0" presId="urn:microsoft.com/office/officeart/2008/layout/AlternatingHexagons"/>
    <dgm:cxn modelId="{715DB215-5942-448D-A688-AD5A2333B139}" type="presParOf" srcId="{6689497C-B94A-4FED-9153-EF0392690BE2}" destId="{B020BABA-487A-47BA-A661-C8BE686D9063}" srcOrd="4" destOrd="0" presId="urn:microsoft.com/office/officeart/2008/layout/AlternatingHexagons"/>
    <dgm:cxn modelId="{2CC5E2F9-2EED-4CFF-ADDA-6FC0AD30D961}" type="presParOf" srcId="{B020BABA-487A-47BA-A661-C8BE686D9063}" destId="{4A55E743-77AA-46D9-A98B-06B1A3A8BEA1}" srcOrd="0" destOrd="0" presId="urn:microsoft.com/office/officeart/2008/layout/AlternatingHexagons"/>
    <dgm:cxn modelId="{67C2967C-2226-446C-AA5A-6B1D3694CE72}" type="presParOf" srcId="{B020BABA-487A-47BA-A661-C8BE686D9063}" destId="{21928426-9E37-4D76-B7A9-92D12C6462E4}" srcOrd="1" destOrd="0" presId="urn:microsoft.com/office/officeart/2008/layout/AlternatingHexagons"/>
    <dgm:cxn modelId="{6E1485E0-BA35-4484-AD2C-E07344FCEF1A}" type="presParOf" srcId="{B020BABA-487A-47BA-A661-C8BE686D9063}" destId="{F9830670-6FAD-4E26-8A17-C80C87D2F2B9}" srcOrd="2" destOrd="0" presId="urn:microsoft.com/office/officeart/2008/layout/AlternatingHexagons"/>
    <dgm:cxn modelId="{EE69FA5E-8346-4918-AAED-DA37DD1111BE}" type="presParOf" srcId="{B020BABA-487A-47BA-A661-C8BE686D9063}" destId="{569A876A-D969-4721-94A7-65AC24C070A8}" srcOrd="3" destOrd="0" presId="urn:microsoft.com/office/officeart/2008/layout/AlternatingHexagons"/>
    <dgm:cxn modelId="{EEA013B7-0B95-4B23-849A-9F1658E7393E}" type="presParOf" srcId="{B020BABA-487A-47BA-A661-C8BE686D9063}" destId="{FB286723-6A86-4D25-B498-C42BBEF7DA2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6CDAE-D735-46A3-8DBE-14AE9BEC6D76}">
      <dsp:nvSpPr>
        <dsp:cNvPr id="0" name=""/>
        <dsp:cNvSpPr/>
      </dsp:nvSpPr>
      <dsp:spPr>
        <a:xfrm rot="5400000">
          <a:off x="1976965" y="123179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Supply Chain Risks</a:t>
          </a:r>
        </a:p>
      </dsp:txBody>
      <dsp:txXfrm rot="-5400000">
        <a:off x="2237394" y="241118"/>
        <a:ext cx="777556" cy="893742"/>
      </dsp:txXfrm>
    </dsp:sp>
    <dsp:sp modelId="{3EF287F3-F4F4-4B82-966D-ADD4775C99DA}">
      <dsp:nvSpPr>
        <dsp:cNvPr id="0" name=""/>
        <dsp:cNvSpPr/>
      </dsp:nvSpPr>
      <dsp:spPr>
        <a:xfrm>
          <a:off x="3225261" y="298465"/>
          <a:ext cx="1449030" cy="77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2088D-C34F-47D9-8312-04D957396F39}">
      <dsp:nvSpPr>
        <dsp:cNvPr id="0" name=""/>
        <dsp:cNvSpPr/>
      </dsp:nvSpPr>
      <dsp:spPr>
        <a:xfrm rot="5400000">
          <a:off x="756975" y="123179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17404" y="241118"/>
        <a:ext cx="777556" cy="893742"/>
      </dsp:txXfrm>
    </dsp:sp>
    <dsp:sp modelId="{6B4A8CB5-B0D8-47D9-98E8-926DA7EEB7F4}">
      <dsp:nvSpPr>
        <dsp:cNvPr id="0" name=""/>
        <dsp:cNvSpPr/>
      </dsp:nvSpPr>
      <dsp:spPr>
        <a:xfrm rot="5400000">
          <a:off x="1364633" y="1225273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Man-in-the Middle Attacks</a:t>
          </a:r>
        </a:p>
      </dsp:txBody>
      <dsp:txXfrm rot="-5400000">
        <a:off x="1625062" y="1343212"/>
        <a:ext cx="777556" cy="893742"/>
      </dsp:txXfrm>
    </dsp:sp>
    <dsp:sp modelId="{30845D13-9056-4CA1-B80D-BDBCBFA6D9D1}">
      <dsp:nvSpPr>
        <dsp:cNvPr id="0" name=""/>
        <dsp:cNvSpPr/>
      </dsp:nvSpPr>
      <dsp:spPr>
        <a:xfrm>
          <a:off x="0" y="1400559"/>
          <a:ext cx="1402287" cy="77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01820-AD92-4EA8-A248-9F1708D8E911}">
      <dsp:nvSpPr>
        <dsp:cNvPr id="0" name=""/>
        <dsp:cNvSpPr/>
      </dsp:nvSpPr>
      <dsp:spPr>
        <a:xfrm rot="5400000">
          <a:off x="2584623" y="1225273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2845052" y="1343212"/>
        <a:ext cx="777556" cy="893742"/>
      </dsp:txXfrm>
    </dsp:sp>
    <dsp:sp modelId="{4A55E743-77AA-46D9-A98B-06B1A3A8BEA1}">
      <dsp:nvSpPr>
        <dsp:cNvPr id="0" name=""/>
        <dsp:cNvSpPr/>
      </dsp:nvSpPr>
      <dsp:spPr>
        <a:xfrm rot="5400000">
          <a:off x="1976965" y="2327367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Viruses</a:t>
          </a:r>
        </a:p>
      </dsp:txBody>
      <dsp:txXfrm rot="-5400000">
        <a:off x="2237394" y="2445306"/>
        <a:ext cx="777556" cy="893742"/>
      </dsp:txXfrm>
    </dsp:sp>
    <dsp:sp modelId="{21928426-9E37-4D76-B7A9-92D12C6462E4}">
      <dsp:nvSpPr>
        <dsp:cNvPr id="0" name=""/>
        <dsp:cNvSpPr/>
      </dsp:nvSpPr>
      <dsp:spPr>
        <a:xfrm>
          <a:off x="3225261" y="2502653"/>
          <a:ext cx="1449030" cy="77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86723-6A86-4D25-B498-C42BBEF7DA2C}">
      <dsp:nvSpPr>
        <dsp:cNvPr id="0" name=""/>
        <dsp:cNvSpPr/>
      </dsp:nvSpPr>
      <dsp:spPr>
        <a:xfrm rot="5400000">
          <a:off x="756975" y="2327367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17404" y="2445306"/>
        <a:ext cx="777556" cy="893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6CDAE-D735-46A3-8DBE-14AE9BEC6D76}">
      <dsp:nvSpPr>
        <dsp:cNvPr id="0" name=""/>
        <dsp:cNvSpPr/>
      </dsp:nvSpPr>
      <dsp:spPr>
        <a:xfrm rot="5400000">
          <a:off x="1976965" y="123179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Legacy 4G LTE</a:t>
          </a:r>
        </a:p>
      </dsp:txBody>
      <dsp:txXfrm rot="-5400000">
        <a:off x="2237394" y="241118"/>
        <a:ext cx="777556" cy="893742"/>
      </dsp:txXfrm>
    </dsp:sp>
    <dsp:sp modelId="{3EF287F3-F4F4-4B82-966D-ADD4775C99DA}">
      <dsp:nvSpPr>
        <dsp:cNvPr id="0" name=""/>
        <dsp:cNvSpPr/>
      </dsp:nvSpPr>
      <dsp:spPr>
        <a:xfrm>
          <a:off x="3225261" y="298465"/>
          <a:ext cx="1449030" cy="77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2088D-C34F-47D9-8312-04D957396F39}">
      <dsp:nvSpPr>
        <dsp:cNvPr id="0" name=""/>
        <dsp:cNvSpPr/>
      </dsp:nvSpPr>
      <dsp:spPr>
        <a:xfrm rot="5400000">
          <a:off x="756975" y="123179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17404" y="241118"/>
        <a:ext cx="777556" cy="893742"/>
      </dsp:txXfrm>
    </dsp:sp>
    <dsp:sp modelId="{6B4A8CB5-B0D8-47D9-98E8-926DA7EEB7F4}">
      <dsp:nvSpPr>
        <dsp:cNvPr id="0" name=""/>
        <dsp:cNvSpPr/>
      </dsp:nvSpPr>
      <dsp:spPr>
        <a:xfrm rot="5400000">
          <a:off x="1364633" y="1225273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</a:t>
          </a:r>
        </a:p>
      </dsp:txBody>
      <dsp:txXfrm rot="-5400000">
        <a:off x="1625062" y="1343212"/>
        <a:ext cx="777556" cy="893742"/>
      </dsp:txXfrm>
    </dsp:sp>
    <dsp:sp modelId="{30845D13-9056-4CA1-B80D-BDBCBFA6D9D1}">
      <dsp:nvSpPr>
        <dsp:cNvPr id="0" name=""/>
        <dsp:cNvSpPr/>
      </dsp:nvSpPr>
      <dsp:spPr>
        <a:xfrm>
          <a:off x="0" y="1400559"/>
          <a:ext cx="1402287" cy="77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01820-AD92-4EA8-A248-9F1708D8E911}">
      <dsp:nvSpPr>
        <dsp:cNvPr id="0" name=""/>
        <dsp:cNvSpPr/>
      </dsp:nvSpPr>
      <dsp:spPr>
        <a:xfrm rot="5400000">
          <a:off x="2584623" y="1225273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2845052" y="1343212"/>
        <a:ext cx="777556" cy="893742"/>
      </dsp:txXfrm>
    </dsp:sp>
    <dsp:sp modelId="{4A55E743-77AA-46D9-A98B-06B1A3A8BEA1}">
      <dsp:nvSpPr>
        <dsp:cNvPr id="0" name=""/>
        <dsp:cNvSpPr/>
      </dsp:nvSpPr>
      <dsp:spPr>
        <a:xfrm rot="5400000">
          <a:off x="1976965" y="2327367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Physical </a:t>
          </a:r>
        </a:p>
      </dsp:txBody>
      <dsp:txXfrm rot="-5400000">
        <a:off x="2237394" y="2445306"/>
        <a:ext cx="777556" cy="893742"/>
      </dsp:txXfrm>
    </dsp:sp>
    <dsp:sp modelId="{21928426-9E37-4D76-B7A9-92D12C6462E4}">
      <dsp:nvSpPr>
        <dsp:cNvPr id="0" name=""/>
        <dsp:cNvSpPr/>
      </dsp:nvSpPr>
      <dsp:spPr>
        <a:xfrm>
          <a:off x="3225261" y="2502653"/>
          <a:ext cx="1449030" cy="77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86723-6A86-4D25-B498-C42BBEF7DA2C}">
      <dsp:nvSpPr>
        <dsp:cNvPr id="0" name=""/>
        <dsp:cNvSpPr/>
      </dsp:nvSpPr>
      <dsp:spPr>
        <a:xfrm rot="5400000">
          <a:off x="756975" y="2327367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17404" y="2445306"/>
        <a:ext cx="777556" cy="893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6CDAE-D735-46A3-8DBE-14AE9BEC6D76}">
      <dsp:nvSpPr>
        <dsp:cNvPr id="0" name=""/>
        <dsp:cNvSpPr/>
      </dsp:nvSpPr>
      <dsp:spPr>
        <a:xfrm rot="5400000">
          <a:off x="1976965" y="123179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Software</a:t>
          </a:r>
        </a:p>
      </dsp:txBody>
      <dsp:txXfrm rot="-5400000">
        <a:off x="2237394" y="241118"/>
        <a:ext cx="777556" cy="893742"/>
      </dsp:txXfrm>
    </dsp:sp>
    <dsp:sp modelId="{3EF287F3-F4F4-4B82-966D-ADD4775C99DA}">
      <dsp:nvSpPr>
        <dsp:cNvPr id="0" name=""/>
        <dsp:cNvSpPr/>
      </dsp:nvSpPr>
      <dsp:spPr>
        <a:xfrm>
          <a:off x="3225261" y="298465"/>
          <a:ext cx="1449030" cy="77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2088D-C34F-47D9-8312-04D957396F39}">
      <dsp:nvSpPr>
        <dsp:cNvPr id="0" name=""/>
        <dsp:cNvSpPr/>
      </dsp:nvSpPr>
      <dsp:spPr>
        <a:xfrm rot="5400000">
          <a:off x="756975" y="123179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17404" y="241118"/>
        <a:ext cx="777556" cy="893742"/>
      </dsp:txXfrm>
    </dsp:sp>
    <dsp:sp modelId="{6B4A8CB5-B0D8-47D9-98E8-926DA7EEB7F4}">
      <dsp:nvSpPr>
        <dsp:cNvPr id="0" name=""/>
        <dsp:cNvSpPr/>
      </dsp:nvSpPr>
      <dsp:spPr>
        <a:xfrm rot="5400000">
          <a:off x="1364633" y="1225273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Standards &amp; APIs</a:t>
          </a:r>
        </a:p>
      </dsp:txBody>
      <dsp:txXfrm rot="-5400000">
        <a:off x="1625062" y="1343212"/>
        <a:ext cx="777556" cy="893742"/>
      </dsp:txXfrm>
    </dsp:sp>
    <dsp:sp modelId="{30845D13-9056-4CA1-B80D-BDBCBFA6D9D1}">
      <dsp:nvSpPr>
        <dsp:cNvPr id="0" name=""/>
        <dsp:cNvSpPr/>
      </dsp:nvSpPr>
      <dsp:spPr>
        <a:xfrm>
          <a:off x="0" y="1400559"/>
          <a:ext cx="1402287" cy="77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01820-AD92-4EA8-A248-9F1708D8E911}">
      <dsp:nvSpPr>
        <dsp:cNvPr id="0" name=""/>
        <dsp:cNvSpPr/>
      </dsp:nvSpPr>
      <dsp:spPr>
        <a:xfrm rot="5400000">
          <a:off x="2584623" y="1225273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 rot="-5400000">
        <a:off x="2845052" y="1343212"/>
        <a:ext cx="777556" cy="893742"/>
      </dsp:txXfrm>
    </dsp:sp>
    <dsp:sp modelId="{4A55E743-77AA-46D9-A98B-06B1A3A8BEA1}">
      <dsp:nvSpPr>
        <dsp:cNvPr id="0" name=""/>
        <dsp:cNvSpPr/>
      </dsp:nvSpPr>
      <dsp:spPr>
        <a:xfrm rot="5400000">
          <a:off x="1976965" y="2327367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Physical </a:t>
          </a:r>
        </a:p>
      </dsp:txBody>
      <dsp:txXfrm rot="-5400000">
        <a:off x="2237394" y="2445306"/>
        <a:ext cx="777556" cy="893742"/>
      </dsp:txXfrm>
    </dsp:sp>
    <dsp:sp modelId="{21928426-9E37-4D76-B7A9-92D12C6462E4}">
      <dsp:nvSpPr>
        <dsp:cNvPr id="0" name=""/>
        <dsp:cNvSpPr/>
      </dsp:nvSpPr>
      <dsp:spPr>
        <a:xfrm>
          <a:off x="3225261" y="2502653"/>
          <a:ext cx="1449030" cy="77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86723-6A86-4D25-B498-C42BBEF7DA2C}">
      <dsp:nvSpPr>
        <dsp:cNvPr id="0" name=""/>
        <dsp:cNvSpPr/>
      </dsp:nvSpPr>
      <dsp:spPr>
        <a:xfrm rot="5400000">
          <a:off x="756975" y="2327367"/>
          <a:ext cx="1298414" cy="11296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17404" y="2445306"/>
        <a:ext cx="777556" cy="893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0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4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UE, RAN, and Core Threats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7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0" y="4024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KEY TAKEAWAYS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594650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5G Has More Attack Vectors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Security needs to be a priority.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66112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UE, RAN, MEC, and Core Threats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Significant threats requiring focus.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739601"/>
            <a:ext cx="2994617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Physical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Increase in cell sites and facilities.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DA06E-5850-4DE2-A937-FE5EABC98EED}"/>
              </a:ext>
            </a:extLst>
          </p:cNvPr>
          <p:cNvGrpSpPr/>
          <p:nvPr/>
        </p:nvGrpSpPr>
        <p:grpSpPr>
          <a:xfrm>
            <a:off x="6615243" y="1945584"/>
            <a:ext cx="897528" cy="1252332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85A6B9-59A2-4833-A789-13022DC77888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9C29AD0C-5ABA-47A2-9FF5-26EDA19A6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F0EBBB5F-9D2B-450C-998D-7F2F7F84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8A358034-4531-4FD6-9130-060F6BE3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EC84B74-E17E-44D5-B21D-FF8C5283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6">
                <a:extLst>
                  <a:ext uri="{FF2B5EF4-FFF2-40B4-BE49-F238E27FC236}">
                    <a16:creationId xmlns:a16="http://schemas.microsoft.com/office/drawing/2014/main" id="{B379AE3A-6EA1-4706-B338-FB8421D41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A3BCEFC5-DD0E-42F2-8D46-1538274BA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9A4893-E0DC-44E7-B7A0-A0E4A5E46D3A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AAC7E615-311D-45CF-A9FF-8D06E6660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234947D3-B26F-4F02-AE3E-22D799879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43050A86-8BD0-429B-8FA8-F129EB779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76B3866B-AA87-4683-8FAB-83CF5DCBE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CC4FE0E3-56D8-4110-AC46-70D94E00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163418-B62C-4CF1-BE8E-319F79BE41EB}"/>
              </a:ext>
            </a:extLst>
          </p:cNvPr>
          <p:cNvGrpSpPr/>
          <p:nvPr/>
        </p:nvGrpSpPr>
        <p:grpSpPr>
          <a:xfrm>
            <a:off x="5623508" y="2179655"/>
            <a:ext cx="623111" cy="665767"/>
            <a:chOff x="274684" y="1781423"/>
            <a:chExt cx="665436" cy="66905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4C6EA62-9AAF-48AE-81C5-FFC8F59C3B6D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48" name="Freeform 222">
                <a:extLst>
                  <a:ext uri="{FF2B5EF4-FFF2-40B4-BE49-F238E27FC236}">
                    <a16:creationId xmlns:a16="http://schemas.microsoft.com/office/drawing/2014/main" id="{34DED861-A876-4662-A657-18C42118A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24">
                <a:extLst>
                  <a:ext uri="{FF2B5EF4-FFF2-40B4-BE49-F238E27FC236}">
                    <a16:creationId xmlns:a16="http://schemas.microsoft.com/office/drawing/2014/main" id="{07EF65D7-95BB-4E21-A6F6-C188236813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25">
                <a:extLst>
                  <a:ext uri="{FF2B5EF4-FFF2-40B4-BE49-F238E27FC236}">
                    <a16:creationId xmlns:a16="http://schemas.microsoft.com/office/drawing/2014/main" id="{8696B64C-D8D1-456A-8041-D468C30E9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6">
                <a:extLst>
                  <a:ext uri="{FF2B5EF4-FFF2-40B4-BE49-F238E27FC236}">
                    <a16:creationId xmlns:a16="http://schemas.microsoft.com/office/drawing/2014/main" id="{CD534646-2CED-49B9-AE2A-C8006D940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7">
                <a:extLst>
                  <a:ext uri="{FF2B5EF4-FFF2-40B4-BE49-F238E27FC236}">
                    <a16:creationId xmlns:a16="http://schemas.microsoft.com/office/drawing/2014/main" id="{E63BED17-AB75-4386-BF7A-AE4E3CCFB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28">
                <a:extLst>
                  <a:ext uri="{FF2B5EF4-FFF2-40B4-BE49-F238E27FC236}">
                    <a16:creationId xmlns:a16="http://schemas.microsoft.com/office/drawing/2014/main" id="{B7D76925-89FB-481A-84E9-4C29C4603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FCC9CE-527A-4C61-B10B-92384F9F9F79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NSA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20037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Equipment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067667" y="4020261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Access Network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3540211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>
            <a:off x="2346457" y="1646626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655069" y="240698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608898" y="117609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3787265" y="270192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EPC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55206" y="128647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55205" y="193457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372995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6619123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5141167" y="2355561"/>
            <a:ext cx="1231826" cy="468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384372" y="182955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PGW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EA45EB-B1C6-435C-AA21-0157DD26A2A8}"/>
              </a:ext>
            </a:extLst>
          </p:cNvPr>
          <p:cNvCxnSpPr>
            <a:cxnSpLocks/>
          </p:cNvCxnSpPr>
          <p:nvPr/>
        </p:nvCxnSpPr>
        <p:spPr>
          <a:xfrm>
            <a:off x="2362219" y="2246732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FD00A-50C8-4494-A786-66EA281E01E1}"/>
              </a:ext>
            </a:extLst>
          </p:cNvPr>
          <p:cNvCxnSpPr>
            <a:stCxn id="127" idx="35"/>
            <a:endCxn id="131" idx="43"/>
          </p:cNvCxnSpPr>
          <p:nvPr/>
        </p:nvCxnSpPr>
        <p:spPr>
          <a:xfrm>
            <a:off x="3371928" y="1699222"/>
            <a:ext cx="9716" cy="476916"/>
          </a:xfrm>
          <a:prstGeom prst="bentConnector3">
            <a:avLst>
              <a:gd name="adj1" fmla="val 2818454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464D71-1E5E-4AF8-9E53-6EFA366A2E48}"/>
              </a:ext>
            </a:extLst>
          </p:cNvPr>
          <p:cNvGrpSpPr/>
          <p:nvPr/>
        </p:nvGrpSpPr>
        <p:grpSpPr>
          <a:xfrm>
            <a:off x="4679204" y="211303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6F451546-124E-4392-9754-48204FC2B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8DD37BB6-3A6D-41FA-8F9D-BA2ADDE1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415A22C2-37D7-4B8C-BD73-C9C90F751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D322A-5A33-4AF3-85AF-904D5F3A9377}"/>
              </a:ext>
            </a:extLst>
          </p:cNvPr>
          <p:cNvCxnSpPr>
            <a:endCxn id="148" idx="42"/>
          </p:cNvCxnSpPr>
          <p:nvPr/>
        </p:nvCxnSpPr>
        <p:spPr>
          <a:xfrm flipV="1">
            <a:off x="3425852" y="2354597"/>
            <a:ext cx="1289035" cy="5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EDF3439-B20E-4D77-A4DA-B5711FB42EE5}"/>
              </a:ext>
            </a:extLst>
          </p:cNvPr>
          <p:cNvSpPr txBox="1"/>
          <p:nvPr/>
        </p:nvSpPr>
        <p:spPr>
          <a:xfrm>
            <a:off x="2669416" y="101051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78847" y="246786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SGW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327845" y="3024076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45C84F-5FDA-465D-9504-982B4F961CD3}"/>
              </a:ext>
            </a:extLst>
          </p:cNvPr>
          <p:cNvGrpSpPr/>
          <p:nvPr/>
        </p:nvGrpSpPr>
        <p:grpSpPr>
          <a:xfrm>
            <a:off x="430785" y="3132828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94" name="Freeform 222">
              <a:extLst>
                <a:ext uri="{FF2B5EF4-FFF2-40B4-BE49-F238E27FC236}">
                  <a16:creationId xmlns:a16="http://schemas.microsoft.com/office/drawing/2014/main" id="{DE7D371D-86BC-434B-8121-BB8FA7EA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24">
              <a:extLst>
                <a:ext uri="{FF2B5EF4-FFF2-40B4-BE49-F238E27FC236}">
                  <a16:creationId xmlns:a16="http://schemas.microsoft.com/office/drawing/2014/main" id="{F52D0945-0BE9-41CF-8787-F1CFF7741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6" name="Freeform 225">
              <a:extLst>
                <a:ext uri="{FF2B5EF4-FFF2-40B4-BE49-F238E27FC236}">
                  <a16:creationId xmlns:a16="http://schemas.microsoft.com/office/drawing/2014/main" id="{45BF4CAB-B5B8-4E98-967E-92DA0B8F0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7" name="Freeform 226">
              <a:extLst>
                <a:ext uri="{FF2B5EF4-FFF2-40B4-BE49-F238E27FC236}">
                  <a16:creationId xmlns:a16="http://schemas.microsoft.com/office/drawing/2014/main" id="{4CC24D64-C642-4585-88CF-90FC70EB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8" name="Freeform 227">
              <a:extLst>
                <a:ext uri="{FF2B5EF4-FFF2-40B4-BE49-F238E27FC236}">
                  <a16:creationId xmlns:a16="http://schemas.microsoft.com/office/drawing/2014/main" id="{16AFB390-5CED-4530-A124-ADDD886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9" name="Freeform 228">
              <a:extLst>
                <a:ext uri="{FF2B5EF4-FFF2-40B4-BE49-F238E27FC236}">
                  <a16:creationId xmlns:a16="http://schemas.microsoft.com/office/drawing/2014/main" id="{2E6890D3-3F59-47E2-A897-6CC5ECF0A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689670" y="348415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5723D7-6409-4429-B217-52BE7C059382}"/>
              </a:ext>
            </a:extLst>
          </p:cNvPr>
          <p:cNvCxnSpPr>
            <a:cxnSpLocks/>
          </p:cNvCxnSpPr>
          <p:nvPr/>
        </p:nvCxnSpPr>
        <p:spPr>
          <a:xfrm>
            <a:off x="1189107" y="2509169"/>
            <a:ext cx="17868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D64CDCE-462B-4BD9-9FB3-CA53CD94A5BB}"/>
              </a:ext>
            </a:extLst>
          </p:cNvPr>
          <p:cNvCxnSpPr>
            <a:cxnSpLocks/>
          </p:cNvCxnSpPr>
          <p:nvPr/>
        </p:nvCxnSpPr>
        <p:spPr>
          <a:xfrm>
            <a:off x="1178916" y="3494778"/>
            <a:ext cx="16593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8F598AC-6962-4BB6-86A6-40EA47C43C07}"/>
              </a:ext>
            </a:extLst>
          </p:cNvPr>
          <p:cNvCxnSpPr>
            <a:cxnSpLocks/>
          </p:cNvCxnSpPr>
          <p:nvPr/>
        </p:nvCxnSpPr>
        <p:spPr>
          <a:xfrm>
            <a:off x="1190868" y="2490858"/>
            <a:ext cx="4883" cy="100454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F07DA8-7E12-48B5-A07B-5E07CED0E9DE}"/>
              </a:ext>
            </a:extLst>
          </p:cNvPr>
          <p:cNvCxnSpPr>
            <a:cxnSpLocks/>
            <a:endCxn id="131" idx="25"/>
          </p:cNvCxnSpPr>
          <p:nvPr/>
        </p:nvCxnSpPr>
        <p:spPr>
          <a:xfrm flipV="1">
            <a:off x="1820169" y="2393926"/>
            <a:ext cx="1551758" cy="1090232"/>
          </a:xfrm>
          <a:prstGeom prst="bentConnector3">
            <a:avLst>
              <a:gd name="adj1" fmla="val 117647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56F0734-88DE-4FA7-A25C-C12DC2D11E2F}"/>
              </a:ext>
            </a:extLst>
          </p:cNvPr>
          <p:cNvSpPr/>
          <p:nvPr/>
        </p:nvSpPr>
        <p:spPr>
          <a:xfrm>
            <a:off x="2681403" y="887518"/>
            <a:ext cx="2534420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4BC3CA-82DB-4BE2-A2A5-4491ED115640}"/>
              </a:ext>
            </a:extLst>
          </p:cNvPr>
          <p:cNvSpPr txBox="1"/>
          <p:nvPr/>
        </p:nvSpPr>
        <p:spPr>
          <a:xfrm>
            <a:off x="5840832" y="3145877"/>
            <a:ext cx="268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MME: Mobility Management Entity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PGW: Packet Gateway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SGW: Serving Gateway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EPC: Evolved Packet Core</a:t>
            </a:r>
          </a:p>
        </p:txBody>
      </p:sp>
    </p:spTree>
    <p:extLst>
      <p:ext uri="{BB962C8B-B14F-4D97-AF65-F5344CB8AC3E}">
        <p14:creationId xmlns:p14="http://schemas.microsoft.com/office/powerpoint/2010/main" val="306585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UE Threats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432141" y="3416981"/>
            <a:ext cx="176181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2258151" y="1392075"/>
            <a:ext cx="1187913" cy="1742638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1414545" y="1620329"/>
            <a:ext cx="849640" cy="922522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F406151-3126-48FA-9BC1-EC58BB83C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469350"/>
              </p:ext>
            </p:extLst>
          </p:nvPr>
        </p:nvGraphicFramePr>
        <p:xfrm>
          <a:off x="3259302" y="1030406"/>
          <a:ext cx="4674292" cy="358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7" name="Freeform 306">
            <a:extLst>
              <a:ext uri="{FF2B5EF4-FFF2-40B4-BE49-F238E27FC236}">
                <a16:creationId xmlns:a16="http://schemas.microsoft.com/office/drawing/2014/main" id="{EA2D7308-4E99-4153-9090-431A87C732A2}"/>
              </a:ext>
            </a:extLst>
          </p:cNvPr>
          <p:cNvSpPr>
            <a:spLocks noEditPoints="1"/>
          </p:cNvSpPr>
          <p:nvPr/>
        </p:nvSpPr>
        <p:spPr bwMode="auto">
          <a:xfrm>
            <a:off x="4395348" y="1406822"/>
            <a:ext cx="619320" cy="532316"/>
          </a:xfrm>
          <a:custGeom>
            <a:avLst/>
            <a:gdLst>
              <a:gd name="T0" fmla="*/ 2897 w 3542"/>
              <a:gd name="T1" fmla="*/ 2622 h 3207"/>
              <a:gd name="T2" fmla="*/ 2917 w 3542"/>
              <a:gd name="T3" fmla="*/ 2855 h 3207"/>
              <a:gd name="T4" fmla="*/ 3142 w 3542"/>
              <a:gd name="T5" fmla="*/ 2915 h 3207"/>
              <a:gd name="T6" fmla="*/ 3273 w 3542"/>
              <a:gd name="T7" fmla="*/ 2725 h 3207"/>
              <a:gd name="T8" fmla="*/ 3142 w 3542"/>
              <a:gd name="T9" fmla="*/ 2534 h 3207"/>
              <a:gd name="T10" fmla="*/ 2088 w 3542"/>
              <a:gd name="T11" fmla="*/ 2570 h 3207"/>
              <a:gd name="T12" fmla="*/ 2029 w 3542"/>
              <a:gd name="T13" fmla="*/ 2795 h 3207"/>
              <a:gd name="T14" fmla="*/ 2218 w 3542"/>
              <a:gd name="T15" fmla="*/ 2926 h 3207"/>
              <a:gd name="T16" fmla="*/ 2406 w 3542"/>
              <a:gd name="T17" fmla="*/ 2795 h 3207"/>
              <a:gd name="T18" fmla="*/ 2347 w 3542"/>
              <a:gd name="T19" fmla="*/ 2570 h 3207"/>
              <a:gd name="T20" fmla="*/ 1292 w 3542"/>
              <a:gd name="T21" fmla="*/ 2534 h 3207"/>
              <a:gd name="T22" fmla="*/ 1161 w 3542"/>
              <a:gd name="T23" fmla="*/ 2725 h 3207"/>
              <a:gd name="T24" fmla="*/ 1292 w 3542"/>
              <a:gd name="T25" fmla="*/ 2915 h 3207"/>
              <a:gd name="T26" fmla="*/ 1518 w 3542"/>
              <a:gd name="T27" fmla="*/ 2855 h 3207"/>
              <a:gd name="T28" fmla="*/ 1537 w 3542"/>
              <a:gd name="T29" fmla="*/ 2622 h 3207"/>
              <a:gd name="T30" fmla="*/ 452 w 3542"/>
              <a:gd name="T31" fmla="*/ 2522 h 3207"/>
              <a:gd name="T32" fmla="*/ 262 w 3542"/>
              <a:gd name="T33" fmla="*/ 2654 h 3207"/>
              <a:gd name="T34" fmla="*/ 322 w 3542"/>
              <a:gd name="T35" fmla="*/ 2879 h 3207"/>
              <a:gd name="T36" fmla="*/ 553 w 3542"/>
              <a:gd name="T37" fmla="*/ 2899 h 3207"/>
              <a:gd name="T38" fmla="*/ 649 w 3542"/>
              <a:gd name="T39" fmla="*/ 2688 h 3207"/>
              <a:gd name="T40" fmla="*/ 487 w 3542"/>
              <a:gd name="T41" fmla="*/ 2525 h 3207"/>
              <a:gd name="T42" fmla="*/ 2074 w 3542"/>
              <a:gd name="T43" fmla="*/ 2242 h 3207"/>
              <a:gd name="T44" fmla="*/ 2655 w 3542"/>
              <a:gd name="T45" fmla="*/ 2242 h 3207"/>
              <a:gd name="T46" fmla="*/ 3021 w 3542"/>
              <a:gd name="T47" fmla="*/ 2243 h 3207"/>
              <a:gd name="T48" fmla="*/ 3240 w 3542"/>
              <a:gd name="T49" fmla="*/ 2276 h 3207"/>
              <a:gd name="T50" fmla="*/ 3496 w 3542"/>
              <a:gd name="T51" fmla="*/ 2518 h 3207"/>
              <a:gd name="T52" fmla="*/ 3515 w 3542"/>
              <a:gd name="T53" fmla="*/ 2882 h 3207"/>
              <a:gd name="T54" fmla="*/ 3288 w 3542"/>
              <a:gd name="T55" fmla="*/ 3149 h 3207"/>
              <a:gd name="T56" fmla="*/ 3048 w 3542"/>
              <a:gd name="T57" fmla="*/ 3206 h 3207"/>
              <a:gd name="T58" fmla="*/ 2724 w 3542"/>
              <a:gd name="T59" fmla="*/ 3207 h 3207"/>
              <a:gd name="T60" fmla="*/ 2165 w 3542"/>
              <a:gd name="T61" fmla="*/ 3207 h 3207"/>
              <a:gd name="T62" fmla="*/ 1494 w 3542"/>
              <a:gd name="T63" fmla="*/ 3207 h 3207"/>
              <a:gd name="T64" fmla="*/ 831 w 3542"/>
              <a:gd name="T65" fmla="*/ 3207 h 3207"/>
              <a:gd name="T66" fmla="*/ 298 w 3542"/>
              <a:gd name="T67" fmla="*/ 3207 h 3207"/>
              <a:gd name="T68" fmla="*/ 17 w 3542"/>
              <a:gd name="T69" fmla="*/ 3206 h 3207"/>
              <a:gd name="T70" fmla="*/ 64 w 3542"/>
              <a:gd name="T71" fmla="*/ 2243 h 3207"/>
              <a:gd name="T72" fmla="*/ 430 w 3542"/>
              <a:gd name="T73" fmla="*/ 2242 h 3207"/>
              <a:gd name="T74" fmla="*/ 1012 w 3542"/>
              <a:gd name="T75" fmla="*/ 2242 h 3207"/>
              <a:gd name="T76" fmla="*/ 589 w 3542"/>
              <a:gd name="T77" fmla="*/ 1489 h 3207"/>
              <a:gd name="T78" fmla="*/ 3040 w 3542"/>
              <a:gd name="T79" fmla="*/ 642 h 3207"/>
              <a:gd name="T80" fmla="*/ 3457 w 3542"/>
              <a:gd name="T81" fmla="*/ 1118 h 3207"/>
              <a:gd name="T82" fmla="*/ 2977 w 3542"/>
              <a:gd name="T83" fmla="*/ 1531 h 3207"/>
              <a:gd name="T84" fmla="*/ 2465 w 3542"/>
              <a:gd name="T85" fmla="*/ 1311 h 3207"/>
              <a:gd name="T86" fmla="*/ 2465 w 3542"/>
              <a:gd name="T87" fmla="*/ 869 h 3207"/>
              <a:gd name="T88" fmla="*/ 2977 w 3542"/>
              <a:gd name="T89" fmla="*/ 649 h 3207"/>
              <a:gd name="T90" fmla="*/ 1575 w 3542"/>
              <a:gd name="T91" fmla="*/ 1223 h 3207"/>
              <a:gd name="T92" fmla="*/ 708 w 3542"/>
              <a:gd name="T93" fmla="*/ 1223 h 3207"/>
              <a:gd name="T94" fmla="*/ 1930 w 3542"/>
              <a:gd name="T95" fmla="*/ 3 h 3207"/>
              <a:gd name="T96" fmla="*/ 2202 w 3542"/>
              <a:gd name="T97" fmla="*/ 169 h 3207"/>
              <a:gd name="T98" fmla="*/ 2270 w 3542"/>
              <a:gd name="T99" fmla="*/ 1761 h 3207"/>
              <a:gd name="T100" fmla="*/ 2105 w 3542"/>
              <a:gd name="T101" fmla="*/ 2035 h 3207"/>
              <a:gd name="T102" fmla="*/ 354 w 3542"/>
              <a:gd name="T103" fmla="*/ 2103 h 3207"/>
              <a:gd name="T104" fmla="*/ 81 w 3542"/>
              <a:gd name="T105" fmla="*/ 1937 h 3207"/>
              <a:gd name="T106" fmla="*/ 14 w 3542"/>
              <a:gd name="T107" fmla="*/ 346 h 3207"/>
              <a:gd name="T108" fmla="*/ 179 w 3542"/>
              <a:gd name="T109" fmla="*/ 71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42" h="3207">
                <a:moveTo>
                  <a:pt x="3071" y="2522"/>
                </a:moveTo>
                <a:lnTo>
                  <a:pt x="3035" y="2525"/>
                </a:lnTo>
                <a:lnTo>
                  <a:pt x="3001" y="2534"/>
                </a:lnTo>
                <a:lnTo>
                  <a:pt x="2970" y="2549"/>
                </a:lnTo>
                <a:lnTo>
                  <a:pt x="2941" y="2570"/>
                </a:lnTo>
                <a:lnTo>
                  <a:pt x="2917" y="2594"/>
                </a:lnTo>
                <a:lnTo>
                  <a:pt x="2897" y="2622"/>
                </a:lnTo>
                <a:lnTo>
                  <a:pt x="2882" y="2654"/>
                </a:lnTo>
                <a:lnTo>
                  <a:pt x="2873" y="2688"/>
                </a:lnTo>
                <a:lnTo>
                  <a:pt x="2870" y="2725"/>
                </a:lnTo>
                <a:lnTo>
                  <a:pt x="2873" y="2760"/>
                </a:lnTo>
                <a:lnTo>
                  <a:pt x="2882" y="2795"/>
                </a:lnTo>
                <a:lnTo>
                  <a:pt x="2897" y="2826"/>
                </a:lnTo>
                <a:lnTo>
                  <a:pt x="2917" y="2855"/>
                </a:lnTo>
                <a:lnTo>
                  <a:pt x="2941" y="2879"/>
                </a:lnTo>
                <a:lnTo>
                  <a:pt x="2970" y="2899"/>
                </a:lnTo>
                <a:lnTo>
                  <a:pt x="3001" y="2915"/>
                </a:lnTo>
                <a:lnTo>
                  <a:pt x="3035" y="2923"/>
                </a:lnTo>
                <a:lnTo>
                  <a:pt x="3071" y="2926"/>
                </a:lnTo>
                <a:lnTo>
                  <a:pt x="3107" y="2923"/>
                </a:lnTo>
                <a:lnTo>
                  <a:pt x="3142" y="2915"/>
                </a:lnTo>
                <a:lnTo>
                  <a:pt x="3173" y="2899"/>
                </a:lnTo>
                <a:lnTo>
                  <a:pt x="3201" y="2879"/>
                </a:lnTo>
                <a:lnTo>
                  <a:pt x="3225" y="2855"/>
                </a:lnTo>
                <a:lnTo>
                  <a:pt x="3246" y="2826"/>
                </a:lnTo>
                <a:lnTo>
                  <a:pt x="3260" y="2795"/>
                </a:lnTo>
                <a:lnTo>
                  <a:pt x="3269" y="2760"/>
                </a:lnTo>
                <a:lnTo>
                  <a:pt x="3273" y="2725"/>
                </a:lnTo>
                <a:lnTo>
                  <a:pt x="3269" y="2688"/>
                </a:lnTo>
                <a:lnTo>
                  <a:pt x="3260" y="2654"/>
                </a:lnTo>
                <a:lnTo>
                  <a:pt x="3246" y="2622"/>
                </a:lnTo>
                <a:lnTo>
                  <a:pt x="3225" y="2594"/>
                </a:lnTo>
                <a:lnTo>
                  <a:pt x="3201" y="2570"/>
                </a:lnTo>
                <a:lnTo>
                  <a:pt x="3173" y="2549"/>
                </a:lnTo>
                <a:lnTo>
                  <a:pt x="3142" y="2534"/>
                </a:lnTo>
                <a:lnTo>
                  <a:pt x="3107" y="2525"/>
                </a:lnTo>
                <a:lnTo>
                  <a:pt x="3071" y="2522"/>
                </a:lnTo>
                <a:close/>
                <a:moveTo>
                  <a:pt x="2218" y="2522"/>
                </a:moveTo>
                <a:lnTo>
                  <a:pt x="2181" y="2525"/>
                </a:lnTo>
                <a:lnTo>
                  <a:pt x="2147" y="2534"/>
                </a:lnTo>
                <a:lnTo>
                  <a:pt x="2116" y="2549"/>
                </a:lnTo>
                <a:lnTo>
                  <a:pt x="2088" y="2570"/>
                </a:lnTo>
                <a:lnTo>
                  <a:pt x="2063" y="2594"/>
                </a:lnTo>
                <a:lnTo>
                  <a:pt x="2044" y="2622"/>
                </a:lnTo>
                <a:lnTo>
                  <a:pt x="2029" y="2654"/>
                </a:lnTo>
                <a:lnTo>
                  <a:pt x="2019" y="2688"/>
                </a:lnTo>
                <a:lnTo>
                  <a:pt x="2016" y="2725"/>
                </a:lnTo>
                <a:lnTo>
                  <a:pt x="2019" y="2760"/>
                </a:lnTo>
                <a:lnTo>
                  <a:pt x="2029" y="2795"/>
                </a:lnTo>
                <a:lnTo>
                  <a:pt x="2044" y="2826"/>
                </a:lnTo>
                <a:lnTo>
                  <a:pt x="2063" y="2855"/>
                </a:lnTo>
                <a:lnTo>
                  <a:pt x="2088" y="2879"/>
                </a:lnTo>
                <a:lnTo>
                  <a:pt x="2116" y="2899"/>
                </a:lnTo>
                <a:lnTo>
                  <a:pt x="2147" y="2915"/>
                </a:lnTo>
                <a:lnTo>
                  <a:pt x="2181" y="2923"/>
                </a:lnTo>
                <a:lnTo>
                  <a:pt x="2218" y="2926"/>
                </a:lnTo>
                <a:lnTo>
                  <a:pt x="2253" y="2923"/>
                </a:lnTo>
                <a:lnTo>
                  <a:pt x="2287" y="2915"/>
                </a:lnTo>
                <a:lnTo>
                  <a:pt x="2318" y="2899"/>
                </a:lnTo>
                <a:lnTo>
                  <a:pt x="2347" y="2879"/>
                </a:lnTo>
                <a:lnTo>
                  <a:pt x="2371" y="2855"/>
                </a:lnTo>
                <a:lnTo>
                  <a:pt x="2391" y="2826"/>
                </a:lnTo>
                <a:lnTo>
                  <a:pt x="2406" y="2795"/>
                </a:lnTo>
                <a:lnTo>
                  <a:pt x="2415" y="2760"/>
                </a:lnTo>
                <a:lnTo>
                  <a:pt x="2419" y="2725"/>
                </a:lnTo>
                <a:lnTo>
                  <a:pt x="2415" y="2688"/>
                </a:lnTo>
                <a:lnTo>
                  <a:pt x="2406" y="2654"/>
                </a:lnTo>
                <a:lnTo>
                  <a:pt x="2391" y="2622"/>
                </a:lnTo>
                <a:lnTo>
                  <a:pt x="2371" y="2594"/>
                </a:lnTo>
                <a:lnTo>
                  <a:pt x="2347" y="2570"/>
                </a:lnTo>
                <a:lnTo>
                  <a:pt x="2318" y="2549"/>
                </a:lnTo>
                <a:lnTo>
                  <a:pt x="2287" y="2534"/>
                </a:lnTo>
                <a:lnTo>
                  <a:pt x="2253" y="2525"/>
                </a:lnTo>
                <a:lnTo>
                  <a:pt x="2218" y="2522"/>
                </a:lnTo>
                <a:close/>
                <a:moveTo>
                  <a:pt x="1363" y="2522"/>
                </a:moveTo>
                <a:lnTo>
                  <a:pt x="1327" y="2525"/>
                </a:lnTo>
                <a:lnTo>
                  <a:pt x="1292" y="2534"/>
                </a:lnTo>
                <a:lnTo>
                  <a:pt x="1261" y="2549"/>
                </a:lnTo>
                <a:lnTo>
                  <a:pt x="1233" y="2570"/>
                </a:lnTo>
                <a:lnTo>
                  <a:pt x="1209" y="2594"/>
                </a:lnTo>
                <a:lnTo>
                  <a:pt x="1189" y="2622"/>
                </a:lnTo>
                <a:lnTo>
                  <a:pt x="1174" y="2654"/>
                </a:lnTo>
                <a:lnTo>
                  <a:pt x="1165" y="2688"/>
                </a:lnTo>
                <a:lnTo>
                  <a:pt x="1161" y="2725"/>
                </a:lnTo>
                <a:lnTo>
                  <a:pt x="1165" y="2760"/>
                </a:lnTo>
                <a:lnTo>
                  <a:pt x="1174" y="2795"/>
                </a:lnTo>
                <a:lnTo>
                  <a:pt x="1189" y="2826"/>
                </a:lnTo>
                <a:lnTo>
                  <a:pt x="1209" y="2855"/>
                </a:lnTo>
                <a:lnTo>
                  <a:pt x="1233" y="2879"/>
                </a:lnTo>
                <a:lnTo>
                  <a:pt x="1261" y="2899"/>
                </a:lnTo>
                <a:lnTo>
                  <a:pt x="1292" y="2915"/>
                </a:lnTo>
                <a:lnTo>
                  <a:pt x="1327" y="2923"/>
                </a:lnTo>
                <a:lnTo>
                  <a:pt x="1363" y="2926"/>
                </a:lnTo>
                <a:lnTo>
                  <a:pt x="1400" y="2923"/>
                </a:lnTo>
                <a:lnTo>
                  <a:pt x="1434" y="2915"/>
                </a:lnTo>
                <a:lnTo>
                  <a:pt x="1465" y="2899"/>
                </a:lnTo>
                <a:lnTo>
                  <a:pt x="1493" y="2879"/>
                </a:lnTo>
                <a:lnTo>
                  <a:pt x="1518" y="2855"/>
                </a:lnTo>
                <a:lnTo>
                  <a:pt x="1537" y="2826"/>
                </a:lnTo>
                <a:lnTo>
                  <a:pt x="1552" y="2795"/>
                </a:lnTo>
                <a:lnTo>
                  <a:pt x="1562" y="2760"/>
                </a:lnTo>
                <a:lnTo>
                  <a:pt x="1565" y="2725"/>
                </a:lnTo>
                <a:lnTo>
                  <a:pt x="1562" y="2688"/>
                </a:lnTo>
                <a:lnTo>
                  <a:pt x="1552" y="2654"/>
                </a:lnTo>
                <a:lnTo>
                  <a:pt x="1537" y="2622"/>
                </a:lnTo>
                <a:lnTo>
                  <a:pt x="1518" y="2594"/>
                </a:lnTo>
                <a:lnTo>
                  <a:pt x="1493" y="2570"/>
                </a:lnTo>
                <a:lnTo>
                  <a:pt x="1465" y="2549"/>
                </a:lnTo>
                <a:lnTo>
                  <a:pt x="1434" y="2534"/>
                </a:lnTo>
                <a:lnTo>
                  <a:pt x="1400" y="2525"/>
                </a:lnTo>
                <a:lnTo>
                  <a:pt x="1363" y="2522"/>
                </a:lnTo>
                <a:close/>
                <a:moveTo>
                  <a:pt x="452" y="2522"/>
                </a:moveTo>
                <a:lnTo>
                  <a:pt x="415" y="2525"/>
                </a:lnTo>
                <a:lnTo>
                  <a:pt x="381" y="2534"/>
                </a:lnTo>
                <a:lnTo>
                  <a:pt x="350" y="2549"/>
                </a:lnTo>
                <a:lnTo>
                  <a:pt x="322" y="2570"/>
                </a:lnTo>
                <a:lnTo>
                  <a:pt x="297" y="2594"/>
                </a:lnTo>
                <a:lnTo>
                  <a:pt x="277" y="2622"/>
                </a:lnTo>
                <a:lnTo>
                  <a:pt x="262" y="2654"/>
                </a:lnTo>
                <a:lnTo>
                  <a:pt x="253" y="2688"/>
                </a:lnTo>
                <a:lnTo>
                  <a:pt x="250" y="2725"/>
                </a:lnTo>
                <a:lnTo>
                  <a:pt x="253" y="2760"/>
                </a:lnTo>
                <a:lnTo>
                  <a:pt x="262" y="2795"/>
                </a:lnTo>
                <a:lnTo>
                  <a:pt x="277" y="2826"/>
                </a:lnTo>
                <a:lnTo>
                  <a:pt x="297" y="2855"/>
                </a:lnTo>
                <a:lnTo>
                  <a:pt x="322" y="2879"/>
                </a:lnTo>
                <a:lnTo>
                  <a:pt x="350" y="2899"/>
                </a:lnTo>
                <a:lnTo>
                  <a:pt x="381" y="2915"/>
                </a:lnTo>
                <a:lnTo>
                  <a:pt x="415" y="2923"/>
                </a:lnTo>
                <a:lnTo>
                  <a:pt x="452" y="2926"/>
                </a:lnTo>
                <a:lnTo>
                  <a:pt x="487" y="2923"/>
                </a:lnTo>
                <a:lnTo>
                  <a:pt x="522" y="2915"/>
                </a:lnTo>
                <a:lnTo>
                  <a:pt x="553" y="2899"/>
                </a:lnTo>
                <a:lnTo>
                  <a:pt x="582" y="2879"/>
                </a:lnTo>
                <a:lnTo>
                  <a:pt x="605" y="2855"/>
                </a:lnTo>
                <a:lnTo>
                  <a:pt x="626" y="2826"/>
                </a:lnTo>
                <a:lnTo>
                  <a:pt x="641" y="2795"/>
                </a:lnTo>
                <a:lnTo>
                  <a:pt x="649" y="2760"/>
                </a:lnTo>
                <a:lnTo>
                  <a:pt x="653" y="2725"/>
                </a:lnTo>
                <a:lnTo>
                  <a:pt x="649" y="2688"/>
                </a:lnTo>
                <a:lnTo>
                  <a:pt x="641" y="2654"/>
                </a:lnTo>
                <a:lnTo>
                  <a:pt x="626" y="2622"/>
                </a:lnTo>
                <a:lnTo>
                  <a:pt x="605" y="2594"/>
                </a:lnTo>
                <a:lnTo>
                  <a:pt x="582" y="2570"/>
                </a:lnTo>
                <a:lnTo>
                  <a:pt x="553" y="2549"/>
                </a:lnTo>
                <a:lnTo>
                  <a:pt x="522" y="2534"/>
                </a:lnTo>
                <a:lnTo>
                  <a:pt x="487" y="2525"/>
                </a:lnTo>
                <a:lnTo>
                  <a:pt x="452" y="2522"/>
                </a:lnTo>
                <a:close/>
                <a:moveTo>
                  <a:pt x="1592" y="2242"/>
                </a:moveTo>
                <a:lnTo>
                  <a:pt x="1691" y="2242"/>
                </a:lnTo>
                <a:lnTo>
                  <a:pt x="1788" y="2242"/>
                </a:lnTo>
                <a:lnTo>
                  <a:pt x="1885" y="2242"/>
                </a:lnTo>
                <a:lnTo>
                  <a:pt x="1979" y="2242"/>
                </a:lnTo>
                <a:lnTo>
                  <a:pt x="2074" y="2242"/>
                </a:lnTo>
                <a:lnTo>
                  <a:pt x="2165" y="2242"/>
                </a:lnTo>
                <a:lnTo>
                  <a:pt x="2255" y="2242"/>
                </a:lnTo>
                <a:lnTo>
                  <a:pt x="2342" y="2242"/>
                </a:lnTo>
                <a:lnTo>
                  <a:pt x="2426" y="2242"/>
                </a:lnTo>
                <a:lnTo>
                  <a:pt x="2506" y="2242"/>
                </a:lnTo>
                <a:lnTo>
                  <a:pt x="2584" y="2242"/>
                </a:lnTo>
                <a:lnTo>
                  <a:pt x="2655" y="2242"/>
                </a:lnTo>
                <a:lnTo>
                  <a:pt x="2724" y="2242"/>
                </a:lnTo>
                <a:lnTo>
                  <a:pt x="2787" y="2242"/>
                </a:lnTo>
                <a:lnTo>
                  <a:pt x="2846" y="2242"/>
                </a:lnTo>
                <a:lnTo>
                  <a:pt x="2899" y="2243"/>
                </a:lnTo>
                <a:lnTo>
                  <a:pt x="2946" y="2243"/>
                </a:lnTo>
                <a:lnTo>
                  <a:pt x="2987" y="2243"/>
                </a:lnTo>
                <a:lnTo>
                  <a:pt x="3021" y="2243"/>
                </a:lnTo>
                <a:lnTo>
                  <a:pt x="3048" y="2243"/>
                </a:lnTo>
                <a:lnTo>
                  <a:pt x="3069" y="2243"/>
                </a:lnTo>
                <a:lnTo>
                  <a:pt x="3082" y="2243"/>
                </a:lnTo>
                <a:lnTo>
                  <a:pt x="3086" y="2243"/>
                </a:lnTo>
                <a:lnTo>
                  <a:pt x="3140" y="2248"/>
                </a:lnTo>
                <a:lnTo>
                  <a:pt x="3191" y="2260"/>
                </a:lnTo>
                <a:lnTo>
                  <a:pt x="3240" y="2276"/>
                </a:lnTo>
                <a:lnTo>
                  <a:pt x="3288" y="2299"/>
                </a:lnTo>
                <a:lnTo>
                  <a:pt x="3332" y="2325"/>
                </a:lnTo>
                <a:lnTo>
                  <a:pt x="3372" y="2356"/>
                </a:lnTo>
                <a:lnTo>
                  <a:pt x="3409" y="2392"/>
                </a:lnTo>
                <a:lnTo>
                  <a:pt x="3442" y="2431"/>
                </a:lnTo>
                <a:lnTo>
                  <a:pt x="3471" y="2473"/>
                </a:lnTo>
                <a:lnTo>
                  <a:pt x="3496" y="2518"/>
                </a:lnTo>
                <a:lnTo>
                  <a:pt x="3515" y="2566"/>
                </a:lnTo>
                <a:lnTo>
                  <a:pt x="3530" y="2617"/>
                </a:lnTo>
                <a:lnTo>
                  <a:pt x="3539" y="2670"/>
                </a:lnTo>
                <a:lnTo>
                  <a:pt x="3542" y="2725"/>
                </a:lnTo>
                <a:lnTo>
                  <a:pt x="3539" y="2779"/>
                </a:lnTo>
                <a:lnTo>
                  <a:pt x="3530" y="2832"/>
                </a:lnTo>
                <a:lnTo>
                  <a:pt x="3515" y="2882"/>
                </a:lnTo>
                <a:lnTo>
                  <a:pt x="3496" y="2931"/>
                </a:lnTo>
                <a:lnTo>
                  <a:pt x="3471" y="2976"/>
                </a:lnTo>
                <a:lnTo>
                  <a:pt x="3442" y="3018"/>
                </a:lnTo>
                <a:lnTo>
                  <a:pt x="3409" y="3057"/>
                </a:lnTo>
                <a:lnTo>
                  <a:pt x="3372" y="3092"/>
                </a:lnTo>
                <a:lnTo>
                  <a:pt x="3332" y="3124"/>
                </a:lnTo>
                <a:lnTo>
                  <a:pt x="3288" y="3149"/>
                </a:lnTo>
                <a:lnTo>
                  <a:pt x="3240" y="3172"/>
                </a:lnTo>
                <a:lnTo>
                  <a:pt x="3191" y="3188"/>
                </a:lnTo>
                <a:lnTo>
                  <a:pt x="3140" y="3200"/>
                </a:lnTo>
                <a:lnTo>
                  <a:pt x="3086" y="3206"/>
                </a:lnTo>
                <a:lnTo>
                  <a:pt x="3082" y="3206"/>
                </a:lnTo>
                <a:lnTo>
                  <a:pt x="3069" y="3206"/>
                </a:lnTo>
                <a:lnTo>
                  <a:pt x="3048" y="3206"/>
                </a:lnTo>
                <a:lnTo>
                  <a:pt x="3021" y="3206"/>
                </a:lnTo>
                <a:lnTo>
                  <a:pt x="2987" y="3206"/>
                </a:lnTo>
                <a:lnTo>
                  <a:pt x="2946" y="3206"/>
                </a:lnTo>
                <a:lnTo>
                  <a:pt x="2899" y="3207"/>
                </a:lnTo>
                <a:lnTo>
                  <a:pt x="2846" y="3207"/>
                </a:lnTo>
                <a:lnTo>
                  <a:pt x="2787" y="3207"/>
                </a:lnTo>
                <a:lnTo>
                  <a:pt x="2724" y="3207"/>
                </a:lnTo>
                <a:lnTo>
                  <a:pt x="2655" y="3207"/>
                </a:lnTo>
                <a:lnTo>
                  <a:pt x="2584" y="3207"/>
                </a:lnTo>
                <a:lnTo>
                  <a:pt x="2506" y="3207"/>
                </a:lnTo>
                <a:lnTo>
                  <a:pt x="2426" y="3207"/>
                </a:lnTo>
                <a:lnTo>
                  <a:pt x="2342" y="3207"/>
                </a:lnTo>
                <a:lnTo>
                  <a:pt x="2255" y="3207"/>
                </a:lnTo>
                <a:lnTo>
                  <a:pt x="2165" y="3207"/>
                </a:lnTo>
                <a:lnTo>
                  <a:pt x="2074" y="3207"/>
                </a:lnTo>
                <a:lnTo>
                  <a:pt x="1979" y="3207"/>
                </a:lnTo>
                <a:lnTo>
                  <a:pt x="1885" y="3207"/>
                </a:lnTo>
                <a:lnTo>
                  <a:pt x="1788" y="3207"/>
                </a:lnTo>
                <a:lnTo>
                  <a:pt x="1691" y="3207"/>
                </a:lnTo>
                <a:lnTo>
                  <a:pt x="1592" y="3207"/>
                </a:lnTo>
                <a:lnTo>
                  <a:pt x="1494" y="3207"/>
                </a:lnTo>
                <a:lnTo>
                  <a:pt x="1396" y="3207"/>
                </a:lnTo>
                <a:lnTo>
                  <a:pt x="1299" y="3207"/>
                </a:lnTo>
                <a:lnTo>
                  <a:pt x="1202" y="3207"/>
                </a:lnTo>
                <a:lnTo>
                  <a:pt x="1107" y="3207"/>
                </a:lnTo>
                <a:lnTo>
                  <a:pt x="1012" y="3207"/>
                </a:lnTo>
                <a:lnTo>
                  <a:pt x="921" y="3207"/>
                </a:lnTo>
                <a:lnTo>
                  <a:pt x="831" y="3207"/>
                </a:lnTo>
                <a:lnTo>
                  <a:pt x="744" y="3207"/>
                </a:lnTo>
                <a:lnTo>
                  <a:pt x="660" y="3207"/>
                </a:lnTo>
                <a:lnTo>
                  <a:pt x="580" y="3207"/>
                </a:lnTo>
                <a:lnTo>
                  <a:pt x="503" y="3207"/>
                </a:lnTo>
                <a:lnTo>
                  <a:pt x="430" y="3207"/>
                </a:lnTo>
                <a:lnTo>
                  <a:pt x="362" y="3207"/>
                </a:lnTo>
                <a:lnTo>
                  <a:pt x="298" y="3207"/>
                </a:lnTo>
                <a:lnTo>
                  <a:pt x="240" y="3207"/>
                </a:lnTo>
                <a:lnTo>
                  <a:pt x="187" y="3207"/>
                </a:lnTo>
                <a:lnTo>
                  <a:pt x="141" y="3206"/>
                </a:lnTo>
                <a:lnTo>
                  <a:pt x="99" y="3206"/>
                </a:lnTo>
                <a:lnTo>
                  <a:pt x="64" y="3206"/>
                </a:lnTo>
                <a:lnTo>
                  <a:pt x="38" y="3206"/>
                </a:lnTo>
                <a:lnTo>
                  <a:pt x="17" y="3206"/>
                </a:lnTo>
                <a:lnTo>
                  <a:pt x="4" y="3206"/>
                </a:lnTo>
                <a:lnTo>
                  <a:pt x="0" y="3206"/>
                </a:lnTo>
                <a:lnTo>
                  <a:pt x="0" y="2243"/>
                </a:lnTo>
                <a:lnTo>
                  <a:pt x="4" y="2243"/>
                </a:lnTo>
                <a:lnTo>
                  <a:pt x="17" y="2243"/>
                </a:lnTo>
                <a:lnTo>
                  <a:pt x="38" y="2243"/>
                </a:lnTo>
                <a:lnTo>
                  <a:pt x="64" y="2243"/>
                </a:lnTo>
                <a:lnTo>
                  <a:pt x="99" y="2243"/>
                </a:lnTo>
                <a:lnTo>
                  <a:pt x="141" y="2243"/>
                </a:lnTo>
                <a:lnTo>
                  <a:pt x="187" y="2243"/>
                </a:lnTo>
                <a:lnTo>
                  <a:pt x="240" y="2242"/>
                </a:lnTo>
                <a:lnTo>
                  <a:pt x="298" y="2242"/>
                </a:lnTo>
                <a:lnTo>
                  <a:pt x="362" y="2242"/>
                </a:lnTo>
                <a:lnTo>
                  <a:pt x="430" y="2242"/>
                </a:lnTo>
                <a:lnTo>
                  <a:pt x="503" y="2242"/>
                </a:lnTo>
                <a:lnTo>
                  <a:pt x="580" y="2242"/>
                </a:lnTo>
                <a:lnTo>
                  <a:pt x="660" y="2242"/>
                </a:lnTo>
                <a:lnTo>
                  <a:pt x="744" y="2242"/>
                </a:lnTo>
                <a:lnTo>
                  <a:pt x="831" y="2242"/>
                </a:lnTo>
                <a:lnTo>
                  <a:pt x="921" y="2242"/>
                </a:lnTo>
                <a:lnTo>
                  <a:pt x="1012" y="2242"/>
                </a:lnTo>
                <a:lnTo>
                  <a:pt x="1107" y="2242"/>
                </a:lnTo>
                <a:lnTo>
                  <a:pt x="1202" y="2242"/>
                </a:lnTo>
                <a:lnTo>
                  <a:pt x="1299" y="2242"/>
                </a:lnTo>
                <a:lnTo>
                  <a:pt x="1396" y="2242"/>
                </a:lnTo>
                <a:lnTo>
                  <a:pt x="1494" y="2242"/>
                </a:lnTo>
                <a:lnTo>
                  <a:pt x="1592" y="2242"/>
                </a:lnTo>
                <a:close/>
                <a:moveTo>
                  <a:pt x="589" y="1489"/>
                </a:moveTo>
                <a:lnTo>
                  <a:pt x="589" y="1629"/>
                </a:lnTo>
                <a:lnTo>
                  <a:pt x="1694" y="1629"/>
                </a:lnTo>
                <a:lnTo>
                  <a:pt x="1694" y="1489"/>
                </a:lnTo>
                <a:lnTo>
                  <a:pt x="589" y="1489"/>
                </a:lnTo>
                <a:close/>
                <a:moveTo>
                  <a:pt x="3007" y="637"/>
                </a:moveTo>
                <a:lnTo>
                  <a:pt x="3024" y="637"/>
                </a:lnTo>
                <a:lnTo>
                  <a:pt x="3040" y="642"/>
                </a:lnTo>
                <a:lnTo>
                  <a:pt x="3055" y="653"/>
                </a:lnTo>
                <a:lnTo>
                  <a:pt x="3448" y="1049"/>
                </a:lnTo>
                <a:lnTo>
                  <a:pt x="3457" y="1061"/>
                </a:lnTo>
                <a:lnTo>
                  <a:pt x="3463" y="1075"/>
                </a:lnTo>
                <a:lnTo>
                  <a:pt x="3465" y="1090"/>
                </a:lnTo>
                <a:lnTo>
                  <a:pt x="3463" y="1105"/>
                </a:lnTo>
                <a:lnTo>
                  <a:pt x="3457" y="1118"/>
                </a:lnTo>
                <a:lnTo>
                  <a:pt x="3448" y="1131"/>
                </a:lnTo>
                <a:lnTo>
                  <a:pt x="3055" y="1526"/>
                </a:lnTo>
                <a:lnTo>
                  <a:pt x="3040" y="1537"/>
                </a:lnTo>
                <a:lnTo>
                  <a:pt x="3024" y="1542"/>
                </a:lnTo>
                <a:lnTo>
                  <a:pt x="3007" y="1542"/>
                </a:lnTo>
                <a:lnTo>
                  <a:pt x="2991" y="1538"/>
                </a:lnTo>
                <a:lnTo>
                  <a:pt x="2977" y="1531"/>
                </a:lnTo>
                <a:lnTo>
                  <a:pt x="2967" y="1519"/>
                </a:lnTo>
                <a:lnTo>
                  <a:pt x="2959" y="1503"/>
                </a:lnTo>
                <a:lnTo>
                  <a:pt x="2956" y="1485"/>
                </a:lnTo>
                <a:lnTo>
                  <a:pt x="2956" y="1321"/>
                </a:lnTo>
                <a:lnTo>
                  <a:pt x="2500" y="1321"/>
                </a:lnTo>
                <a:lnTo>
                  <a:pt x="2482" y="1318"/>
                </a:lnTo>
                <a:lnTo>
                  <a:pt x="2465" y="1311"/>
                </a:lnTo>
                <a:lnTo>
                  <a:pt x="2453" y="1298"/>
                </a:lnTo>
                <a:lnTo>
                  <a:pt x="2445" y="1282"/>
                </a:lnTo>
                <a:lnTo>
                  <a:pt x="2442" y="1263"/>
                </a:lnTo>
                <a:lnTo>
                  <a:pt x="2442" y="916"/>
                </a:lnTo>
                <a:lnTo>
                  <a:pt x="2445" y="898"/>
                </a:lnTo>
                <a:lnTo>
                  <a:pt x="2453" y="882"/>
                </a:lnTo>
                <a:lnTo>
                  <a:pt x="2465" y="869"/>
                </a:lnTo>
                <a:lnTo>
                  <a:pt x="2482" y="860"/>
                </a:lnTo>
                <a:lnTo>
                  <a:pt x="2500" y="858"/>
                </a:lnTo>
                <a:lnTo>
                  <a:pt x="2956" y="858"/>
                </a:lnTo>
                <a:lnTo>
                  <a:pt x="2956" y="694"/>
                </a:lnTo>
                <a:lnTo>
                  <a:pt x="2959" y="676"/>
                </a:lnTo>
                <a:lnTo>
                  <a:pt x="2967" y="661"/>
                </a:lnTo>
                <a:lnTo>
                  <a:pt x="2977" y="649"/>
                </a:lnTo>
                <a:lnTo>
                  <a:pt x="2991" y="640"/>
                </a:lnTo>
                <a:lnTo>
                  <a:pt x="3007" y="637"/>
                </a:lnTo>
                <a:close/>
                <a:moveTo>
                  <a:pt x="1497" y="460"/>
                </a:moveTo>
                <a:lnTo>
                  <a:pt x="1220" y="792"/>
                </a:lnTo>
                <a:lnTo>
                  <a:pt x="1421" y="792"/>
                </a:lnTo>
                <a:lnTo>
                  <a:pt x="1421" y="1223"/>
                </a:lnTo>
                <a:lnTo>
                  <a:pt x="1575" y="1223"/>
                </a:lnTo>
                <a:lnTo>
                  <a:pt x="1575" y="792"/>
                </a:lnTo>
                <a:lnTo>
                  <a:pt x="1774" y="792"/>
                </a:lnTo>
                <a:lnTo>
                  <a:pt x="1497" y="460"/>
                </a:lnTo>
                <a:close/>
                <a:moveTo>
                  <a:pt x="786" y="460"/>
                </a:moveTo>
                <a:lnTo>
                  <a:pt x="509" y="792"/>
                </a:lnTo>
                <a:lnTo>
                  <a:pt x="708" y="792"/>
                </a:lnTo>
                <a:lnTo>
                  <a:pt x="708" y="1223"/>
                </a:lnTo>
                <a:lnTo>
                  <a:pt x="863" y="1223"/>
                </a:lnTo>
                <a:lnTo>
                  <a:pt x="863" y="792"/>
                </a:lnTo>
                <a:lnTo>
                  <a:pt x="1063" y="792"/>
                </a:lnTo>
                <a:lnTo>
                  <a:pt x="786" y="460"/>
                </a:lnTo>
                <a:close/>
                <a:moveTo>
                  <a:pt x="404" y="0"/>
                </a:moveTo>
                <a:lnTo>
                  <a:pt x="1880" y="0"/>
                </a:lnTo>
                <a:lnTo>
                  <a:pt x="1930" y="3"/>
                </a:lnTo>
                <a:lnTo>
                  <a:pt x="1977" y="13"/>
                </a:lnTo>
                <a:lnTo>
                  <a:pt x="2022" y="27"/>
                </a:lnTo>
                <a:lnTo>
                  <a:pt x="2065" y="46"/>
                </a:lnTo>
                <a:lnTo>
                  <a:pt x="2105" y="71"/>
                </a:lnTo>
                <a:lnTo>
                  <a:pt x="2141" y="100"/>
                </a:lnTo>
                <a:lnTo>
                  <a:pt x="2174" y="133"/>
                </a:lnTo>
                <a:lnTo>
                  <a:pt x="2202" y="169"/>
                </a:lnTo>
                <a:lnTo>
                  <a:pt x="2227" y="209"/>
                </a:lnTo>
                <a:lnTo>
                  <a:pt x="2246" y="252"/>
                </a:lnTo>
                <a:lnTo>
                  <a:pt x="2262" y="297"/>
                </a:lnTo>
                <a:lnTo>
                  <a:pt x="2270" y="346"/>
                </a:lnTo>
                <a:lnTo>
                  <a:pt x="2273" y="396"/>
                </a:lnTo>
                <a:lnTo>
                  <a:pt x="2273" y="1712"/>
                </a:lnTo>
                <a:lnTo>
                  <a:pt x="2270" y="1761"/>
                </a:lnTo>
                <a:lnTo>
                  <a:pt x="2262" y="1809"/>
                </a:lnTo>
                <a:lnTo>
                  <a:pt x="2246" y="1854"/>
                </a:lnTo>
                <a:lnTo>
                  <a:pt x="2227" y="1897"/>
                </a:lnTo>
                <a:lnTo>
                  <a:pt x="2202" y="1937"/>
                </a:lnTo>
                <a:lnTo>
                  <a:pt x="2174" y="1974"/>
                </a:lnTo>
                <a:lnTo>
                  <a:pt x="2141" y="2006"/>
                </a:lnTo>
                <a:lnTo>
                  <a:pt x="2105" y="2035"/>
                </a:lnTo>
                <a:lnTo>
                  <a:pt x="2065" y="2060"/>
                </a:lnTo>
                <a:lnTo>
                  <a:pt x="2022" y="2079"/>
                </a:lnTo>
                <a:lnTo>
                  <a:pt x="1977" y="2094"/>
                </a:lnTo>
                <a:lnTo>
                  <a:pt x="1930" y="2103"/>
                </a:lnTo>
                <a:lnTo>
                  <a:pt x="1880" y="2106"/>
                </a:lnTo>
                <a:lnTo>
                  <a:pt x="404" y="2106"/>
                </a:lnTo>
                <a:lnTo>
                  <a:pt x="354" y="2103"/>
                </a:lnTo>
                <a:lnTo>
                  <a:pt x="307" y="2094"/>
                </a:lnTo>
                <a:lnTo>
                  <a:pt x="262" y="2079"/>
                </a:lnTo>
                <a:lnTo>
                  <a:pt x="219" y="2060"/>
                </a:lnTo>
                <a:lnTo>
                  <a:pt x="179" y="2035"/>
                </a:lnTo>
                <a:lnTo>
                  <a:pt x="143" y="2006"/>
                </a:lnTo>
                <a:lnTo>
                  <a:pt x="109" y="1974"/>
                </a:lnTo>
                <a:lnTo>
                  <a:pt x="81" y="1937"/>
                </a:lnTo>
                <a:lnTo>
                  <a:pt x="57" y="1897"/>
                </a:lnTo>
                <a:lnTo>
                  <a:pt x="36" y="1854"/>
                </a:lnTo>
                <a:lnTo>
                  <a:pt x="23" y="1809"/>
                </a:lnTo>
                <a:lnTo>
                  <a:pt x="14" y="1761"/>
                </a:lnTo>
                <a:lnTo>
                  <a:pt x="11" y="1712"/>
                </a:lnTo>
                <a:lnTo>
                  <a:pt x="11" y="396"/>
                </a:lnTo>
                <a:lnTo>
                  <a:pt x="14" y="346"/>
                </a:lnTo>
                <a:lnTo>
                  <a:pt x="23" y="297"/>
                </a:lnTo>
                <a:lnTo>
                  <a:pt x="36" y="252"/>
                </a:lnTo>
                <a:lnTo>
                  <a:pt x="57" y="209"/>
                </a:lnTo>
                <a:lnTo>
                  <a:pt x="81" y="169"/>
                </a:lnTo>
                <a:lnTo>
                  <a:pt x="109" y="133"/>
                </a:lnTo>
                <a:lnTo>
                  <a:pt x="143" y="100"/>
                </a:lnTo>
                <a:lnTo>
                  <a:pt x="179" y="71"/>
                </a:lnTo>
                <a:lnTo>
                  <a:pt x="219" y="46"/>
                </a:lnTo>
                <a:lnTo>
                  <a:pt x="262" y="27"/>
                </a:lnTo>
                <a:lnTo>
                  <a:pt x="307" y="13"/>
                </a:lnTo>
                <a:lnTo>
                  <a:pt x="354" y="3"/>
                </a:lnTo>
                <a:lnTo>
                  <a:pt x="404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C8A7942-136D-496F-850B-B696E0498105}"/>
              </a:ext>
            </a:extLst>
          </p:cNvPr>
          <p:cNvGrpSpPr/>
          <p:nvPr/>
        </p:nvGrpSpPr>
        <p:grpSpPr>
          <a:xfrm>
            <a:off x="6333445" y="2534422"/>
            <a:ext cx="359552" cy="528864"/>
            <a:chOff x="9209088" y="5059363"/>
            <a:chExt cx="300038" cy="441324"/>
          </a:xfrm>
          <a:noFill/>
        </p:grpSpPr>
        <p:sp>
          <p:nvSpPr>
            <p:cNvPr id="89" name="Freeform 412">
              <a:extLst>
                <a:ext uri="{FF2B5EF4-FFF2-40B4-BE49-F238E27FC236}">
                  <a16:creationId xmlns:a16="http://schemas.microsoft.com/office/drawing/2014/main" id="{467452D7-11B3-4622-9D7D-550D2F5F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3">
              <a:extLst>
                <a:ext uri="{FF2B5EF4-FFF2-40B4-BE49-F238E27FC236}">
                  <a16:creationId xmlns:a16="http://schemas.microsoft.com/office/drawing/2014/main" id="{253BADAB-D109-4741-8D9F-29A3B93F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14">
              <a:extLst>
                <a:ext uri="{FF2B5EF4-FFF2-40B4-BE49-F238E27FC236}">
                  <a16:creationId xmlns:a16="http://schemas.microsoft.com/office/drawing/2014/main" id="{D0B12981-6597-4AE6-A980-E7B3BB6B6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15">
              <a:extLst>
                <a:ext uri="{FF2B5EF4-FFF2-40B4-BE49-F238E27FC236}">
                  <a16:creationId xmlns:a16="http://schemas.microsoft.com/office/drawing/2014/main" id="{6051FC6B-B935-44C5-A747-B8D44655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16">
              <a:extLst>
                <a:ext uri="{FF2B5EF4-FFF2-40B4-BE49-F238E27FC236}">
                  <a16:creationId xmlns:a16="http://schemas.microsoft.com/office/drawing/2014/main" id="{D0EE963D-0276-4431-9AD4-426F93122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17">
              <a:extLst>
                <a:ext uri="{FF2B5EF4-FFF2-40B4-BE49-F238E27FC236}">
                  <a16:creationId xmlns:a16="http://schemas.microsoft.com/office/drawing/2014/main" id="{EEC1B015-0240-4EDC-81A1-4324C697E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164">
            <a:extLst>
              <a:ext uri="{FF2B5EF4-FFF2-40B4-BE49-F238E27FC236}">
                <a16:creationId xmlns:a16="http://schemas.microsoft.com/office/drawing/2014/main" id="{7B6D1A5F-4AE4-4018-B4A1-BE374EAF91AE}"/>
              </a:ext>
            </a:extLst>
          </p:cNvPr>
          <p:cNvSpPr>
            <a:spLocks noEditPoints="1"/>
          </p:cNvSpPr>
          <p:nvPr/>
        </p:nvSpPr>
        <p:spPr bwMode="auto">
          <a:xfrm>
            <a:off x="4395348" y="3657600"/>
            <a:ext cx="558789" cy="455494"/>
          </a:xfrm>
          <a:custGeom>
            <a:avLst/>
            <a:gdLst>
              <a:gd name="T0" fmla="*/ 1121 w 3229"/>
              <a:gd name="T1" fmla="*/ 410 h 2715"/>
              <a:gd name="T2" fmla="*/ 999 w 3229"/>
              <a:gd name="T3" fmla="*/ 449 h 2715"/>
              <a:gd name="T4" fmla="*/ 819 w 3229"/>
              <a:gd name="T5" fmla="*/ 532 h 2715"/>
              <a:gd name="T6" fmla="*/ 618 w 3229"/>
              <a:gd name="T7" fmla="*/ 667 h 2715"/>
              <a:gd name="T8" fmla="*/ 434 w 3229"/>
              <a:gd name="T9" fmla="*/ 869 h 2715"/>
              <a:gd name="T10" fmla="*/ 302 w 3229"/>
              <a:gd name="T11" fmla="*/ 1146 h 2715"/>
              <a:gd name="T12" fmla="*/ 282 w 3229"/>
              <a:gd name="T13" fmla="*/ 1343 h 2715"/>
              <a:gd name="T14" fmla="*/ 367 w 3229"/>
              <a:gd name="T15" fmla="*/ 1408 h 2715"/>
              <a:gd name="T16" fmla="*/ 466 w 3229"/>
              <a:gd name="T17" fmla="*/ 1374 h 2715"/>
              <a:gd name="T18" fmla="*/ 520 w 3229"/>
              <a:gd name="T19" fmla="*/ 1198 h 2715"/>
              <a:gd name="T20" fmla="*/ 642 w 3229"/>
              <a:gd name="T21" fmla="*/ 963 h 2715"/>
              <a:gd name="T22" fmla="*/ 812 w 3229"/>
              <a:gd name="T23" fmla="*/ 801 h 2715"/>
              <a:gd name="T24" fmla="*/ 988 w 3229"/>
              <a:gd name="T25" fmla="*/ 696 h 2715"/>
              <a:gd name="T26" fmla="*/ 1130 w 3229"/>
              <a:gd name="T27" fmla="*/ 641 h 2715"/>
              <a:gd name="T28" fmla="*/ 1195 w 3229"/>
              <a:gd name="T29" fmla="*/ 623 h 2715"/>
              <a:gd name="T30" fmla="*/ 1276 w 3229"/>
              <a:gd name="T31" fmla="*/ 556 h 2715"/>
              <a:gd name="T32" fmla="*/ 1265 w 3229"/>
              <a:gd name="T33" fmla="*/ 450 h 2715"/>
              <a:gd name="T34" fmla="*/ 1173 w 3229"/>
              <a:gd name="T35" fmla="*/ 401 h 2715"/>
              <a:gd name="T36" fmla="*/ 1422 w 3229"/>
              <a:gd name="T37" fmla="*/ 395 h 2715"/>
              <a:gd name="T38" fmla="*/ 1391 w 3229"/>
              <a:gd name="T39" fmla="*/ 494 h 2715"/>
              <a:gd name="T40" fmla="*/ 1458 w 3229"/>
              <a:gd name="T41" fmla="*/ 576 h 2715"/>
              <a:gd name="T42" fmla="*/ 1560 w 3229"/>
              <a:gd name="T43" fmla="*/ 566 h 2715"/>
              <a:gd name="T44" fmla="*/ 1610 w 3229"/>
              <a:gd name="T45" fmla="*/ 473 h 2715"/>
              <a:gd name="T46" fmla="*/ 1560 w 3229"/>
              <a:gd name="T47" fmla="*/ 381 h 2715"/>
              <a:gd name="T48" fmla="*/ 2101 w 3229"/>
              <a:gd name="T49" fmla="*/ 0 h 2715"/>
              <a:gd name="T50" fmla="*/ 2178 w 3229"/>
              <a:gd name="T51" fmla="*/ 13 h 2715"/>
              <a:gd name="T52" fmla="*/ 2364 w 3229"/>
              <a:gd name="T53" fmla="*/ 94 h 2715"/>
              <a:gd name="T54" fmla="*/ 2591 w 3229"/>
              <a:gd name="T55" fmla="*/ 97 h 2715"/>
              <a:gd name="T56" fmla="*/ 2841 w 3229"/>
              <a:gd name="T57" fmla="*/ 63 h 2715"/>
              <a:gd name="T58" fmla="*/ 3119 w 3229"/>
              <a:gd name="T59" fmla="*/ 151 h 2715"/>
              <a:gd name="T60" fmla="*/ 3227 w 3229"/>
              <a:gd name="T61" fmla="*/ 256 h 2715"/>
              <a:gd name="T62" fmla="*/ 3198 w 3229"/>
              <a:gd name="T63" fmla="*/ 358 h 2715"/>
              <a:gd name="T64" fmla="*/ 3100 w 3229"/>
              <a:gd name="T65" fmla="*/ 390 h 2715"/>
              <a:gd name="T66" fmla="*/ 2914 w 3229"/>
              <a:gd name="T67" fmla="*/ 305 h 2715"/>
              <a:gd name="T68" fmla="*/ 2690 w 3229"/>
              <a:gd name="T69" fmla="*/ 301 h 2715"/>
              <a:gd name="T70" fmla="*/ 2667 w 3229"/>
              <a:gd name="T71" fmla="*/ 457 h 2715"/>
              <a:gd name="T72" fmla="*/ 2701 w 3229"/>
              <a:gd name="T73" fmla="*/ 589 h 2715"/>
              <a:gd name="T74" fmla="*/ 2503 w 3229"/>
              <a:gd name="T75" fmla="*/ 1012 h 2715"/>
              <a:gd name="T76" fmla="*/ 2570 w 3229"/>
              <a:gd name="T77" fmla="*/ 1397 h 2715"/>
              <a:gd name="T78" fmla="*/ 2520 w 3229"/>
              <a:gd name="T79" fmla="*/ 1785 h 2715"/>
              <a:gd name="T80" fmla="*/ 2352 w 3229"/>
              <a:gd name="T81" fmla="*/ 2146 h 2715"/>
              <a:gd name="T82" fmla="*/ 2068 w 3229"/>
              <a:gd name="T83" fmla="*/ 2449 h 2715"/>
              <a:gd name="T84" fmla="*/ 1713 w 3229"/>
              <a:gd name="T85" fmla="*/ 2642 h 2715"/>
              <a:gd name="T86" fmla="*/ 1325 w 3229"/>
              <a:gd name="T87" fmla="*/ 2715 h 2715"/>
              <a:gd name="T88" fmla="*/ 934 w 3229"/>
              <a:gd name="T89" fmla="*/ 2666 h 2715"/>
              <a:gd name="T90" fmla="*/ 568 w 3229"/>
              <a:gd name="T91" fmla="*/ 2497 h 2715"/>
              <a:gd name="T92" fmla="*/ 265 w 3229"/>
              <a:gd name="T93" fmla="*/ 2210 h 2715"/>
              <a:gd name="T94" fmla="*/ 71 w 3229"/>
              <a:gd name="T95" fmla="*/ 1854 h 2715"/>
              <a:gd name="T96" fmla="*/ 0 w 3229"/>
              <a:gd name="T97" fmla="*/ 1463 h 2715"/>
              <a:gd name="T98" fmla="*/ 47 w 3229"/>
              <a:gd name="T99" fmla="*/ 1070 h 2715"/>
              <a:gd name="T100" fmla="*/ 216 w 3229"/>
              <a:gd name="T101" fmla="*/ 704 h 2715"/>
              <a:gd name="T102" fmla="*/ 500 w 3229"/>
              <a:gd name="T103" fmla="*/ 399 h 2715"/>
              <a:gd name="T104" fmla="*/ 850 w 3229"/>
              <a:gd name="T105" fmla="*/ 207 h 2715"/>
              <a:gd name="T106" fmla="*/ 1233 w 3229"/>
              <a:gd name="T107" fmla="*/ 134 h 2715"/>
              <a:gd name="T108" fmla="*/ 1620 w 3229"/>
              <a:gd name="T109" fmla="*/ 177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29" h="2715">
                <a:moveTo>
                  <a:pt x="1173" y="401"/>
                </a:moveTo>
                <a:lnTo>
                  <a:pt x="1150" y="403"/>
                </a:lnTo>
                <a:lnTo>
                  <a:pt x="1145" y="404"/>
                </a:lnTo>
                <a:lnTo>
                  <a:pt x="1135" y="407"/>
                </a:lnTo>
                <a:lnTo>
                  <a:pt x="1121" y="410"/>
                </a:lnTo>
                <a:lnTo>
                  <a:pt x="1103" y="415"/>
                </a:lnTo>
                <a:lnTo>
                  <a:pt x="1082" y="422"/>
                </a:lnTo>
                <a:lnTo>
                  <a:pt x="1057" y="430"/>
                </a:lnTo>
                <a:lnTo>
                  <a:pt x="1029" y="439"/>
                </a:lnTo>
                <a:lnTo>
                  <a:pt x="999" y="449"/>
                </a:lnTo>
                <a:lnTo>
                  <a:pt x="967" y="462"/>
                </a:lnTo>
                <a:lnTo>
                  <a:pt x="933" y="476"/>
                </a:lnTo>
                <a:lnTo>
                  <a:pt x="895" y="492"/>
                </a:lnTo>
                <a:lnTo>
                  <a:pt x="858" y="510"/>
                </a:lnTo>
                <a:lnTo>
                  <a:pt x="819" y="532"/>
                </a:lnTo>
                <a:lnTo>
                  <a:pt x="780" y="554"/>
                </a:lnTo>
                <a:lnTo>
                  <a:pt x="739" y="578"/>
                </a:lnTo>
                <a:lnTo>
                  <a:pt x="698" y="605"/>
                </a:lnTo>
                <a:lnTo>
                  <a:pt x="658" y="636"/>
                </a:lnTo>
                <a:lnTo>
                  <a:pt x="618" y="667"/>
                </a:lnTo>
                <a:lnTo>
                  <a:pt x="578" y="702"/>
                </a:lnTo>
                <a:lnTo>
                  <a:pt x="540" y="740"/>
                </a:lnTo>
                <a:lnTo>
                  <a:pt x="503" y="779"/>
                </a:lnTo>
                <a:lnTo>
                  <a:pt x="467" y="823"/>
                </a:lnTo>
                <a:lnTo>
                  <a:pt x="434" y="869"/>
                </a:lnTo>
                <a:lnTo>
                  <a:pt x="401" y="918"/>
                </a:lnTo>
                <a:lnTo>
                  <a:pt x="372" y="970"/>
                </a:lnTo>
                <a:lnTo>
                  <a:pt x="346" y="1026"/>
                </a:lnTo>
                <a:lnTo>
                  <a:pt x="322" y="1085"/>
                </a:lnTo>
                <a:lnTo>
                  <a:pt x="302" y="1146"/>
                </a:lnTo>
                <a:lnTo>
                  <a:pt x="286" y="1212"/>
                </a:lnTo>
                <a:lnTo>
                  <a:pt x="274" y="1281"/>
                </a:lnTo>
                <a:lnTo>
                  <a:pt x="273" y="1303"/>
                </a:lnTo>
                <a:lnTo>
                  <a:pt x="275" y="1323"/>
                </a:lnTo>
                <a:lnTo>
                  <a:pt x="282" y="1343"/>
                </a:lnTo>
                <a:lnTo>
                  <a:pt x="292" y="1361"/>
                </a:lnTo>
                <a:lnTo>
                  <a:pt x="305" y="1377"/>
                </a:lnTo>
                <a:lnTo>
                  <a:pt x="323" y="1392"/>
                </a:lnTo>
                <a:lnTo>
                  <a:pt x="344" y="1402"/>
                </a:lnTo>
                <a:lnTo>
                  <a:pt x="367" y="1408"/>
                </a:lnTo>
                <a:lnTo>
                  <a:pt x="389" y="1409"/>
                </a:lnTo>
                <a:lnTo>
                  <a:pt x="411" y="1406"/>
                </a:lnTo>
                <a:lnTo>
                  <a:pt x="432" y="1399"/>
                </a:lnTo>
                <a:lnTo>
                  <a:pt x="450" y="1388"/>
                </a:lnTo>
                <a:lnTo>
                  <a:pt x="466" y="1374"/>
                </a:lnTo>
                <a:lnTo>
                  <a:pt x="479" y="1355"/>
                </a:lnTo>
                <a:lnTo>
                  <a:pt x="488" y="1336"/>
                </a:lnTo>
                <a:lnTo>
                  <a:pt x="494" y="1314"/>
                </a:lnTo>
                <a:lnTo>
                  <a:pt x="505" y="1254"/>
                </a:lnTo>
                <a:lnTo>
                  <a:pt x="520" y="1198"/>
                </a:lnTo>
                <a:lnTo>
                  <a:pt x="538" y="1145"/>
                </a:lnTo>
                <a:lnTo>
                  <a:pt x="560" y="1095"/>
                </a:lnTo>
                <a:lnTo>
                  <a:pt x="585" y="1048"/>
                </a:lnTo>
                <a:lnTo>
                  <a:pt x="613" y="1005"/>
                </a:lnTo>
                <a:lnTo>
                  <a:pt x="642" y="963"/>
                </a:lnTo>
                <a:lnTo>
                  <a:pt x="673" y="926"/>
                </a:lnTo>
                <a:lnTo>
                  <a:pt x="706" y="890"/>
                </a:lnTo>
                <a:lnTo>
                  <a:pt x="740" y="858"/>
                </a:lnTo>
                <a:lnTo>
                  <a:pt x="776" y="828"/>
                </a:lnTo>
                <a:lnTo>
                  <a:pt x="812" y="801"/>
                </a:lnTo>
                <a:lnTo>
                  <a:pt x="848" y="775"/>
                </a:lnTo>
                <a:lnTo>
                  <a:pt x="884" y="752"/>
                </a:lnTo>
                <a:lnTo>
                  <a:pt x="920" y="732"/>
                </a:lnTo>
                <a:lnTo>
                  <a:pt x="955" y="713"/>
                </a:lnTo>
                <a:lnTo>
                  <a:pt x="988" y="696"/>
                </a:lnTo>
                <a:lnTo>
                  <a:pt x="1021" y="681"/>
                </a:lnTo>
                <a:lnTo>
                  <a:pt x="1051" y="669"/>
                </a:lnTo>
                <a:lnTo>
                  <a:pt x="1081" y="658"/>
                </a:lnTo>
                <a:lnTo>
                  <a:pt x="1107" y="649"/>
                </a:lnTo>
                <a:lnTo>
                  <a:pt x="1130" y="641"/>
                </a:lnTo>
                <a:lnTo>
                  <a:pt x="1151" y="635"/>
                </a:lnTo>
                <a:lnTo>
                  <a:pt x="1168" y="630"/>
                </a:lnTo>
                <a:lnTo>
                  <a:pt x="1181" y="627"/>
                </a:lnTo>
                <a:lnTo>
                  <a:pt x="1190" y="624"/>
                </a:lnTo>
                <a:lnTo>
                  <a:pt x="1195" y="623"/>
                </a:lnTo>
                <a:lnTo>
                  <a:pt x="1217" y="617"/>
                </a:lnTo>
                <a:lnTo>
                  <a:pt x="1236" y="605"/>
                </a:lnTo>
                <a:lnTo>
                  <a:pt x="1253" y="591"/>
                </a:lnTo>
                <a:lnTo>
                  <a:pt x="1267" y="575"/>
                </a:lnTo>
                <a:lnTo>
                  <a:pt x="1276" y="556"/>
                </a:lnTo>
                <a:lnTo>
                  <a:pt x="1283" y="536"/>
                </a:lnTo>
                <a:lnTo>
                  <a:pt x="1285" y="514"/>
                </a:lnTo>
                <a:lnTo>
                  <a:pt x="1283" y="490"/>
                </a:lnTo>
                <a:lnTo>
                  <a:pt x="1276" y="469"/>
                </a:lnTo>
                <a:lnTo>
                  <a:pt x="1265" y="450"/>
                </a:lnTo>
                <a:lnTo>
                  <a:pt x="1251" y="434"/>
                </a:lnTo>
                <a:lnTo>
                  <a:pt x="1234" y="420"/>
                </a:lnTo>
                <a:lnTo>
                  <a:pt x="1215" y="409"/>
                </a:lnTo>
                <a:lnTo>
                  <a:pt x="1194" y="403"/>
                </a:lnTo>
                <a:lnTo>
                  <a:pt x="1173" y="401"/>
                </a:lnTo>
                <a:close/>
                <a:moveTo>
                  <a:pt x="1500" y="363"/>
                </a:moveTo>
                <a:lnTo>
                  <a:pt x="1479" y="365"/>
                </a:lnTo>
                <a:lnTo>
                  <a:pt x="1458" y="371"/>
                </a:lnTo>
                <a:lnTo>
                  <a:pt x="1439" y="381"/>
                </a:lnTo>
                <a:lnTo>
                  <a:pt x="1422" y="395"/>
                </a:lnTo>
                <a:lnTo>
                  <a:pt x="1407" y="412"/>
                </a:lnTo>
                <a:lnTo>
                  <a:pt x="1397" y="432"/>
                </a:lnTo>
                <a:lnTo>
                  <a:pt x="1391" y="452"/>
                </a:lnTo>
                <a:lnTo>
                  <a:pt x="1389" y="473"/>
                </a:lnTo>
                <a:lnTo>
                  <a:pt x="1391" y="494"/>
                </a:lnTo>
                <a:lnTo>
                  <a:pt x="1397" y="516"/>
                </a:lnTo>
                <a:lnTo>
                  <a:pt x="1407" y="535"/>
                </a:lnTo>
                <a:lnTo>
                  <a:pt x="1422" y="552"/>
                </a:lnTo>
                <a:lnTo>
                  <a:pt x="1439" y="566"/>
                </a:lnTo>
                <a:lnTo>
                  <a:pt x="1458" y="576"/>
                </a:lnTo>
                <a:lnTo>
                  <a:pt x="1479" y="582"/>
                </a:lnTo>
                <a:lnTo>
                  <a:pt x="1500" y="584"/>
                </a:lnTo>
                <a:lnTo>
                  <a:pt x="1521" y="582"/>
                </a:lnTo>
                <a:lnTo>
                  <a:pt x="1541" y="576"/>
                </a:lnTo>
                <a:lnTo>
                  <a:pt x="1560" y="566"/>
                </a:lnTo>
                <a:lnTo>
                  <a:pt x="1578" y="552"/>
                </a:lnTo>
                <a:lnTo>
                  <a:pt x="1592" y="535"/>
                </a:lnTo>
                <a:lnTo>
                  <a:pt x="1602" y="516"/>
                </a:lnTo>
                <a:lnTo>
                  <a:pt x="1608" y="494"/>
                </a:lnTo>
                <a:lnTo>
                  <a:pt x="1610" y="473"/>
                </a:lnTo>
                <a:lnTo>
                  <a:pt x="1608" y="452"/>
                </a:lnTo>
                <a:lnTo>
                  <a:pt x="1602" y="432"/>
                </a:lnTo>
                <a:lnTo>
                  <a:pt x="1592" y="412"/>
                </a:lnTo>
                <a:lnTo>
                  <a:pt x="1578" y="395"/>
                </a:lnTo>
                <a:lnTo>
                  <a:pt x="1560" y="381"/>
                </a:lnTo>
                <a:lnTo>
                  <a:pt x="1541" y="371"/>
                </a:lnTo>
                <a:lnTo>
                  <a:pt x="1521" y="365"/>
                </a:lnTo>
                <a:lnTo>
                  <a:pt x="1500" y="363"/>
                </a:lnTo>
                <a:close/>
                <a:moveTo>
                  <a:pt x="2101" y="0"/>
                </a:moveTo>
                <a:lnTo>
                  <a:pt x="2101" y="0"/>
                </a:lnTo>
                <a:lnTo>
                  <a:pt x="2105" y="0"/>
                </a:lnTo>
                <a:lnTo>
                  <a:pt x="2115" y="1"/>
                </a:lnTo>
                <a:lnTo>
                  <a:pt x="2131" y="3"/>
                </a:lnTo>
                <a:lnTo>
                  <a:pt x="2152" y="7"/>
                </a:lnTo>
                <a:lnTo>
                  <a:pt x="2178" y="13"/>
                </a:lnTo>
                <a:lnTo>
                  <a:pt x="2209" y="21"/>
                </a:lnTo>
                <a:lnTo>
                  <a:pt x="2244" y="33"/>
                </a:lnTo>
                <a:lnTo>
                  <a:pt x="2281" y="50"/>
                </a:lnTo>
                <a:lnTo>
                  <a:pt x="2321" y="70"/>
                </a:lnTo>
                <a:lnTo>
                  <a:pt x="2364" y="94"/>
                </a:lnTo>
                <a:lnTo>
                  <a:pt x="2409" y="124"/>
                </a:lnTo>
                <a:lnTo>
                  <a:pt x="2453" y="161"/>
                </a:lnTo>
                <a:lnTo>
                  <a:pt x="2498" y="137"/>
                </a:lnTo>
                <a:lnTo>
                  <a:pt x="2544" y="115"/>
                </a:lnTo>
                <a:lnTo>
                  <a:pt x="2591" y="97"/>
                </a:lnTo>
                <a:lnTo>
                  <a:pt x="2639" y="82"/>
                </a:lnTo>
                <a:lnTo>
                  <a:pt x="2687" y="71"/>
                </a:lnTo>
                <a:lnTo>
                  <a:pt x="2737" y="64"/>
                </a:lnTo>
                <a:lnTo>
                  <a:pt x="2789" y="61"/>
                </a:lnTo>
                <a:lnTo>
                  <a:pt x="2841" y="63"/>
                </a:lnTo>
                <a:lnTo>
                  <a:pt x="2894" y="70"/>
                </a:lnTo>
                <a:lnTo>
                  <a:pt x="2949" y="81"/>
                </a:lnTo>
                <a:lnTo>
                  <a:pt x="3004" y="98"/>
                </a:lnTo>
                <a:lnTo>
                  <a:pt x="3060" y="121"/>
                </a:lnTo>
                <a:lnTo>
                  <a:pt x="3119" y="151"/>
                </a:lnTo>
                <a:lnTo>
                  <a:pt x="3178" y="186"/>
                </a:lnTo>
                <a:lnTo>
                  <a:pt x="3196" y="200"/>
                </a:lnTo>
                <a:lnTo>
                  <a:pt x="3210" y="216"/>
                </a:lnTo>
                <a:lnTo>
                  <a:pt x="3220" y="236"/>
                </a:lnTo>
                <a:lnTo>
                  <a:pt x="3227" y="256"/>
                </a:lnTo>
                <a:lnTo>
                  <a:pt x="3229" y="277"/>
                </a:lnTo>
                <a:lnTo>
                  <a:pt x="3228" y="299"/>
                </a:lnTo>
                <a:lnTo>
                  <a:pt x="3222" y="320"/>
                </a:lnTo>
                <a:lnTo>
                  <a:pt x="3212" y="341"/>
                </a:lnTo>
                <a:lnTo>
                  <a:pt x="3198" y="358"/>
                </a:lnTo>
                <a:lnTo>
                  <a:pt x="3181" y="372"/>
                </a:lnTo>
                <a:lnTo>
                  <a:pt x="3162" y="383"/>
                </a:lnTo>
                <a:lnTo>
                  <a:pt x="3142" y="389"/>
                </a:lnTo>
                <a:lnTo>
                  <a:pt x="3121" y="392"/>
                </a:lnTo>
                <a:lnTo>
                  <a:pt x="3100" y="390"/>
                </a:lnTo>
                <a:lnTo>
                  <a:pt x="3079" y="385"/>
                </a:lnTo>
                <a:lnTo>
                  <a:pt x="3058" y="374"/>
                </a:lnTo>
                <a:lnTo>
                  <a:pt x="3008" y="345"/>
                </a:lnTo>
                <a:lnTo>
                  <a:pt x="2960" y="323"/>
                </a:lnTo>
                <a:lnTo>
                  <a:pt x="2914" y="305"/>
                </a:lnTo>
                <a:lnTo>
                  <a:pt x="2867" y="293"/>
                </a:lnTo>
                <a:lnTo>
                  <a:pt x="2822" y="287"/>
                </a:lnTo>
                <a:lnTo>
                  <a:pt x="2778" y="287"/>
                </a:lnTo>
                <a:lnTo>
                  <a:pt x="2734" y="291"/>
                </a:lnTo>
                <a:lnTo>
                  <a:pt x="2690" y="301"/>
                </a:lnTo>
                <a:lnTo>
                  <a:pt x="2648" y="314"/>
                </a:lnTo>
                <a:lnTo>
                  <a:pt x="2605" y="334"/>
                </a:lnTo>
                <a:lnTo>
                  <a:pt x="2631" y="377"/>
                </a:lnTo>
                <a:lnTo>
                  <a:pt x="2651" y="419"/>
                </a:lnTo>
                <a:lnTo>
                  <a:pt x="2667" y="457"/>
                </a:lnTo>
                <a:lnTo>
                  <a:pt x="2680" y="492"/>
                </a:lnTo>
                <a:lnTo>
                  <a:pt x="2689" y="524"/>
                </a:lnTo>
                <a:lnTo>
                  <a:pt x="2695" y="551"/>
                </a:lnTo>
                <a:lnTo>
                  <a:pt x="2699" y="573"/>
                </a:lnTo>
                <a:lnTo>
                  <a:pt x="2701" y="589"/>
                </a:lnTo>
                <a:lnTo>
                  <a:pt x="2702" y="599"/>
                </a:lnTo>
                <a:lnTo>
                  <a:pt x="2702" y="603"/>
                </a:lnTo>
                <a:lnTo>
                  <a:pt x="2444" y="864"/>
                </a:lnTo>
                <a:lnTo>
                  <a:pt x="2476" y="937"/>
                </a:lnTo>
                <a:lnTo>
                  <a:pt x="2503" y="1012"/>
                </a:lnTo>
                <a:lnTo>
                  <a:pt x="2526" y="1087"/>
                </a:lnTo>
                <a:lnTo>
                  <a:pt x="2544" y="1163"/>
                </a:lnTo>
                <a:lnTo>
                  <a:pt x="2557" y="1241"/>
                </a:lnTo>
                <a:lnTo>
                  <a:pt x="2566" y="1319"/>
                </a:lnTo>
                <a:lnTo>
                  <a:pt x="2570" y="1397"/>
                </a:lnTo>
                <a:lnTo>
                  <a:pt x="2569" y="1476"/>
                </a:lnTo>
                <a:lnTo>
                  <a:pt x="2564" y="1553"/>
                </a:lnTo>
                <a:lnTo>
                  <a:pt x="2554" y="1631"/>
                </a:lnTo>
                <a:lnTo>
                  <a:pt x="2539" y="1708"/>
                </a:lnTo>
                <a:lnTo>
                  <a:pt x="2520" y="1785"/>
                </a:lnTo>
                <a:lnTo>
                  <a:pt x="2496" y="1860"/>
                </a:lnTo>
                <a:lnTo>
                  <a:pt x="2467" y="1933"/>
                </a:lnTo>
                <a:lnTo>
                  <a:pt x="2434" y="2006"/>
                </a:lnTo>
                <a:lnTo>
                  <a:pt x="2394" y="2077"/>
                </a:lnTo>
                <a:lnTo>
                  <a:pt x="2352" y="2146"/>
                </a:lnTo>
                <a:lnTo>
                  <a:pt x="2304" y="2212"/>
                </a:lnTo>
                <a:lnTo>
                  <a:pt x="2252" y="2276"/>
                </a:lnTo>
                <a:lnTo>
                  <a:pt x="2194" y="2338"/>
                </a:lnTo>
                <a:lnTo>
                  <a:pt x="2133" y="2395"/>
                </a:lnTo>
                <a:lnTo>
                  <a:pt x="2068" y="2449"/>
                </a:lnTo>
                <a:lnTo>
                  <a:pt x="2001" y="2497"/>
                </a:lnTo>
                <a:lnTo>
                  <a:pt x="1933" y="2541"/>
                </a:lnTo>
                <a:lnTo>
                  <a:pt x="1861" y="2579"/>
                </a:lnTo>
                <a:lnTo>
                  <a:pt x="1788" y="2614"/>
                </a:lnTo>
                <a:lnTo>
                  <a:pt x="1713" y="2642"/>
                </a:lnTo>
                <a:lnTo>
                  <a:pt x="1637" y="2666"/>
                </a:lnTo>
                <a:lnTo>
                  <a:pt x="1560" y="2686"/>
                </a:lnTo>
                <a:lnTo>
                  <a:pt x="1482" y="2700"/>
                </a:lnTo>
                <a:lnTo>
                  <a:pt x="1403" y="2711"/>
                </a:lnTo>
                <a:lnTo>
                  <a:pt x="1325" y="2715"/>
                </a:lnTo>
                <a:lnTo>
                  <a:pt x="1246" y="2715"/>
                </a:lnTo>
                <a:lnTo>
                  <a:pt x="1167" y="2711"/>
                </a:lnTo>
                <a:lnTo>
                  <a:pt x="1089" y="2700"/>
                </a:lnTo>
                <a:lnTo>
                  <a:pt x="1010" y="2686"/>
                </a:lnTo>
                <a:lnTo>
                  <a:pt x="934" y="2666"/>
                </a:lnTo>
                <a:lnTo>
                  <a:pt x="857" y="2642"/>
                </a:lnTo>
                <a:lnTo>
                  <a:pt x="783" y="2614"/>
                </a:lnTo>
                <a:lnTo>
                  <a:pt x="709" y="2579"/>
                </a:lnTo>
                <a:lnTo>
                  <a:pt x="638" y="2541"/>
                </a:lnTo>
                <a:lnTo>
                  <a:pt x="568" y="2497"/>
                </a:lnTo>
                <a:lnTo>
                  <a:pt x="502" y="2449"/>
                </a:lnTo>
                <a:lnTo>
                  <a:pt x="438" y="2395"/>
                </a:lnTo>
                <a:lnTo>
                  <a:pt x="375" y="2338"/>
                </a:lnTo>
                <a:lnTo>
                  <a:pt x="318" y="2275"/>
                </a:lnTo>
                <a:lnTo>
                  <a:pt x="265" y="2210"/>
                </a:lnTo>
                <a:lnTo>
                  <a:pt x="216" y="2143"/>
                </a:lnTo>
                <a:lnTo>
                  <a:pt x="173" y="2074"/>
                </a:lnTo>
                <a:lnTo>
                  <a:pt x="135" y="2002"/>
                </a:lnTo>
                <a:lnTo>
                  <a:pt x="101" y="1928"/>
                </a:lnTo>
                <a:lnTo>
                  <a:pt x="71" y="1854"/>
                </a:lnTo>
                <a:lnTo>
                  <a:pt x="47" y="1777"/>
                </a:lnTo>
                <a:lnTo>
                  <a:pt x="28" y="1700"/>
                </a:lnTo>
                <a:lnTo>
                  <a:pt x="14" y="1621"/>
                </a:lnTo>
                <a:lnTo>
                  <a:pt x="4" y="1542"/>
                </a:lnTo>
                <a:lnTo>
                  <a:pt x="0" y="1463"/>
                </a:lnTo>
                <a:lnTo>
                  <a:pt x="0" y="1384"/>
                </a:lnTo>
                <a:lnTo>
                  <a:pt x="4" y="1305"/>
                </a:lnTo>
                <a:lnTo>
                  <a:pt x="14" y="1226"/>
                </a:lnTo>
                <a:lnTo>
                  <a:pt x="28" y="1147"/>
                </a:lnTo>
                <a:lnTo>
                  <a:pt x="47" y="1070"/>
                </a:lnTo>
                <a:lnTo>
                  <a:pt x="71" y="994"/>
                </a:lnTo>
                <a:lnTo>
                  <a:pt x="101" y="919"/>
                </a:lnTo>
                <a:lnTo>
                  <a:pt x="135" y="845"/>
                </a:lnTo>
                <a:lnTo>
                  <a:pt x="173" y="773"/>
                </a:lnTo>
                <a:lnTo>
                  <a:pt x="216" y="704"/>
                </a:lnTo>
                <a:lnTo>
                  <a:pt x="265" y="637"/>
                </a:lnTo>
                <a:lnTo>
                  <a:pt x="318" y="572"/>
                </a:lnTo>
                <a:lnTo>
                  <a:pt x="375" y="509"/>
                </a:lnTo>
                <a:lnTo>
                  <a:pt x="437" y="453"/>
                </a:lnTo>
                <a:lnTo>
                  <a:pt x="500" y="399"/>
                </a:lnTo>
                <a:lnTo>
                  <a:pt x="566" y="352"/>
                </a:lnTo>
                <a:lnTo>
                  <a:pt x="635" y="308"/>
                </a:lnTo>
                <a:lnTo>
                  <a:pt x="704" y="270"/>
                </a:lnTo>
                <a:lnTo>
                  <a:pt x="777" y="237"/>
                </a:lnTo>
                <a:lnTo>
                  <a:pt x="850" y="207"/>
                </a:lnTo>
                <a:lnTo>
                  <a:pt x="926" y="183"/>
                </a:lnTo>
                <a:lnTo>
                  <a:pt x="1001" y="164"/>
                </a:lnTo>
                <a:lnTo>
                  <a:pt x="1079" y="149"/>
                </a:lnTo>
                <a:lnTo>
                  <a:pt x="1155" y="139"/>
                </a:lnTo>
                <a:lnTo>
                  <a:pt x="1233" y="134"/>
                </a:lnTo>
                <a:lnTo>
                  <a:pt x="1311" y="133"/>
                </a:lnTo>
                <a:lnTo>
                  <a:pt x="1389" y="137"/>
                </a:lnTo>
                <a:lnTo>
                  <a:pt x="1467" y="146"/>
                </a:lnTo>
                <a:lnTo>
                  <a:pt x="1543" y="159"/>
                </a:lnTo>
                <a:lnTo>
                  <a:pt x="1620" y="177"/>
                </a:lnTo>
                <a:lnTo>
                  <a:pt x="1695" y="200"/>
                </a:lnTo>
                <a:lnTo>
                  <a:pt x="1770" y="228"/>
                </a:lnTo>
                <a:lnTo>
                  <a:pt x="1842" y="260"/>
                </a:lnTo>
                <a:lnTo>
                  <a:pt x="2101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1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RAN and MEC Threats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F406151-3126-48FA-9BC1-EC58BB83C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49500"/>
              </p:ext>
            </p:extLst>
          </p:nvPr>
        </p:nvGraphicFramePr>
        <p:xfrm>
          <a:off x="3259302" y="1030406"/>
          <a:ext cx="4674292" cy="358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9DE4AE06-A0D6-451C-9FC6-7FD740585E06}"/>
              </a:ext>
            </a:extLst>
          </p:cNvPr>
          <p:cNvSpPr txBox="1"/>
          <p:nvPr/>
        </p:nvSpPr>
        <p:spPr>
          <a:xfrm>
            <a:off x="1952467" y="1259887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AB9FD8-323F-44DA-911A-CFCE4293F2B7}"/>
              </a:ext>
            </a:extLst>
          </p:cNvPr>
          <p:cNvSpPr txBox="1"/>
          <p:nvPr/>
        </p:nvSpPr>
        <p:spPr>
          <a:xfrm>
            <a:off x="721255" y="3653272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178500-E9C7-482C-AB72-A9507D2D39CF}"/>
              </a:ext>
            </a:extLst>
          </p:cNvPr>
          <p:cNvGrpSpPr/>
          <p:nvPr/>
        </p:nvGrpSpPr>
        <p:grpSpPr>
          <a:xfrm>
            <a:off x="1179712" y="1184535"/>
            <a:ext cx="562105" cy="754603"/>
            <a:chOff x="1836895" y="1836970"/>
            <a:chExt cx="897528" cy="125233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DB147ED-2CEA-4AA8-A267-AB5175FAB67C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8" name="Freeform 62">
                <a:extLst>
                  <a:ext uri="{FF2B5EF4-FFF2-40B4-BE49-F238E27FC236}">
                    <a16:creationId xmlns:a16="http://schemas.microsoft.com/office/drawing/2014/main" id="{A0D367B8-BFDD-41EB-AC3B-299292C783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3">
                <a:extLst>
                  <a:ext uri="{FF2B5EF4-FFF2-40B4-BE49-F238E27FC236}">
                    <a16:creationId xmlns:a16="http://schemas.microsoft.com/office/drawing/2014/main" id="{2FD9491C-ACF9-4AE4-8F98-1542038DF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4">
                <a:extLst>
                  <a:ext uri="{FF2B5EF4-FFF2-40B4-BE49-F238E27FC236}">
                    <a16:creationId xmlns:a16="http://schemas.microsoft.com/office/drawing/2014/main" id="{7364BBF4-0107-4366-B19D-BC9B44ECD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5">
                <a:extLst>
                  <a:ext uri="{FF2B5EF4-FFF2-40B4-BE49-F238E27FC236}">
                    <a16:creationId xmlns:a16="http://schemas.microsoft.com/office/drawing/2014/main" id="{D2583E88-7081-43C5-8098-1D9A75BE5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6">
                <a:extLst>
                  <a:ext uri="{FF2B5EF4-FFF2-40B4-BE49-F238E27FC236}">
                    <a16:creationId xmlns:a16="http://schemas.microsoft.com/office/drawing/2014/main" id="{B4BE54FF-8D89-4772-83F0-29302BCB0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" name="Freeform 344">
              <a:extLst>
                <a:ext uri="{FF2B5EF4-FFF2-40B4-BE49-F238E27FC236}">
                  <a16:creationId xmlns:a16="http://schemas.microsoft.com/office/drawing/2014/main" id="{AED7547F-4A7D-4F2F-B747-F05B8C307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6CFCFBD-CE98-42E6-BFA1-988A9C991CC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BAE3102F-DC11-486A-A333-1A1143C9DB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3">
                <a:extLst>
                  <a:ext uri="{FF2B5EF4-FFF2-40B4-BE49-F238E27FC236}">
                    <a16:creationId xmlns:a16="http://schemas.microsoft.com/office/drawing/2014/main" id="{EABEBFED-03B7-4825-9F58-CCD366B1E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4">
                <a:extLst>
                  <a:ext uri="{FF2B5EF4-FFF2-40B4-BE49-F238E27FC236}">
                    <a16:creationId xmlns:a16="http://schemas.microsoft.com/office/drawing/2014/main" id="{F00C4253-ECFF-4602-A480-1A5322260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5">
                <a:extLst>
                  <a:ext uri="{FF2B5EF4-FFF2-40B4-BE49-F238E27FC236}">
                    <a16:creationId xmlns:a16="http://schemas.microsoft.com/office/drawing/2014/main" id="{94B21D06-27BE-4FA3-8BC7-83598210D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6">
                <a:extLst>
                  <a:ext uri="{FF2B5EF4-FFF2-40B4-BE49-F238E27FC236}">
                    <a16:creationId xmlns:a16="http://schemas.microsoft.com/office/drawing/2014/main" id="{11673E74-56B4-4552-86B5-8D29FACB9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A8013EB-9689-4E65-A708-E58D1AA2571C}"/>
              </a:ext>
            </a:extLst>
          </p:cNvPr>
          <p:cNvSpPr txBox="1"/>
          <p:nvPr/>
        </p:nvSpPr>
        <p:spPr>
          <a:xfrm>
            <a:off x="867740" y="253082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72B831-CF52-4F54-ADCF-B093C4DC2826}"/>
              </a:ext>
            </a:extLst>
          </p:cNvPr>
          <p:cNvGrpSpPr/>
          <p:nvPr/>
        </p:nvGrpSpPr>
        <p:grpSpPr>
          <a:xfrm>
            <a:off x="923274" y="2826788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05" name="Freeform 65">
              <a:extLst>
                <a:ext uri="{FF2B5EF4-FFF2-40B4-BE49-F238E27FC236}">
                  <a16:creationId xmlns:a16="http://schemas.microsoft.com/office/drawing/2014/main" id="{9306AF64-0682-4E8F-A19D-D34DE1BE2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6">
              <a:extLst>
                <a:ext uri="{FF2B5EF4-FFF2-40B4-BE49-F238E27FC236}">
                  <a16:creationId xmlns:a16="http://schemas.microsoft.com/office/drawing/2014/main" id="{84A5C1C9-7C74-48E2-8B0C-648460840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7">
              <a:extLst>
                <a:ext uri="{FF2B5EF4-FFF2-40B4-BE49-F238E27FC236}">
                  <a16:creationId xmlns:a16="http://schemas.microsoft.com/office/drawing/2014/main" id="{9908A5F2-5F98-481C-B333-73A74C1ED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8893D15-5D80-405F-9770-F2D2A544142F}"/>
              </a:ext>
            </a:extLst>
          </p:cNvPr>
          <p:cNvSpPr txBox="1"/>
          <p:nvPr/>
        </p:nvSpPr>
        <p:spPr>
          <a:xfrm>
            <a:off x="577177" y="324410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B231ED0-132B-4105-BE97-8471CDC7079F}"/>
              </a:ext>
            </a:extLst>
          </p:cNvPr>
          <p:cNvGrpSpPr/>
          <p:nvPr/>
        </p:nvGrpSpPr>
        <p:grpSpPr>
          <a:xfrm>
            <a:off x="1528647" y="2776155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0" name="Freeform 65">
              <a:extLst>
                <a:ext uri="{FF2B5EF4-FFF2-40B4-BE49-F238E27FC236}">
                  <a16:creationId xmlns:a16="http://schemas.microsoft.com/office/drawing/2014/main" id="{938150F9-2E27-48FE-B533-4C91EDD62B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6">
              <a:extLst>
                <a:ext uri="{FF2B5EF4-FFF2-40B4-BE49-F238E27FC236}">
                  <a16:creationId xmlns:a16="http://schemas.microsoft.com/office/drawing/2014/main" id="{573D624D-F659-4180-BDC3-7AAA942290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7">
              <a:extLst>
                <a:ext uri="{FF2B5EF4-FFF2-40B4-BE49-F238E27FC236}">
                  <a16:creationId xmlns:a16="http://schemas.microsoft.com/office/drawing/2014/main" id="{66218F88-1941-4F62-A8BA-198CB29580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22DE15A-84B4-46F5-858D-A54970339C22}"/>
              </a:ext>
            </a:extLst>
          </p:cNvPr>
          <p:cNvSpPr txBox="1"/>
          <p:nvPr/>
        </p:nvSpPr>
        <p:spPr>
          <a:xfrm>
            <a:off x="1221641" y="329979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CC080C8-85C6-4E9A-9F0D-4C9FAC9A07B6}"/>
              </a:ext>
            </a:extLst>
          </p:cNvPr>
          <p:cNvGrpSpPr/>
          <p:nvPr/>
        </p:nvGrpSpPr>
        <p:grpSpPr>
          <a:xfrm>
            <a:off x="421318" y="1044905"/>
            <a:ext cx="623111" cy="665767"/>
            <a:chOff x="274684" y="1781423"/>
            <a:chExt cx="665436" cy="66905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43B2923-3210-4CD1-8E3D-3DB14CCA56C5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17" name="Freeform 222">
                <a:extLst>
                  <a:ext uri="{FF2B5EF4-FFF2-40B4-BE49-F238E27FC236}">
                    <a16:creationId xmlns:a16="http://schemas.microsoft.com/office/drawing/2014/main" id="{6B9D20C2-58D4-4094-A012-80750BA62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24">
                <a:extLst>
                  <a:ext uri="{FF2B5EF4-FFF2-40B4-BE49-F238E27FC236}">
                    <a16:creationId xmlns:a16="http://schemas.microsoft.com/office/drawing/2014/main" id="{1C75BDFC-67F6-454F-95DC-5A3A9AC4C9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25">
                <a:extLst>
                  <a:ext uri="{FF2B5EF4-FFF2-40B4-BE49-F238E27FC236}">
                    <a16:creationId xmlns:a16="http://schemas.microsoft.com/office/drawing/2014/main" id="{2262220B-8B8D-494D-9F06-8091210ED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26">
                <a:extLst>
                  <a:ext uri="{FF2B5EF4-FFF2-40B4-BE49-F238E27FC236}">
                    <a16:creationId xmlns:a16="http://schemas.microsoft.com/office/drawing/2014/main" id="{BB8CBFCD-CEBE-4551-952C-CB76F9BB2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27">
                <a:extLst>
                  <a:ext uri="{FF2B5EF4-FFF2-40B4-BE49-F238E27FC236}">
                    <a16:creationId xmlns:a16="http://schemas.microsoft.com/office/drawing/2014/main" id="{24BDB451-6492-487F-9227-030F65F16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28">
                <a:extLst>
                  <a:ext uri="{FF2B5EF4-FFF2-40B4-BE49-F238E27FC236}">
                    <a16:creationId xmlns:a16="http://schemas.microsoft.com/office/drawing/2014/main" id="{63A463FF-32F0-43C4-8C05-3BCD71793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1F9BCD6-0051-48F5-8DEE-7D6512A19C03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D1A318A-1581-4C7C-99DB-354A47076966}"/>
              </a:ext>
            </a:extLst>
          </p:cNvPr>
          <p:cNvSpPr/>
          <p:nvPr/>
        </p:nvSpPr>
        <p:spPr>
          <a:xfrm>
            <a:off x="715029" y="2553613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24709F6-7C0B-4AD0-BC48-C7238B2D5645}"/>
              </a:ext>
            </a:extLst>
          </p:cNvPr>
          <p:cNvCxnSpPr>
            <a:cxnSpLocks/>
          </p:cNvCxnSpPr>
          <p:nvPr/>
        </p:nvCxnSpPr>
        <p:spPr>
          <a:xfrm flipV="1">
            <a:off x="1452780" y="2001846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Freeform 414">
            <a:extLst>
              <a:ext uri="{FF2B5EF4-FFF2-40B4-BE49-F238E27FC236}">
                <a16:creationId xmlns:a16="http://schemas.microsoft.com/office/drawing/2014/main" id="{C328AF63-7BBF-485C-A43C-31F3903379BE}"/>
              </a:ext>
            </a:extLst>
          </p:cNvPr>
          <p:cNvSpPr>
            <a:spLocks noEditPoints="1"/>
          </p:cNvSpPr>
          <p:nvPr/>
        </p:nvSpPr>
        <p:spPr bwMode="auto">
          <a:xfrm>
            <a:off x="2609406" y="2287093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90D029-69C9-4E6E-A36E-9B1FBD06523A}"/>
              </a:ext>
            </a:extLst>
          </p:cNvPr>
          <p:cNvSpPr txBox="1"/>
          <p:nvPr/>
        </p:nvSpPr>
        <p:spPr>
          <a:xfrm>
            <a:off x="3054416" y="2750393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MEC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0388F6F-54C0-46F4-9622-422D378F46E7}"/>
              </a:ext>
            </a:extLst>
          </p:cNvPr>
          <p:cNvCxnSpPr>
            <a:cxnSpLocks/>
          </p:cNvCxnSpPr>
          <p:nvPr/>
        </p:nvCxnSpPr>
        <p:spPr>
          <a:xfrm>
            <a:off x="2116247" y="3013281"/>
            <a:ext cx="4836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1B36A74-7975-4E92-83ED-F5B36E6FA205}"/>
              </a:ext>
            </a:extLst>
          </p:cNvPr>
          <p:cNvSpPr txBox="1"/>
          <p:nvPr/>
        </p:nvSpPr>
        <p:spPr>
          <a:xfrm>
            <a:off x="2430419" y="3305046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MEC: Multi-access Edge Computing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B4BA8DF-7CD4-4C84-9EBD-C28497E43FCE}"/>
              </a:ext>
            </a:extLst>
          </p:cNvPr>
          <p:cNvGrpSpPr/>
          <p:nvPr/>
        </p:nvGrpSpPr>
        <p:grpSpPr>
          <a:xfrm>
            <a:off x="4428869" y="144357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31" name="Freeform 65">
              <a:extLst>
                <a:ext uri="{FF2B5EF4-FFF2-40B4-BE49-F238E27FC236}">
                  <a16:creationId xmlns:a16="http://schemas.microsoft.com/office/drawing/2014/main" id="{20A8D440-334F-442B-89F2-7AF123C37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32" name="Freeform 66">
              <a:extLst>
                <a:ext uri="{FF2B5EF4-FFF2-40B4-BE49-F238E27FC236}">
                  <a16:creationId xmlns:a16="http://schemas.microsoft.com/office/drawing/2014/main" id="{95884655-85D8-4144-AE83-2FFF32277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33" name="Freeform 67">
              <a:extLst>
                <a:ext uri="{FF2B5EF4-FFF2-40B4-BE49-F238E27FC236}">
                  <a16:creationId xmlns:a16="http://schemas.microsoft.com/office/drawing/2014/main" id="{E54471E3-B8DE-4319-B3DC-380AEF0029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2A2A9B6-0486-4767-B3A0-336BA826FBF4}"/>
              </a:ext>
            </a:extLst>
          </p:cNvPr>
          <p:cNvGrpSpPr/>
          <p:nvPr/>
        </p:nvGrpSpPr>
        <p:grpSpPr>
          <a:xfrm>
            <a:off x="6204300" y="2532905"/>
            <a:ext cx="566738" cy="434975"/>
            <a:chOff x="641350" y="5837238"/>
            <a:chExt cx="566738" cy="434975"/>
          </a:xfrm>
          <a:solidFill>
            <a:schemeClr val="bg1"/>
          </a:solidFill>
        </p:grpSpPr>
        <p:sp>
          <p:nvSpPr>
            <p:cNvPr id="135" name="Freeform 523">
              <a:extLst>
                <a:ext uri="{FF2B5EF4-FFF2-40B4-BE49-F238E27FC236}">
                  <a16:creationId xmlns:a16="http://schemas.microsoft.com/office/drawing/2014/main" id="{D461CA30-0A6D-46D6-9CE4-3C24A741C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0" y="5837238"/>
              <a:ext cx="566738" cy="434975"/>
            </a:xfrm>
            <a:custGeom>
              <a:avLst/>
              <a:gdLst>
                <a:gd name="T0" fmla="*/ 219 w 3570"/>
                <a:gd name="T1" fmla="*/ 986 h 2739"/>
                <a:gd name="T2" fmla="*/ 219 w 3570"/>
                <a:gd name="T3" fmla="*/ 2520 h 2739"/>
                <a:gd name="T4" fmla="*/ 3351 w 3570"/>
                <a:gd name="T5" fmla="*/ 2520 h 2739"/>
                <a:gd name="T6" fmla="*/ 3351 w 3570"/>
                <a:gd name="T7" fmla="*/ 986 h 2739"/>
                <a:gd name="T8" fmla="*/ 219 w 3570"/>
                <a:gd name="T9" fmla="*/ 986 h 2739"/>
                <a:gd name="T10" fmla="*/ 1967 w 3570"/>
                <a:gd name="T11" fmla="*/ 0 h 2739"/>
                <a:gd name="T12" fmla="*/ 2185 w 3570"/>
                <a:gd name="T13" fmla="*/ 0 h 2739"/>
                <a:gd name="T14" fmla="*/ 2184 w 3570"/>
                <a:gd name="T15" fmla="*/ 58 h 2739"/>
                <a:gd name="T16" fmla="*/ 2180 w 3570"/>
                <a:gd name="T17" fmla="*/ 112 h 2739"/>
                <a:gd name="T18" fmla="*/ 2173 w 3570"/>
                <a:gd name="T19" fmla="*/ 162 h 2739"/>
                <a:gd name="T20" fmla="*/ 2164 w 3570"/>
                <a:gd name="T21" fmla="*/ 207 h 2739"/>
                <a:gd name="T22" fmla="*/ 2153 w 3570"/>
                <a:gd name="T23" fmla="*/ 250 h 2739"/>
                <a:gd name="T24" fmla="*/ 2139 w 3570"/>
                <a:gd name="T25" fmla="*/ 289 h 2739"/>
                <a:gd name="T26" fmla="*/ 2125 w 3570"/>
                <a:gd name="T27" fmla="*/ 324 h 2739"/>
                <a:gd name="T28" fmla="*/ 2108 w 3570"/>
                <a:gd name="T29" fmla="*/ 358 h 2739"/>
                <a:gd name="T30" fmla="*/ 2092 w 3570"/>
                <a:gd name="T31" fmla="*/ 389 h 2739"/>
                <a:gd name="T32" fmla="*/ 2075 w 3570"/>
                <a:gd name="T33" fmla="*/ 420 h 2739"/>
                <a:gd name="T34" fmla="*/ 2057 w 3570"/>
                <a:gd name="T35" fmla="*/ 448 h 2739"/>
                <a:gd name="T36" fmla="*/ 2038 w 3570"/>
                <a:gd name="T37" fmla="*/ 474 h 2739"/>
                <a:gd name="T38" fmla="*/ 2021 w 3570"/>
                <a:gd name="T39" fmla="*/ 501 h 2739"/>
                <a:gd name="T40" fmla="*/ 2000 w 3570"/>
                <a:gd name="T41" fmla="*/ 529 h 2739"/>
                <a:gd name="T42" fmla="*/ 1982 w 3570"/>
                <a:gd name="T43" fmla="*/ 558 h 2739"/>
                <a:gd name="T44" fmla="*/ 1965 w 3570"/>
                <a:gd name="T45" fmla="*/ 587 h 2739"/>
                <a:gd name="T46" fmla="*/ 1947 w 3570"/>
                <a:gd name="T47" fmla="*/ 617 h 2739"/>
                <a:gd name="T48" fmla="*/ 1933 w 3570"/>
                <a:gd name="T49" fmla="*/ 650 h 2739"/>
                <a:gd name="T50" fmla="*/ 1920 w 3570"/>
                <a:gd name="T51" fmla="*/ 686 h 2739"/>
                <a:gd name="T52" fmla="*/ 1909 w 3570"/>
                <a:gd name="T53" fmla="*/ 724 h 2739"/>
                <a:gd name="T54" fmla="*/ 1902 w 3570"/>
                <a:gd name="T55" fmla="*/ 767 h 2739"/>
                <a:gd name="T56" fmla="*/ 3570 w 3570"/>
                <a:gd name="T57" fmla="*/ 767 h 2739"/>
                <a:gd name="T58" fmla="*/ 3570 w 3570"/>
                <a:gd name="T59" fmla="*/ 2739 h 2739"/>
                <a:gd name="T60" fmla="*/ 0 w 3570"/>
                <a:gd name="T61" fmla="*/ 2739 h 2739"/>
                <a:gd name="T62" fmla="*/ 0 w 3570"/>
                <a:gd name="T63" fmla="*/ 767 h 2739"/>
                <a:gd name="T64" fmla="*/ 1681 w 3570"/>
                <a:gd name="T65" fmla="*/ 767 h 2739"/>
                <a:gd name="T66" fmla="*/ 1689 w 3570"/>
                <a:gd name="T67" fmla="*/ 712 h 2739"/>
                <a:gd name="T68" fmla="*/ 1700 w 3570"/>
                <a:gd name="T69" fmla="*/ 662 h 2739"/>
                <a:gd name="T70" fmla="*/ 1713 w 3570"/>
                <a:gd name="T71" fmla="*/ 616 h 2739"/>
                <a:gd name="T72" fmla="*/ 1728 w 3570"/>
                <a:gd name="T73" fmla="*/ 574 h 2739"/>
                <a:gd name="T74" fmla="*/ 1744 w 3570"/>
                <a:gd name="T75" fmla="*/ 535 h 2739"/>
                <a:gd name="T76" fmla="*/ 1762 w 3570"/>
                <a:gd name="T77" fmla="*/ 499 h 2739"/>
                <a:gd name="T78" fmla="*/ 1782 w 3570"/>
                <a:gd name="T79" fmla="*/ 465 h 2739"/>
                <a:gd name="T80" fmla="*/ 1801 w 3570"/>
                <a:gd name="T81" fmla="*/ 434 h 2739"/>
                <a:gd name="T82" fmla="*/ 1821 w 3570"/>
                <a:gd name="T83" fmla="*/ 405 h 2739"/>
                <a:gd name="T84" fmla="*/ 1841 w 3570"/>
                <a:gd name="T85" fmla="*/ 375 h 2739"/>
                <a:gd name="T86" fmla="*/ 1860 w 3570"/>
                <a:gd name="T87" fmla="*/ 349 h 2739"/>
                <a:gd name="T88" fmla="*/ 1877 w 3570"/>
                <a:gd name="T89" fmla="*/ 323 h 2739"/>
                <a:gd name="T90" fmla="*/ 1893 w 3570"/>
                <a:gd name="T91" fmla="*/ 296 h 2739"/>
                <a:gd name="T92" fmla="*/ 1908 w 3570"/>
                <a:gd name="T93" fmla="*/ 268 h 2739"/>
                <a:gd name="T94" fmla="*/ 1923 w 3570"/>
                <a:gd name="T95" fmla="*/ 239 h 2739"/>
                <a:gd name="T96" fmla="*/ 1935 w 3570"/>
                <a:gd name="T97" fmla="*/ 208 h 2739"/>
                <a:gd name="T98" fmla="*/ 1946 w 3570"/>
                <a:gd name="T99" fmla="*/ 174 h 2739"/>
                <a:gd name="T100" fmla="*/ 1955 w 3570"/>
                <a:gd name="T101" fmla="*/ 137 h 2739"/>
                <a:gd name="T102" fmla="*/ 1961 w 3570"/>
                <a:gd name="T103" fmla="*/ 96 h 2739"/>
                <a:gd name="T104" fmla="*/ 1966 w 3570"/>
                <a:gd name="T105" fmla="*/ 50 h 2739"/>
                <a:gd name="T106" fmla="*/ 1967 w 3570"/>
                <a:gd name="T107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0" h="2739">
                  <a:moveTo>
                    <a:pt x="219" y="986"/>
                  </a:moveTo>
                  <a:lnTo>
                    <a:pt x="219" y="2520"/>
                  </a:lnTo>
                  <a:lnTo>
                    <a:pt x="3351" y="2520"/>
                  </a:lnTo>
                  <a:lnTo>
                    <a:pt x="3351" y="986"/>
                  </a:lnTo>
                  <a:lnTo>
                    <a:pt x="219" y="986"/>
                  </a:lnTo>
                  <a:close/>
                  <a:moveTo>
                    <a:pt x="1967" y="0"/>
                  </a:moveTo>
                  <a:lnTo>
                    <a:pt x="2185" y="0"/>
                  </a:lnTo>
                  <a:lnTo>
                    <a:pt x="2184" y="58"/>
                  </a:lnTo>
                  <a:lnTo>
                    <a:pt x="2180" y="112"/>
                  </a:lnTo>
                  <a:lnTo>
                    <a:pt x="2173" y="162"/>
                  </a:lnTo>
                  <a:lnTo>
                    <a:pt x="2164" y="207"/>
                  </a:lnTo>
                  <a:lnTo>
                    <a:pt x="2153" y="250"/>
                  </a:lnTo>
                  <a:lnTo>
                    <a:pt x="2139" y="289"/>
                  </a:lnTo>
                  <a:lnTo>
                    <a:pt x="2125" y="324"/>
                  </a:lnTo>
                  <a:lnTo>
                    <a:pt x="2108" y="358"/>
                  </a:lnTo>
                  <a:lnTo>
                    <a:pt x="2092" y="389"/>
                  </a:lnTo>
                  <a:lnTo>
                    <a:pt x="2075" y="420"/>
                  </a:lnTo>
                  <a:lnTo>
                    <a:pt x="2057" y="448"/>
                  </a:lnTo>
                  <a:lnTo>
                    <a:pt x="2038" y="474"/>
                  </a:lnTo>
                  <a:lnTo>
                    <a:pt x="2021" y="501"/>
                  </a:lnTo>
                  <a:lnTo>
                    <a:pt x="2000" y="529"/>
                  </a:lnTo>
                  <a:lnTo>
                    <a:pt x="1982" y="558"/>
                  </a:lnTo>
                  <a:lnTo>
                    <a:pt x="1965" y="587"/>
                  </a:lnTo>
                  <a:lnTo>
                    <a:pt x="1947" y="617"/>
                  </a:lnTo>
                  <a:lnTo>
                    <a:pt x="1933" y="650"/>
                  </a:lnTo>
                  <a:lnTo>
                    <a:pt x="1920" y="686"/>
                  </a:lnTo>
                  <a:lnTo>
                    <a:pt x="1909" y="724"/>
                  </a:lnTo>
                  <a:lnTo>
                    <a:pt x="1902" y="767"/>
                  </a:lnTo>
                  <a:lnTo>
                    <a:pt x="3570" y="767"/>
                  </a:lnTo>
                  <a:lnTo>
                    <a:pt x="3570" y="2739"/>
                  </a:lnTo>
                  <a:lnTo>
                    <a:pt x="0" y="2739"/>
                  </a:lnTo>
                  <a:lnTo>
                    <a:pt x="0" y="767"/>
                  </a:lnTo>
                  <a:lnTo>
                    <a:pt x="1681" y="767"/>
                  </a:lnTo>
                  <a:lnTo>
                    <a:pt x="1689" y="712"/>
                  </a:lnTo>
                  <a:lnTo>
                    <a:pt x="1700" y="662"/>
                  </a:lnTo>
                  <a:lnTo>
                    <a:pt x="1713" y="616"/>
                  </a:lnTo>
                  <a:lnTo>
                    <a:pt x="1728" y="574"/>
                  </a:lnTo>
                  <a:lnTo>
                    <a:pt x="1744" y="535"/>
                  </a:lnTo>
                  <a:lnTo>
                    <a:pt x="1762" y="499"/>
                  </a:lnTo>
                  <a:lnTo>
                    <a:pt x="1782" y="465"/>
                  </a:lnTo>
                  <a:lnTo>
                    <a:pt x="1801" y="434"/>
                  </a:lnTo>
                  <a:lnTo>
                    <a:pt x="1821" y="405"/>
                  </a:lnTo>
                  <a:lnTo>
                    <a:pt x="1841" y="375"/>
                  </a:lnTo>
                  <a:lnTo>
                    <a:pt x="1860" y="349"/>
                  </a:lnTo>
                  <a:lnTo>
                    <a:pt x="1877" y="323"/>
                  </a:lnTo>
                  <a:lnTo>
                    <a:pt x="1893" y="296"/>
                  </a:lnTo>
                  <a:lnTo>
                    <a:pt x="1908" y="268"/>
                  </a:lnTo>
                  <a:lnTo>
                    <a:pt x="1923" y="239"/>
                  </a:lnTo>
                  <a:lnTo>
                    <a:pt x="1935" y="208"/>
                  </a:lnTo>
                  <a:lnTo>
                    <a:pt x="1946" y="174"/>
                  </a:lnTo>
                  <a:lnTo>
                    <a:pt x="1955" y="137"/>
                  </a:lnTo>
                  <a:lnTo>
                    <a:pt x="1961" y="96"/>
                  </a:lnTo>
                  <a:lnTo>
                    <a:pt x="1966" y="50"/>
                  </a:lnTo>
                  <a:lnTo>
                    <a:pt x="196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524">
              <a:extLst>
                <a:ext uri="{FF2B5EF4-FFF2-40B4-BE49-F238E27FC236}">
                  <a16:creationId xmlns:a16="http://schemas.microsoft.com/office/drawing/2014/main" id="{D330830F-8AEA-428C-AF34-B3947EF2E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8" y="6167438"/>
              <a:ext cx="173038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525">
              <a:extLst>
                <a:ext uri="{FF2B5EF4-FFF2-40B4-BE49-F238E27FC236}">
                  <a16:creationId xmlns:a16="http://schemas.microsoft.com/office/drawing/2014/main" id="{0161DB16-56ED-4E9B-ADDF-5EC56C0F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616743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526">
              <a:extLst>
                <a:ext uri="{FF2B5EF4-FFF2-40B4-BE49-F238E27FC236}">
                  <a16:creationId xmlns:a16="http://schemas.microsoft.com/office/drawing/2014/main" id="{8A8FAD78-72BE-4C41-8F18-1ACCA5267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616743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527">
              <a:extLst>
                <a:ext uri="{FF2B5EF4-FFF2-40B4-BE49-F238E27FC236}">
                  <a16:creationId xmlns:a16="http://schemas.microsoft.com/office/drawing/2014/main" id="{4AFF45BF-9EEB-4BB4-8FCB-81FAF4D3B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" y="6167438"/>
              <a:ext cx="33338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528">
              <a:extLst>
                <a:ext uri="{FF2B5EF4-FFF2-40B4-BE49-F238E27FC236}">
                  <a16:creationId xmlns:a16="http://schemas.microsoft.com/office/drawing/2014/main" id="{7DCE761B-08D5-4A38-887C-B5E32127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463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529">
              <a:extLst>
                <a:ext uri="{FF2B5EF4-FFF2-40B4-BE49-F238E27FC236}">
                  <a16:creationId xmlns:a16="http://schemas.microsoft.com/office/drawing/2014/main" id="{1BD22219-F768-4F6F-863C-673467A5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530">
              <a:extLst>
                <a:ext uri="{FF2B5EF4-FFF2-40B4-BE49-F238E27FC236}">
                  <a16:creationId xmlns:a16="http://schemas.microsoft.com/office/drawing/2014/main" id="{3C0B66B3-E31D-41A1-A92D-9262F3E32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531">
              <a:extLst>
                <a:ext uri="{FF2B5EF4-FFF2-40B4-BE49-F238E27FC236}">
                  <a16:creationId xmlns:a16="http://schemas.microsoft.com/office/drawing/2014/main" id="{8B580F15-9196-4F2D-A895-74D614FD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13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532">
              <a:extLst>
                <a:ext uri="{FF2B5EF4-FFF2-40B4-BE49-F238E27FC236}">
                  <a16:creationId xmlns:a16="http://schemas.microsoft.com/office/drawing/2014/main" id="{A1EB593A-E37C-4295-B0EC-23C0C818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013" y="6097588"/>
              <a:ext cx="33338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533">
              <a:extLst>
                <a:ext uri="{FF2B5EF4-FFF2-40B4-BE49-F238E27FC236}">
                  <a16:creationId xmlns:a16="http://schemas.microsoft.com/office/drawing/2014/main" id="{60F046ED-A6EE-4A58-851F-428A64C9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5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534">
              <a:extLst>
                <a:ext uri="{FF2B5EF4-FFF2-40B4-BE49-F238E27FC236}">
                  <a16:creationId xmlns:a16="http://schemas.microsoft.com/office/drawing/2014/main" id="{EC8A9833-04F1-4EFC-9DD4-04AB81AA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535">
              <a:extLst>
                <a:ext uri="{FF2B5EF4-FFF2-40B4-BE49-F238E27FC236}">
                  <a16:creationId xmlns:a16="http://schemas.microsoft.com/office/drawing/2014/main" id="{0A86E214-C5BB-48DA-8775-7304FA5E3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" y="6029326"/>
              <a:ext cx="33338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536">
              <a:extLst>
                <a:ext uri="{FF2B5EF4-FFF2-40B4-BE49-F238E27FC236}">
                  <a16:creationId xmlns:a16="http://schemas.microsoft.com/office/drawing/2014/main" id="{65DB2FC9-5D80-446A-B4CA-8846E030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88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537">
              <a:extLst>
                <a:ext uri="{FF2B5EF4-FFF2-40B4-BE49-F238E27FC236}">
                  <a16:creationId xmlns:a16="http://schemas.microsoft.com/office/drawing/2014/main" id="{4B08F10A-A0F0-4E0C-A2C3-C8CD19000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8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538">
              <a:extLst>
                <a:ext uri="{FF2B5EF4-FFF2-40B4-BE49-F238E27FC236}">
                  <a16:creationId xmlns:a16="http://schemas.microsoft.com/office/drawing/2014/main" id="{7EB50F60-6135-4DFF-B4E5-3384126B6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50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539">
              <a:extLst>
                <a:ext uri="{FF2B5EF4-FFF2-40B4-BE49-F238E27FC236}">
                  <a16:creationId xmlns:a16="http://schemas.microsoft.com/office/drawing/2014/main" id="{59BA7681-9DA4-4CF2-9ED4-EA16D2C2A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846EEA1-341A-4F9F-9DA4-8124ED42E5B3}"/>
              </a:ext>
            </a:extLst>
          </p:cNvPr>
          <p:cNvGrpSpPr/>
          <p:nvPr/>
        </p:nvGrpSpPr>
        <p:grpSpPr>
          <a:xfrm>
            <a:off x="4433270" y="3585279"/>
            <a:ext cx="465138" cy="587375"/>
            <a:chOff x="1631950" y="1900238"/>
            <a:chExt cx="465138" cy="587375"/>
          </a:xfrm>
          <a:solidFill>
            <a:schemeClr val="bg1"/>
          </a:solidFill>
        </p:grpSpPr>
        <p:sp>
          <p:nvSpPr>
            <p:cNvPr id="162" name="Freeform 296">
              <a:extLst>
                <a:ext uri="{FF2B5EF4-FFF2-40B4-BE49-F238E27FC236}">
                  <a16:creationId xmlns:a16="http://schemas.microsoft.com/office/drawing/2014/main" id="{F73D896E-AE5F-4359-89F8-D2C5504D25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1950" y="1900238"/>
              <a:ext cx="465138" cy="587375"/>
            </a:xfrm>
            <a:custGeom>
              <a:avLst/>
              <a:gdLst>
                <a:gd name="T0" fmla="*/ 277 w 2633"/>
                <a:gd name="T1" fmla="*/ 3122 h 3330"/>
                <a:gd name="T2" fmla="*/ 311 w 2633"/>
                <a:gd name="T3" fmla="*/ 3062 h 3330"/>
                <a:gd name="T4" fmla="*/ 381 w 2633"/>
                <a:gd name="T5" fmla="*/ 3062 h 3330"/>
                <a:gd name="T6" fmla="*/ 415 w 2633"/>
                <a:gd name="T7" fmla="*/ 3122 h 3330"/>
                <a:gd name="T8" fmla="*/ 556 w 2633"/>
                <a:gd name="T9" fmla="*/ 3103 h 3330"/>
                <a:gd name="T10" fmla="*/ 605 w 2633"/>
                <a:gd name="T11" fmla="*/ 3055 h 3330"/>
                <a:gd name="T12" fmla="*/ 672 w 2633"/>
                <a:gd name="T13" fmla="*/ 3073 h 3330"/>
                <a:gd name="T14" fmla="*/ 693 w 2633"/>
                <a:gd name="T15" fmla="*/ 3191 h 3330"/>
                <a:gd name="T16" fmla="*/ 841 w 2633"/>
                <a:gd name="T17" fmla="*/ 3087 h 3330"/>
                <a:gd name="T18" fmla="*/ 900 w 2633"/>
                <a:gd name="T19" fmla="*/ 3053 h 3330"/>
                <a:gd name="T20" fmla="*/ 961 w 2633"/>
                <a:gd name="T21" fmla="*/ 3087 h 3330"/>
                <a:gd name="T22" fmla="*/ 1109 w 2633"/>
                <a:gd name="T23" fmla="*/ 3191 h 3330"/>
                <a:gd name="T24" fmla="*/ 1129 w 2633"/>
                <a:gd name="T25" fmla="*/ 3073 h 3330"/>
                <a:gd name="T26" fmla="*/ 1197 w 2633"/>
                <a:gd name="T27" fmla="*/ 3055 h 3330"/>
                <a:gd name="T28" fmla="*/ 1245 w 2633"/>
                <a:gd name="T29" fmla="*/ 3103 h 3330"/>
                <a:gd name="T30" fmla="*/ 1386 w 2633"/>
                <a:gd name="T31" fmla="*/ 3122 h 3330"/>
                <a:gd name="T32" fmla="*/ 1420 w 2633"/>
                <a:gd name="T33" fmla="*/ 3062 h 3330"/>
                <a:gd name="T34" fmla="*/ 1490 w 2633"/>
                <a:gd name="T35" fmla="*/ 3062 h 3330"/>
                <a:gd name="T36" fmla="*/ 1524 w 2633"/>
                <a:gd name="T37" fmla="*/ 3122 h 3330"/>
                <a:gd name="T38" fmla="*/ 1665 w 2633"/>
                <a:gd name="T39" fmla="*/ 3103 h 3330"/>
                <a:gd name="T40" fmla="*/ 1714 w 2633"/>
                <a:gd name="T41" fmla="*/ 3055 h 3330"/>
                <a:gd name="T42" fmla="*/ 1781 w 2633"/>
                <a:gd name="T43" fmla="*/ 3073 h 3330"/>
                <a:gd name="T44" fmla="*/ 1801 w 2633"/>
                <a:gd name="T45" fmla="*/ 3191 h 3330"/>
                <a:gd name="T46" fmla="*/ 1950 w 2633"/>
                <a:gd name="T47" fmla="*/ 3087 h 3330"/>
                <a:gd name="T48" fmla="*/ 2009 w 2633"/>
                <a:gd name="T49" fmla="*/ 3053 h 3330"/>
                <a:gd name="T50" fmla="*/ 2069 w 2633"/>
                <a:gd name="T51" fmla="*/ 3087 h 3330"/>
                <a:gd name="T52" fmla="*/ 2218 w 2633"/>
                <a:gd name="T53" fmla="*/ 3191 h 3330"/>
                <a:gd name="T54" fmla="*/ 2238 w 2633"/>
                <a:gd name="T55" fmla="*/ 3073 h 3330"/>
                <a:gd name="T56" fmla="*/ 2304 w 2633"/>
                <a:gd name="T57" fmla="*/ 3055 h 3330"/>
                <a:gd name="T58" fmla="*/ 2354 w 2633"/>
                <a:gd name="T59" fmla="*/ 3103 h 3330"/>
                <a:gd name="T60" fmla="*/ 2494 w 2633"/>
                <a:gd name="T61" fmla="*/ 3053 h 3330"/>
                <a:gd name="T62" fmla="*/ 1161 w 2633"/>
                <a:gd name="T63" fmla="*/ 149 h 3330"/>
                <a:gd name="T64" fmla="*/ 865 w 2633"/>
                <a:gd name="T65" fmla="*/ 228 h 3330"/>
                <a:gd name="T66" fmla="*/ 601 w 2633"/>
                <a:gd name="T67" fmla="*/ 381 h 3330"/>
                <a:gd name="T68" fmla="*/ 380 w 2633"/>
                <a:gd name="T69" fmla="*/ 601 h 3330"/>
                <a:gd name="T70" fmla="*/ 228 w 2633"/>
                <a:gd name="T71" fmla="*/ 867 h 3330"/>
                <a:gd name="T72" fmla="*/ 148 w 2633"/>
                <a:gd name="T73" fmla="*/ 1162 h 3330"/>
                <a:gd name="T74" fmla="*/ 2494 w 2633"/>
                <a:gd name="T75" fmla="*/ 2914 h 3330"/>
                <a:gd name="T76" fmla="*/ 2472 w 2633"/>
                <a:gd name="T77" fmla="*/ 1087 h 3330"/>
                <a:gd name="T78" fmla="*/ 2374 w 2633"/>
                <a:gd name="T79" fmla="*/ 797 h 3330"/>
                <a:gd name="T80" fmla="*/ 2203 w 2633"/>
                <a:gd name="T81" fmla="*/ 542 h 3330"/>
                <a:gd name="T82" fmla="*/ 1970 w 2633"/>
                <a:gd name="T83" fmla="*/ 336 h 3330"/>
                <a:gd name="T84" fmla="*/ 1696 w 2633"/>
                <a:gd name="T85" fmla="*/ 201 h 3330"/>
                <a:gd name="T86" fmla="*/ 1394 w 2633"/>
                <a:gd name="T87" fmla="*/ 141 h 3330"/>
                <a:gd name="T88" fmla="*/ 1477 w 2633"/>
                <a:gd name="T89" fmla="*/ 10 h 3330"/>
                <a:gd name="T90" fmla="*/ 1784 w 2633"/>
                <a:gd name="T91" fmla="*/ 86 h 3330"/>
                <a:gd name="T92" fmla="*/ 2062 w 2633"/>
                <a:gd name="T93" fmla="*/ 232 h 3330"/>
                <a:gd name="T94" fmla="*/ 2307 w 2633"/>
                <a:gd name="T95" fmla="*/ 450 h 3330"/>
                <a:gd name="T96" fmla="*/ 2498 w 2633"/>
                <a:gd name="T97" fmla="*/ 736 h 3330"/>
                <a:gd name="T98" fmla="*/ 2608 w 2633"/>
                <a:gd name="T99" fmla="*/ 1060 h 3330"/>
                <a:gd name="T100" fmla="*/ 2633 w 2633"/>
                <a:gd name="T101" fmla="*/ 3260 h 3330"/>
                <a:gd name="T102" fmla="*/ 2599 w 2633"/>
                <a:gd name="T103" fmla="*/ 3321 h 3330"/>
                <a:gd name="T104" fmla="*/ 50 w 2633"/>
                <a:gd name="T105" fmla="*/ 3328 h 3330"/>
                <a:gd name="T106" fmla="*/ 2 w 2633"/>
                <a:gd name="T107" fmla="*/ 3279 h 3330"/>
                <a:gd name="T108" fmla="*/ 11 w 2633"/>
                <a:gd name="T109" fmla="*/ 1144 h 3330"/>
                <a:gd name="T110" fmla="*/ 99 w 2633"/>
                <a:gd name="T111" fmla="*/ 813 h 3330"/>
                <a:gd name="T112" fmla="*/ 270 w 2633"/>
                <a:gd name="T113" fmla="*/ 518 h 3330"/>
                <a:gd name="T114" fmla="*/ 506 w 2633"/>
                <a:gd name="T115" fmla="*/ 280 h 3330"/>
                <a:gd name="T116" fmla="*/ 776 w 2633"/>
                <a:gd name="T117" fmla="*/ 115 h 3330"/>
                <a:gd name="T118" fmla="*/ 1077 w 2633"/>
                <a:gd name="T119" fmla="*/ 22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33" h="3330">
                  <a:moveTo>
                    <a:pt x="138" y="3053"/>
                  </a:moveTo>
                  <a:lnTo>
                    <a:pt x="138" y="3191"/>
                  </a:lnTo>
                  <a:lnTo>
                    <a:pt x="277" y="3191"/>
                  </a:lnTo>
                  <a:lnTo>
                    <a:pt x="277" y="3122"/>
                  </a:lnTo>
                  <a:lnTo>
                    <a:pt x="279" y="3103"/>
                  </a:lnTo>
                  <a:lnTo>
                    <a:pt x="286" y="3087"/>
                  </a:lnTo>
                  <a:lnTo>
                    <a:pt x="297" y="3073"/>
                  </a:lnTo>
                  <a:lnTo>
                    <a:pt x="311" y="3062"/>
                  </a:lnTo>
                  <a:lnTo>
                    <a:pt x="328" y="3055"/>
                  </a:lnTo>
                  <a:lnTo>
                    <a:pt x="346" y="3053"/>
                  </a:lnTo>
                  <a:lnTo>
                    <a:pt x="365" y="3055"/>
                  </a:lnTo>
                  <a:lnTo>
                    <a:pt x="381" y="3062"/>
                  </a:lnTo>
                  <a:lnTo>
                    <a:pt x="395" y="3073"/>
                  </a:lnTo>
                  <a:lnTo>
                    <a:pt x="406" y="3087"/>
                  </a:lnTo>
                  <a:lnTo>
                    <a:pt x="413" y="3103"/>
                  </a:lnTo>
                  <a:lnTo>
                    <a:pt x="415" y="3122"/>
                  </a:lnTo>
                  <a:lnTo>
                    <a:pt x="415" y="3191"/>
                  </a:lnTo>
                  <a:lnTo>
                    <a:pt x="554" y="3191"/>
                  </a:lnTo>
                  <a:lnTo>
                    <a:pt x="554" y="3122"/>
                  </a:lnTo>
                  <a:lnTo>
                    <a:pt x="556" y="3103"/>
                  </a:lnTo>
                  <a:lnTo>
                    <a:pt x="563" y="3087"/>
                  </a:lnTo>
                  <a:lnTo>
                    <a:pt x="575" y="3073"/>
                  </a:lnTo>
                  <a:lnTo>
                    <a:pt x="589" y="3062"/>
                  </a:lnTo>
                  <a:lnTo>
                    <a:pt x="605" y="3055"/>
                  </a:lnTo>
                  <a:lnTo>
                    <a:pt x="623" y="3053"/>
                  </a:lnTo>
                  <a:lnTo>
                    <a:pt x="642" y="3055"/>
                  </a:lnTo>
                  <a:lnTo>
                    <a:pt x="658" y="3062"/>
                  </a:lnTo>
                  <a:lnTo>
                    <a:pt x="672" y="3073"/>
                  </a:lnTo>
                  <a:lnTo>
                    <a:pt x="683" y="3087"/>
                  </a:lnTo>
                  <a:lnTo>
                    <a:pt x="690" y="3103"/>
                  </a:lnTo>
                  <a:lnTo>
                    <a:pt x="693" y="3122"/>
                  </a:lnTo>
                  <a:lnTo>
                    <a:pt x="693" y="3191"/>
                  </a:lnTo>
                  <a:lnTo>
                    <a:pt x="832" y="3191"/>
                  </a:lnTo>
                  <a:lnTo>
                    <a:pt x="832" y="3122"/>
                  </a:lnTo>
                  <a:lnTo>
                    <a:pt x="834" y="3103"/>
                  </a:lnTo>
                  <a:lnTo>
                    <a:pt x="841" y="3087"/>
                  </a:lnTo>
                  <a:lnTo>
                    <a:pt x="852" y="3073"/>
                  </a:lnTo>
                  <a:lnTo>
                    <a:pt x="866" y="3062"/>
                  </a:lnTo>
                  <a:lnTo>
                    <a:pt x="882" y="3055"/>
                  </a:lnTo>
                  <a:lnTo>
                    <a:pt x="900" y="3053"/>
                  </a:lnTo>
                  <a:lnTo>
                    <a:pt x="919" y="3055"/>
                  </a:lnTo>
                  <a:lnTo>
                    <a:pt x="935" y="3062"/>
                  </a:lnTo>
                  <a:lnTo>
                    <a:pt x="950" y="3073"/>
                  </a:lnTo>
                  <a:lnTo>
                    <a:pt x="961" y="3087"/>
                  </a:lnTo>
                  <a:lnTo>
                    <a:pt x="968" y="3103"/>
                  </a:lnTo>
                  <a:lnTo>
                    <a:pt x="970" y="3122"/>
                  </a:lnTo>
                  <a:lnTo>
                    <a:pt x="970" y="3191"/>
                  </a:lnTo>
                  <a:lnTo>
                    <a:pt x="1109" y="3191"/>
                  </a:lnTo>
                  <a:lnTo>
                    <a:pt x="1109" y="3122"/>
                  </a:lnTo>
                  <a:lnTo>
                    <a:pt x="1111" y="3103"/>
                  </a:lnTo>
                  <a:lnTo>
                    <a:pt x="1118" y="3087"/>
                  </a:lnTo>
                  <a:lnTo>
                    <a:pt x="1129" y="3073"/>
                  </a:lnTo>
                  <a:lnTo>
                    <a:pt x="1143" y="3062"/>
                  </a:lnTo>
                  <a:lnTo>
                    <a:pt x="1159" y="3055"/>
                  </a:lnTo>
                  <a:lnTo>
                    <a:pt x="1177" y="3053"/>
                  </a:lnTo>
                  <a:lnTo>
                    <a:pt x="1197" y="3055"/>
                  </a:lnTo>
                  <a:lnTo>
                    <a:pt x="1213" y="3062"/>
                  </a:lnTo>
                  <a:lnTo>
                    <a:pt x="1227" y="3073"/>
                  </a:lnTo>
                  <a:lnTo>
                    <a:pt x="1238" y="3087"/>
                  </a:lnTo>
                  <a:lnTo>
                    <a:pt x="1245" y="3103"/>
                  </a:lnTo>
                  <a:lnTo>
                    <a:pt x="1247" y="3122"/>
                  </a:lnTo>
                  <a:lnTo>
                    <a:pt x="1247" y="3191"/>
                  </a:lnTo>
                  <a:lnTo>
                    <a:pt x="1386" y="3191"/>
                  </a:lnTo>
                  <a:lnTo>
                    <a:pt x="1386" y="3122"/>
                  </a:lnTo>
                  <a:lnTo>
                    <a:pt x="1388" y="3103"/>
                  </a:lnTo>
                  <a:lnTo>
                    <a:pt x="1395" y="3087"/>
                  </a:lnTo>
                  <a:lnTo>
                    <a:pt x="1406" y="3073"/>
                  </a:lnTo>
                  <a:lnTo>
                    <a:pt x="1420" y="3062"/>
                  </a:lnTo>
                  <a:lnTo>
                    <a:pt x="1436" y="3055"/>
                  </a:lnTo>
                  <a:lnTo>
                    <a:pt x="1455" y="3053"/>
                  </a:lnTo>
                  <a:lnTo>
                    <a:pt x="1474" y="3055"/>
                  </a:lnTo>
                  <a:lnTo>
                    <a:pt x="1490" y="3062"/>
                  </a:lnTo>
                  <a:lnTo>
                    <a:pt x="1504" y="3073"/>
                  </a:lnTo>
                  <a:lnTo>
                    <a:pt x="1515" y="3087"/>
                  </a:lnTo>
                  <a:lnTo>
                    <a:pt x="1522" y="3103"/>
                  </a:lnTo>
                  <a:lnTo>
                    <a:pt x="1524" y="3122"/>
                  </a:lnTo>
                  <a:lnTo>
                    <a:pt x="1524" y="3191"/>
                  </a:lnTo>
                  <a:lnTo>
                    <a:pt x="1662" y="3191"/>
                  </a:lnTo>
                  <a:lnTo>
                    <a:pt x="1662" y="3122"/>
                  </a:lnTo>
                  <a:lnTo>
                    <a:pt x="1665" y="3103"/>
                  </a:lnTo>
                  <a:lnTo>
                    <a:pt x="1672" y="3087"/>
                  </a:lnTo>
                  <a:lnTo>
                    <a:pt x="1683" y="3073"/>
                  </a:lnTo>
                  <a:lnTo>
                    <a:pt x="1698" y="3062"/>
                  </a:lnTo>
                  <a:lnTo>
                    <a:pt x="1714" y="3055"/>
                  </a:lnTo>
                  <a:lnTo>
                    <a:pt x="1732" y="3053"/>
                  </a:lnTo>
                  <a:lnTo>
                    <a:pt x="1751" y="3055"/>
                  </a:lnTo>
                  <a:lnTo>
                    <a:pt x="1767" y="3062"/>
                  </a:lnTo>
                  <a:lnTo>
                    <a:pt x="1781" y="3073"/>
                  </a:lnTo>
                  <a:lnTo>
                    <a:pt x="1792" y="3087"/>
                  </a:lnTo>
                  <a:lnTo>
                    <a:pt x="1799" y="3103"/>
                  </a:lnTo>
                  <a:lnTo>
                    <a:pt x="1801" y="3122"/>
                  </a:lnTo>
                  <a:lnTo>
                    <a:pt x="1801" y="3191"/>
                  </a:lnTo>
                  <a:lnTo>
                    <a:pt x="1940" y="3191"/>
                  </a:lnTo>
                  <a:lnTo>
                    <a:pt x="1940" y="3122"/>
                  </a:lnTo>
                  <a:lnTo>
                    <a:pt x="1942" y="3103"/>
                  </a:lnTo>
                  <a:lnTo>
                    <a:pt x="1950" y="3087"/>
                  </a:lnTo>
                  <a:lnTo>
                    <a:pt x="1961" y="3073"/>
                  </a:lnTo>
                  <a:lnTo>
                    <a:pt x="1975" y="3062"/>
                  </a:lnTo>
                  <a:lnTo>
                    <a:pt x="1991" y="3055"/>
                  </a:lnTo>
                  <a:lnTo>
                    <a:pt x="2009" y="3053"/>
                  </a:lnTo>
                  <a:lnTo>
                    <a:pt x="2028" y="3055"/>
                  </a:lnTo>
                  <a:lnTo>
                    <a:pt x="2044" y="3062"/>
                  </a:lnTo>
                  <a:lnTo>
                    <a:pt x="2058" y="3073"/>
                  </a:lnTo>
                  <a:lnTo>
                    <a:pt x="2069" y="3087"/>
                  </a:lnTo>
                  <a:lnTo>
                    <a:pt x="2077" y="3103"/>
                  </a:lnTo>
                  <a:lnTo>
                    <a:pt x="2079" y="3122"/>
                  </a:lnTo>
                  <a:lnTo>
                    <a:pt x="2079" y="3191"/>
                  </a:lnTo>
                  <a:lnTo>
                    <a:pt x="2218" y="3191"/>
                  </a:lnTo>
                  <a:lnTo>
                    <a:pt x="2218" y="3122"/>
                  </a:lnTo>
                  <a:lnTo>
                    <a:pt x="2220" y="3103"/>
                  </a:lnTo>
                  <a:lnTo>
                    <a:pt x="2227" y="3087"/>
                  </a:lnTo>
                  <a:lnTo>
                    <a:pt x="2238" y="3073"/>
                  </a:lnTo>
                  <a:lnTo>
                    <a:pt x="2252" y="3062"/>
                  </a:lnTo>
                  <a:lnTo>
                    <a:pt x="2268" y="3055"/>
                  </a:lnTo>
                  <a:lnTo>
                    <a:pt x="2286" y="3053"/>
                  </a:lnTo>
                  <a:lnTo>
                    <a:pt x="2304" y="3055"/>
                  </a:lnTo>
                  <a:lnTo>
                    <a:pt x="2321" y="3062"/>
                  </a:lnTo>
                  <a:lnTo>
                    <a:pt x="2336" y="3073"/>
                  </a:lnTo>
                  <a:lnTo>
                    <a:pt x="2347" y="3087"/>
                  </a:lnTo>
                  <a:lnTo>
                    <a:pt x="2354" y="3103"/>
                  </a:lnTo>
                  <a:lnTo>
                    <a:pt x="2356" y="3122"/>
                  </a:lnTo>
                  <a:lnTo>
                    <a:pt x="2356" y="3191"/>
                  </a:lnTo>
                  <a:lnTo>
                    <a:pt x="2494" y="3191"/>
                  </a:lnTo>
                  <a:lnTo>
                    <a:pt x="2494" y="3053"/>
                  </a:lnTo>
                  <a:lnTo>
                    <a:pt x="138" y="3053"/>
                  </a:lnTo>
                  <a:close/>
                  <a:moveTo>
                    <a:pt x="1316" y="139"/>
                  </a:moveTo>
                  <a:lnTo>
                    <a:pt x="1238" y="141"/>
                  </a:lnTo>
                  <a:lnTo>
                    <a:pt x="1161" y="149"/>
                  </a:lnTo>
                  <a:lnTo>
                    <a:pt x="1085" y="161"/>
                  </a:lnTo>
                  <a:lnTo>
                    <a:pt x="1010" y="179"/>
                  </a:lnTo>
                  <a:lnTo>
                    <a:pt x="936" y="201"/>
                  </a:lnTo>
                  <a:lnTo>
                    <a:pt x="865" y="228"/>
                  </a:lnTo>
                  <a:lnTo>
                    <a:pt x="795" y="259"/>
                  </a:lnTo>
                  <a:lnTo>
                    <a:pt x="728" y="296"/>
                  </a:lnTo>
                  <a:lnTo>
                    <a:pt x="663" y="336"/>
                  </a:lnTo>
                  <a:lnTo>
                    <a:pt x="601" y="381"/>
                  </a:lnTo>
                  <a:lnTo>
                    <a:pt x="540" y="431"/>
                  </a:lnTo>
                  <a:lnTo>
                    <a:pt x="483" y="484"/>
                  </a:lnTo>
                  <a:lnTo>
                    <a:pt x="429" y="542"/>
                  </a:lnTo>
                  <a:lnTo>
                    <a:pt x="380" y="601"/>
                  </a:lnTo>
                  <a:lnTo>
                    <a:pt x="336" y="664"/>
                  </a:lnTo>
                  <a:lnTo>
                    <a:pt x="295" y="730"/>
                  </a:lnTo>
                  <a:lnTo>
                    <a:pt x="259" y="797"/>
                  </a:lnTo>
                  <a:lnTo>
                    <a:pt x="228" y="867"/>
                  </a:lnTo>
                  <a:lnTo>
                    <a:pt x="201" y="938"/>
                  </a:lnTo>
                  <a:lnTo>
                    <a:pt x="178" y="1011"/>
                  </a:lnTo>
                  <a:lnTo>
                    <a:pt x="161" y="1087"/>
                  </a:lnTo>
                  <a:lnTo>
                    <a:pt x="148" y="1162"/>
                  </a:lnTo>
                  <a:lnTo>
                    <a:pt x="141" y="1240"/>
                  </a:lnTo>
                  <a:lnTo>
                    <a:pt x="138" y="1318"/>
                  </a:lnTo>
                  <a:lnTo>
                    <a:pt x="138" y="2914"/>
                  </a:lnTo>
                  <a:lnTo>
                    <a:pt x="2494" y="2914"/>
                  </a:lnTo>
                  <a:lnTo>
                    <a:pt x="2494" y="1318"/>
                  </a:lnTo>
                  <a:lnTo>
                    <a:pt x="2492" y="1240"/>
                  </a:lnTo>
                  <a:lnTo>
                    <a:pt x="2484" y="1162"/>
                  </a:lnTo>
                  <a:lnTo>
                    <a:pt x="2472" y="1087"/>
                  </a:lnTo>
                  <a:lnTo>
                    <a:pt x="2455" y="1011"/>
                  </a:lnTo>
                  <a:lnTo>
                    <a:pt x="2432" y="938"/>
                  </a:lnTo>
                  <a:lnTo>
                    <a:pt x="2405" y="867"/>
                  </a:lnTo>
                  <a:lnTo>
                    <a:pt x="2374" y="797"/>
                  </a:lnTo>
                  <a:lnTo>
                    <a:pt x="2338" y="730"/>
                  </a:lnTo>
                  <a:lnTo>
                    <a:pt x="2297" y="664"/>
                  </a:lnTo>
                  <a:lnTo>
                    <a:pt x="2252" y="601"/>
                  </a:lnTo>
                  <a:lnTo>
                    <a:pt x="2203" y="542"/>
                  </a:lnTo>
                  <a:lnTo>
                    <a:pt x="2149" y="484"/>
                  </a:lnTo>
                  <a:lnTo>
                    <a:pt x="2093" y="431"/>
                  </a:lnTo>
                  <a:lnTo>
                    <a:pt x="2032" y="381"/>
                  </a:lnTo>
                  <a:lnTo>
                    <a:pt x="1970" y="336"/>
                  </a:lnTo>
                  <a:lnTo>
                    <a:pt x="1904" y="296"/>
                  </a:lnTo>
                  <a:lnTo>
                    <a:pt x="1837" y="259"/>
                  </a:lnTo>
                  <a:lnTo>
                    <a:pt x="1767" y="228"/>
                  </a:lnTo>
                  <a:lnTo>
                    <a:pt x="1696" y="201"/>
                  </a:lnTo>
                  <a:lnTo>
                    <a:pt x="1623" y="179"/>
                  </a:lnTo>
                  <a:lnTo>
                    <a:pt x="1548" y="161"/>
                  </a:lnTo>
                  <a:lnTo>
                    <a:pt x="1472" y="149"/>
                  </a:lnTo>
                  <a:lnTo>
                    <a:pt x="1394" y="141"/>
                  </a:lnTo>
                  <a:lnTo>
                    <a:pt x="1316" y="139"/>
                  </a:lnTo>
                  <a:close/>
                  <a:moveTo>
                    <a:pt x="1316" y="0"/>
                  </a:moveTo>
                  <a:lnTo>
                    <a:pt x="1397" y="3"/>
                  </a:lnTo>
                  <a:lnTo>
                    <a:pt x="1477" y="10"/>
                  </a:lnTo>
                  <a:lnTo>
                    <a:pt x="1555" y="22"/>
                  </a:lnTo>
                  <a:lnTo>
                    <a:pt x="1633" y="38"/>
                  </a:lnTo>
                  <a:lnTo>
                    <a:pt x="1710" y="60"/>
                  </a:lnTo>
                  <a:lnTo>
                    <a:pt x="1784" y="86"/>
                  </a:lnTo>
                  <a:lnTo>
                    <a:pt x="1857" y="115"/>
                  </a:lnTo>
                  <a:lnTo>
                    <a:pt x="1927" y="150"/>
                  </a:lnTo>
                  <a:lnTo>
                    <a:pt x="1996" y="189"/>
                  </a:lnTo>
                  <a:lnTo>
                    <a:pt x="2062" y="232"/>
                  </a:lnTo>
                  <a:lnTo>
                    <a:pt x="2127" y="280"/>
                  </a:lnTo>
                  <a:lnTo>
                    <a:pt x="2188" y="331"/>
                  </a:lnTo>
                  <a:lnTo>
                    <a:pt x="2247" y="386"/>
                  </a:lnTo>
                  <a:lnTo>
                    <a:pt x="2307" y="450"/>
                  </a:lnTo>
                  <a:lnTo>
                    <a:pt x="2362" y="518"/>
                  </a:lnTo>
                  <a:lnTo>
                    <a:pt x="2412" y="587"/>
                  </a:lnTo>
                  <a:lnTo>
                    <a:pt x="2458" y="660"/>
                  </a:lnTo>
                  <a:lnTo>
                    <a:pt x="2498" y="736"/>
                  </a:lnTo>
                  <a:lnTo>
                    <a:pt x="2533" y="813"/>
                  </a:lnTo>
                  <a:lnTo>
                    <a:pt x="2563" y="893"/>
                  </a:lnTo>
                  <a:lnTo>
                    <a:pt x="2589" y="976"/>
                  </a:lnTo>
                  <a:lnTo>
                    <a:pt x="2608" y="1060"/>
                  </a:lnTo>
                  <a:lnTo>
                    <a:pt x="2622" y="1144"/>
                  </a:lnTo>
                  <a:lnTo>
                    <a:pt x="2630" y="1231"/>
                  </a:lnTo>
                  <a:lnTo>
                    <a:pt x="2633" y="1318"/>
                  </a:lnTo>
                  <a:lnTo>
                    <a:pt x="2633" y="3260"/>
                  </a:lnTo>
                  <a:lnTo>
                    <a:pt x="2631" y="3279"/>
                  </a:lnTo>
                  <a:lnTo>
                    <a:pt x="2624" y="3296"/>
                  </a:lnTo>
                  <a:lnTo>
                    <a:pt x="2613" y="3310"/>
                  </a:lnTo>
                  <a:lnTo>
                    <a:pt x="2599" y="3321"/>
                  </a:lnTo>
                  <a:lnTo>
                    <a:pt x="2583" y="3328"/>
                  </a:lnTo>
                  <a:lnTo>
                    <a:pt x="2563" y="3330"/>
                  </a:lnTo>
                  <a:lnTo>
                    <a:pt x="69" y="3330"/>
                  </a:lnTo>
                  <a:lnTo>
                    <a:pt x="50" y="3328"/>
                  </a:lnTo>
                  <a:lnTo>
                    <a:pt x="34" y="3321"/>
                  </a:lnTo>
                  <a:lnTo>
                    <a:pt x="20" y="3310"/>
                  </a:lnTo>
                  <a:lnTo>
                    <a:pt x="9" y="3296"/>
                  </a:lnTo>
                  <a:lnTo>
                    <a:pt x="2" y="3279"/>
                  </a:lnTo>
                  <a:lnTo>
                    <a:pt x="0" y="3260"/>
                  </a:lnTo>
                  <a:lnTo>
                    <a:pt x="0" y="1318"/>
                  </a:lnTo>
                  <a:lnTo>
                    <a:pt x="2" y="1231"/>
                  </a:lnTo>
                  <a:lnTo>
                    <a:pt x="11" y="1144"/>
                  </a:lnTo>
                  <a:lnTo>
                    <a:pt x="25" y="1060"/>
                  </a:lnTo>
                  <a:lnTo>
                    <a:pt x="44" y="976"/>
                  </a:lnTo>
                  <a:lnTo>
                    <a:pt x="70" y="893"/>
                  </a:lnTo>
                  <a:lnTo>
                    <a:pt x="99" y="813"/>
                  </a:lnTo>
                  <a:lnTo>
                    <a:pt x="134" y="736"/>
                  </a:lnTo>
                  <a:lnTo>
                    <a:pt x="174" y="660"/>
                  </a:lnTo>
                  <a:lnTo>
                    <a:pt x="220" y="587"/>
                  </a:lnTo>
                  <a:lnTo>
                    <a:pt x="270" y="518"/>
                  </a:lnTo>
                  <a:lnTo>
                    <a:pt x="326" y="450"/>
                  </a:lnTo>
                  <a:lnTo>
                    <a:pt x="385" y="386"/>
                  </a:lnTo>
                  <a:lnTo>
                    <a:pt x="445" y="331"/>
                  </a:lnTo>
                  <a:lnTo>
                    <a:pt x="506" y="280"/>
                  </a:lnTo>
                  <a:lnTo>
                    <a:pt x="570" y="232"/>
                  </a:lnTo>
                  <a:lnTo>
                    <a:pt x="636" y="189"/>
                  </a:lnTo>
                  <a:lnTo>
                    <a:pt x="705" y="150"/>
                  </a:lnTo>
                  <a:lnTo>
                    <a:pt x="776" y="115"/>
                  </a:lnTo>
                  <a:lnTo>
                    <a:pt x="849" y="86"/>
                  </a:lnTo>
                  <a:lnTo>
                    <a:pt x="923" y="60"/>
                  </a:lnTo>
                  <a:lnTo>
                    <a:pt x="999" y="38"/>
                  </a:lnTo>
                  <a:lnTo>
                    <a:pt x="1077" y="22"/>
                  </a:lnTo>
                  <a:lnTo>
                    <a:pt x="1155" y="10"/>
                  </a:lnTo>
                  <a:lnTo>
                    <a:pt x="1236" y="3"/>
                  </a:lnTo>
                  <a:lnTo>
                    <a:pt x="1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7">
              <a:extLst>
                <a:ext uri="{FF2B5EF4-FFF2-40B4-BE49-F238E27FC236}">
                  <a16:creationId xmlns:a16="http://schemas.microsoft.com/office/drawing/2014/main" id="{502B94BB-A82A-4617-B859-DB6F8FA1D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0700" y="2217738"/>
              <a:ext cx="146050" cy="171450"/>
            </a:xfrm>
            <a:custGeom>
              <a:avLst/>
              <a:gdLst>
                <a:gd name="T0" fmla="*/ 377 w 832"/>
                <a:gd name="T1" fmla="*/ 141 h 971"/>
                <a:gd name="T2" fmla="*/ 304 w 832"/>
                <a:gd name="T3" fmla="*/ 153 h 971"/>
                <a:gd name="T4" fmla="*/ 238 w 832"/>
                <a:gd name="T5" fmla="*/ 178 h 971"/>
                <a:gd name="T6" fmla="*/ 197 w 832"/>
                <a:gd name="T7" fmla="*/ 203 h 971"/>
                <a:gd name="T8" fmla="*/ 171 w 832"/>
                <a:gd name="T9" fmla="*/ 226 h 971"/>
                <a:gd name="T10" fmla="*/ 148 w 832"/>
                <a:gd name="T11" fmla="*/ 259 h 971"/>
                <a:gd name="T12" fmla="*/ 139 w 832"/>
                <a:gd name="T13" fmla="*/ 298 h 971"/>
                <a:gd name="T14" fmla="*/ 141 w 832"/>
                <a:gd name="T15" fmla="*/ 694 h 971"/>
                <a:gd name="T16" fmla="*/ 158 w 832"/>
                <a:gd name="T17" fmla="*/ 730 h 971"/>
                <a:gd name="T18" fmla="*/ 184 w 832"/>
                <a:gd name="T19" fmla="*/ 757 h 971"/>
                <a:gd name="T20" fmla="*/ 210 w 832"/>
                <a:gd name="T21" fmla="*/ 777 h 971"/>
                <a:gd name="T22" fmla="*/ 269 w 832"/>
                <a:gd name="T23" fmla="*/ 807 h 971"/>
                <a:gd name="T24" fmla="*/ 340 w 832"/>
                <a:gd name="T25" fmla="*/ 826 h 971"/>
                <a:gd name="T26" fmla="*/ 416 w 832"/>
                <a:gd name="T27" fmla="*/ 832 h 971"/>
                <a:gd name="T28" fmla="*/ 493 w 832"/>
                <a:gd name="T29" fmla="*/ 826 h 971"/>
                <a:gd name="T30" fmla="*/ 563 w 832"/>
                <a:gd name="T31" fmla="*/ 807 h 971"/>
                <a:gd name="T32" fmla="*/ 623 w 832"/>
                <a:gd name="T33" fmla="*/ 777 h 971"/>
                <a:gd name="T34" fmla="*/ 648 w 832"/>
                <a:gd name="T35" fmla="*/ 757 h 971"/>
                <a:gd name="T36" fmla="*/ 675 w 832"/>
                <a:gd name="T37" fmla="*/ 730 h 971"/>
                <a:gd name="T38" fmla="*/ 691 w 832"/>
                <a:gd name="T39" fmla="*/ 694 h 971"/>
                <a:gd name="T40" fmla="*/ 694 w 832"/>
                <a:gd name="T41" fmla="*/ 298 h 971"/>
                <a:gd name="T42" fmla="*/ 685 w 832"/>
                <a:gd name="T43" fmla="*/ 259 h 971"/>
                <a:gd name="T44" fmla="*/ 661 w 832"/>
                <a:gd name="T45" fmla="*/ 226 h 971"/>
                <a:gd name="T46" fmla="*/ 635 w 832"/>
                <a:gd name="T47" fmla="*/ 203 h 971"/>
                <a:gd name="T48" fmla="*/ 595 w 832"/>
                <a:gd name="T49" fmla="*/ 178 h 971"/>
                <a:gd name="T50" fmla="*/ 529 w 832"/>
                <a:gd name="T51" fmla="*/ 153 h 971"/>
                <a:gd name="T52" fmla="*/ 455 w 832"/>
                <a:gd name="T53" fmla="*/ 141 h 971"/>
                <a:gd name="T54" fmla="*/ 416 w 832"/>
                <a:gd name="T55" fmla="*/ 0 h 971"/>
                <a:gd name="T56" fmla="*/ 520 w 832"/>
                <a:gd name="T57" fmla="*/ 8 h 971"/>
                <a:gd name="T58" fmla="*/ 613 w 832"/>
                <a:gd name="T59" fmla="*/ 35 h 971"/>
                <a:gd name="T60" fmla="*/ 694 w 832"/>
                <a:gd name="T61" fmla="*/ 74 h 971"/>
                <a:gd name="T62" fmla="*/ 758 w 832"/>
                <a:gd name="T63" fmla="*/ 126 h 971"/>
                <a:gd name="T64" fmla="*/ 805 w 832"/>
                <a:gd name="T65" fmla="*/ 189 h 971"/>
                <a:gd name="T66" fmla="*/ 829 w 832"/>
                <a:gd name="T67" fmla="*/ 260 h 971"/>
                <a:gd name="T68" fmla="*/ 832 w 832"/>
                <a:gd name="T69" fmla="*/ 673 h 971"/>
                <a:gd name="T70" fmla="*/ 820 w 832"/>
                <a:gd name="T71" fmla="*/ 747 h 971"/>
                <a:gd name="T72" fmla="*/ 784 w 832"/>
                <a:gd name="T73" fmla="*/ 815 h 971"/>
                <a:gd name="T74" fmla="*/ 728 w 832"/>
                <a:gd name="T75" fmla="*/ 872 h 971"/>
                <a:gd name="T76" fmla="*/ 655 w 832"/>
                <a:gd name="T77" fmla="*/ 919 h 971"/>
                <a:gd name="T78" fmla="*/ 568 w 832"/>
                <a:gd name="T79" fmla="*/ 951 h 971"/>
                <a:gd name="T80" fmla="*/ 469 w 832"/>
                <a:gd name="T81" fmla="*/ 969 h 971"/>
                <a:gd name="T82" fmla="*/ 363 w 832"/>
                <a:gd name="T83" fmla="*/ 969 h 971"/>
                <a:gd name="T84" fmla="*/ 264 w 832"/>
                <a:gd name="T85" fmla="*/ 951 h 971"/>
                <a:gd name="T86" fmla="*/ 178 w 832"/>
                <a:gd name="T87" fmla="*/ 919 h 971"/>
                <a:gd name="T88" fmla="*/ 104 w 832"/>
                <a:gd name="T89" fmla="*/ 872 h 971"/>
                <a:gd name="T90" fmla="*/ 49 w 832"/>
                <a:gd name="T91" fmla="*/ 815 h 971"/>
                <a:gd name="T92" fmla="*/ 13 w 832"/>
                <a:gd name="T93" fmla="*/ 747 h 971"/>
                <a:gd name="T94" fmla="*/ 0 w 832"/>
                <a:gd name="T95" fmla="*/ 673 h 971"/>
                <a:gd name="T96" fmla="*/ 3 w 832"/>
                <a:gd name="T97" fmla="*/ 260 h 971"/>
                <a:gd name="T98" fmla="*/ 28 w 832"/>
                <a:gd name="T99" fmla="*/ 189 h 971"/>
                <a:gd name="T100" fmla="*/ 74 w 832"/>
                <a:gd name="T101" fmla="*/ 126 h 971"/>
                <a:gd name="T102" fmla="*/ 138 w 832"/>
                <a:gd name="T103" fmla="*/ 74 h 971"/>
                <a:gd name="T104" fmla="*/ 219 w 832"/>
                <a:gd name="T105" fmla="*/ 35 h 971"/>
                <a:gd name="T106" fmla="*/ 313 w 832"/>
                <a:gd name="T107" fmla="*/ 8 h 971"/>
                <a:gd name="T108" fmla="*/ 416 w 832"/>
                <a:gd name="T109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2" h="971">
                  <a:moveTo>
                    <a:pt x="416" y="139"/>
                  </a:moveTo>
                  <a:lnTo>
                    <a:pt x="377" y="141"/>
                  </a:lnTo>
                  <a:lnTo>
                    <a:pt x="340" y="146"/>
                  </a:lnTo>
                  <a:lnTo>
                    <a:pt x="304" y="153"/>
                  </a:lnTo>
                  <a:lnTo>
                    <a:pt x="269" y="164"/>
                  </a:lnTo>
                  <a:lnTo>
                    <a:pt x="238" y="178"/>
                  </a:lnTo>
                  <a:lnTo>
                    <a:pt x="210" y="194"/>
                  </a:lnTo>
                  <a:lnTo>
                    <a:pt x="197" y="203"/>
                  </a:lnTo>
                  <a:lnTo>
                    <a:pt x="184" y="213"/>
                  </a:lnTo>
                  <a:lnTo>
                    <a:pt x="171" y="226"/>
                  </a:lnTo>
                  <a:lnTo>
                    <a:pt x="158" y="241"/>
                  </a:lnTo>
                  <a:lnTo>
                    <a:pt x="148" y="259"/>
                  </a:lnTo>
                  <a:lnTo>
                    <a:pt x="141" y="277"/>
                  </a:lnTo>
                  <a:lnTo>
                    <a:pt x="139" y="298"/>
                  </a:lnTo>
                  <a:lnTo>
                    <a:pt x="139" y="673"/>
                  </a:lnTo>
                  <a:lnTo>
                    <a:pt x="141" y="694"/>
                  </a:lnTo>
                  <a:lnTo>
                    <a:pt x="148" y="713"/>
                  </a:lnTo>
                  <a:lnTo>
                    <a:pt x="158" y="730"/>
                  </a:lnTo>
                  <a:lnTo>
                    <a:pt x="171" y="744"/>
                  </a:lnTo>
                  <a:lnTo>
                    <a:pt x="184" y="757"/>
                  </a:lnTo>
                  <a:lnTo>
                    <a:pt x="197" y="768"/>
                  </a:lnTo>
                  <a:lnTo>
                    <a:pt x="210" y="777"/>
                  </a:lnTo>
                  <a:lnTo>
                    <a:pt x="238" y="793"/>
                  </a:lnTo>
                  <a:lnTo>
                    <a:pt x="269" y="807"/>
                  </a:lnTo>
                  <a:lnTo>
                    <a:pt x="304" y="818"/>
                  </a:lnTo>
                  <a:lnTo>
                    <a:pt x="340" y="826"/>
                  </a:lnTo>
                  <a:lnTo>
                    <a:pt x="377" y="831"/>
                  </a:lnTo>
                  <a:lnTo>
                    <a:pt x="416" y="832"/>
                  </a:lnTo>
                  <a:lnTo>
                    <a:pt x="455" y="831"/>
                  </a:lnTo>
                  <a:lnTo>
                    <a:pt x="493" y="826"/>
                  </a:lnTo>
                  <a:lnTo>
                    <a:pt x="529" y="818"/>
                  </a:lnTo>
                  <a:lnTo>
                    <a:pt x="563" y="807"/>
                  </a:lnTo>
                  <a:lnTo>
                    <a:pt x="595" y="793"/>
                  </a:lnTo>
                  <a:lnTo>
                    <a:pt x="623" y="777"/>
                  </a:lnTo>
                  <a:lnTo>
                    <a:pt x="635" y="768"/>
                  </a:lnTo>
                  <a:lnTo>
                    <a:pt x="648" y="757"/>
                  </a:lnTo>
                  <a:lnTo>
                    <a:pt x="661" y="744"/>
                  </a:lnTo>
                  <a:lnTo>
                    <a:pt x="675" y="730"/>
                  </a:lnTo>
                  <a:lnTo>
                    <a:pt x="685" y="713"/>
                  </a:lnTo>
                  <a:lnTo>
                    <a:pt x="691" y="694"/>
                  </a:lnTo>
                  <a:lnTo>
                    <a:pt x="694" y="673"/>
                  </a:lnTo>
                  <a:lnTo>
                    <a:pt x="694" y="298"/>
                  </a:lnTo>
                  <a:lnTo>
                    <a:pt x="691" y="277"/>
                  </a:lnTo>
                  <a:lnTo>
                    <a:pt x="685" y="259"/>
                  </a:lnTo>
                  <a:lnTo>
                    <a:pt x="675" y="241"/>
                  </a:lnTo>
                  <a:lnTo>
                    <a:pt x="661" y="226"/>
                  </a:lnTo>
                  <a:lnTo>
                    <a:pt x="648" y="213"/>
                  </a:lnTo>
                  <a:lnTo>
                    <a:pt x="635" y="203"/>
                  </a:lnTo>
                  <a:lnTo>
                    <a:pt x="623" y="194"/>
                  </a:lnTo>
                  <a:lnTo>
                    <a:pt x="595" y="178"/>
                  </a:lnTo>
                  <a:lnTo>
                    <a:pt x="563" y="164"/>
                  </a:lnTo>
                  <a:lnTo>
                    <a:pt x="529" y="153"/>
                  </a:lnTo>
                  <a:lnTo>
                    <a:pt x="493" y="146"/>
                  </a:lnTo>
                  <a:lnTo>
                    <a:pt x="455" y="141"/>
                  </a:lnTo>
                  <a:lnTo>
                    <a:pt x="416" y="139"/>
                  </a:lnTo>
                  <a:close/>
                  <a:moveTo>
                    <a:pt x="416" y="0"/>
                  </a:moveTo>
                  <a:lnTo>
                    <a:pt x="469" y="2"/>
                  </a:lnTo>
                  <a:lnTo>
                    <a:pt x="520" y="8"/>
                  </a:lnTo>
                  <a:lnTo>
                    <a:pt x="568" y="19"/>
                  </a:lnTo>
                  <a:lnTo>
                    <a:pt x="613" y="35"/>
                  </a:lnTo>
                  <a:lnTo>
                    <a:pt x="655" y="53"/>
                  </a:lnTo>
                  <a:lnTo>
                    <a:pt x="694" y="74"/>
                  </a:lnTo>
                  <a:lnTo>
                    <a:pt x="728" y="99"/>
                  </a:lnTo>
                  <a:lnTo>
                    <a:pt x="758" y="126"/>
                  </a:lnTo>
                  <a:lnTo>
                    <a:pt x="784" y="157"/>
                  </a:lnTo>
                  <a:lnTo>
                    <a:pt x="805" y="189"/>
                  </a:lnTo>
                  <a:lnTo>
                    <a:pt x="820" y="223"/>
                  </a:lnTo>
                  <a:lnTo>
                    <a:pt x="829" y="260"/>
                  </a:lnTo>
                  <a:lnTo>
                    <a:pt x="832" y="298"/>
                  </a:lnTo>
                  <a:lnTo>
                    <a:pt x="832" y="673"/>
                  </a:lnTo>
                  <a:lnTo>
                    <a:pt x="829" y="711"/>
                  </a:lnTo>
                  <a:lnTo>
                    <a:pt x="820" y="747"/>
                  </a:lnTo>
                  <a:lnTo>
                    <a:pt x="805" y="782"/>
                  </a:lnTo>
                  <a:lnTo>
                    <a:pt x="784" y="815"/>
                  </a:lnTo>
                  <a:lnTo>
                    <a:pt x="758" y="845"/>
                  </a:lnTo>
                  <a:lnTo>
                    <a:pt x="728" y="872"/>
                  </a:lnTo>
                  <a:lnTo>
                    <a:pt x="694" y="896"/>
                  </a:lnTo>
                  <a:lnTo>
                    <a:pt x="655" y="919"/>
                  </a:lnTo>
                  <a:lnTo>
                    <a:pt x="613" y="937"/>
                  </a:lnTo>
                  <a:lnTo>
                    <a:pt x="568" y="951"/>
                  </a:lnTo>
                  <a:lnTo>
                    <a:pt x="520" y="962"/>
                  </a:lnTo>
                  <a:lnTo>
                    <a:pt x="469" y="969"/>
                  </a:lnTo>
                  <a:lnTo>
                    <a:pt x="416" y="971"/>
                  </a:lnTo>
                  <a:lnTo>
                    <a:pt x="363" y="969"/>
                  </a:lnTo>
                  <a:lnTo>
                    <a:pt x="313" y="962"/>
                  </a:lnTo>
                  <a:lnTo>
                    <a:pt x="264" y="951"/>
                  </a:lnTo>
                  <a:lnTo>
                    <a:pt x="219" y="937"/>
                  </a:lnTo>
                  <a:lnTo>
                    <a:pt x="178" y="919"/>
                  </a:lnTo>
                  <a:lnTo>
                    <a:pt x="138" y="896"/>
                  </a:lnTo>
                  <a:lnTo>
                    <a:pt x="104" y="872"/>
                  </a:lnTo>
                  <a:lnTo>
                    <a:pt x="74" y="845"/>
                  </a:lnTo>
                  <a:lnTo>
                    <a:pt x="49" y="815"/>
                  </a:lnTo>
                  <a:lnTo>
                    <a:pt x="28" y="782"/>
                  </a:lnTo>
                  <a:lnTo>
                    <a:pt x="13" y="747"/>
                  </a:lnTo>
                  <a:lnTo>
                    <a:pt x="3" y="711"/>
                  </a:lnTo>
                  <a:lnTo>
                    <a:pt x="0" y="673"/>
                  </a:lnTo>
                  <a:lnTo>
                    <a:pt x="0" y="298"/>
                  </a:lnTo>
                  <a:lnTo>
                    <a:pt x="3" y="260"/>
                  </a:lnTo>
                  <a:lnTo>
                    <a:pt x="13" y="223"/>
                  </a:lnTo>
                  <a:lnTo>
                    <a:pt x="28" y="189"/>
                  </a:lnTo>
                  <a:lnTo>
                    <a:pt x="49" y="157"/>
                  </a:lnTo>
                  <a:lnTo>
                    <a:pt x="74" y="126"/>
                  </a:lnTo>
                  <a:lnTo>
                    <a:pt x="104" y="99"/>
                  </a:lnTo>
                  <a:lnTo>
                    <a:pt x="138" y="74"/>
                  </a:lnTo>
                  <a:lnTo>
                    <a:pt x="178" y="53"/>
                  </a:lnTo>
                  <a:lnTo>
                    <a:pt x="219" y="35"/>
                  </a:lnTo>
                  <a:lnTo>
                    <a:pt x="264" y="19"/>
                  </a:lnTo>
                  <a:lnTo>
                    <a:pt x="313" y="8"/>
                  </a:lnTo>
                  <a:lnTo>
                    <a:pt x="363" y="2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8">
              <a:extLst>
                <a:ext uri="{FF2B5EF4-FFF2-40B4-BE49-F238E27FC236}">
                  <a16:creationId xmlns:a16="http://schemas.microsoft.com/office/drawing/2014/main" id="{19FDF93B-0BB5-418E-AD21-FD03F6884F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1163" y="2071688"/>
              <a:ext cx="171450" cy="122238"/>
            </a:xfrm>
            <a:custGeom>
              <a:avLst/>
              <a:gdLst>
                <a:gd name="T0" fmla="*/ 316 w 970"/>
                <a:gd name="T1" fmla="*/ 141 h 693"/>
                <a:gd name="T2" fmla="*/ 257 w 970"/>
                <a:gd name="T3" fmla="*/ 164 h 693"/>
                <a:gd name="T4" fmla="*/ 205 w 970"/>
                <a:gd name="T5" fmla="*/ 205 h 693"/>
                <a:gd name="T6" fmla="*/ 165 w 970"/>
                <a:gd name="T7" fmla="*/ 257 h 693"/>
                <a:gd name="T8" fmla="*/ 141 w 970"/>
                <a:gd name="T9" fmla="*/ 316 h 693"/>
                <a:gd name="T10" fmla="*/ 140 w 970"/>
                <a:gd name="T11" fmla="*/ 382 h 693"/>
                <a:gd name="T12" fmla="*/ 157 w 970"/>
                <a:gd name="T13" fmla="*/ 444 h 693"/>
                <a:gd name="T14" fmla="*/ 190 w 970"/>
                <a:gd name="T15" fmla="*/ 492 h 693"/>
                <a:gd name="T16" fmla="*/ 240 w 970"/>
                <a:gd name="T17" fmla="*/ 527 h 693"/>
                <a:gd name="T18" fmla="*/ 306 w 970"/>
                <a:gd name="T19" fmla="*/ 548 h 693"/>
                <a:gd name="T20" fmla="*/ 388 w 970"/>
                <a:gd name="T21" fmla="*/ 555 h 693"/>
                <a:gd name="T22" fmla="*/ 460 w 970"/>
                <a:gd name="T23" fmla="*/ 545 h 693"/>
                <a:gd name="T24" fmla="*/ 534 w 970"/>
                <a:gd name="T25" fmla="*/ 517 h 693"/>
                <a:gd name="T26" fmla="*/ 610 w 970"/>
                <a:gd name="T27" fmla="*/ 479 h 693"/>
                <a:gd name="T28" fmla="*/ 683 w 970"/>
                <a:gd name="T29" fmla="*/ 434 h 693"/>
                <a:gd name="T30" fmla="*/ 748 w 970"/>
                <a:gd name="T31" fmla="*/ 386 h 693"/>
                <a:gd name="T32" fmla="*/ 804 w 970"/>
                <a:gd name="T33" fmla="*/ 341 h 693"/>
                <a:gd name="T34" fmla="*/ 759 w 970"/>
                <a:gd name="T35" fmla="*/ 301 h 693"/>
                <a:gd name="T36" fmla="*/ 702 w 970"/>
                <a:gd name="T37" fmla="*/ 256 h 693"/>
                <a:gd name="T38" fmla="*/ 631 w 970"/>
                <a:gd name="T39" fmla="*/ 213 h 693"/>
                <a:gd name="T40" fmla="*/ 548 w 970"/>
                <a:gd name="T41" fmla="*/ 174 h 693"/>
                <a:gd name="T42" fmla="*/ 453 w 970"/>
                <a:gd name="T43" fmla="*/ 148 h 693"/>
                <a:gd name="T44" fmla="*/ 346 w 970"/>
                <a:gd name="T45" fmla="*/ 138 h 693"/>
                <a:gd name="T46" fmla="*/ 401 w 970"/>
                <a:gd name="T47" fmla="*/ 2 h 693"/>
                <a:gd name="T48" fmla="*/ 505 w 970"/>
                <a:gd name="T49" fmla="*/ 17 h 693"/>
                <a:gd name="T50" fmla="*/ 599 w 970"/>
                <a:gd name="T51" fmla="*/ 45 h 693"/>
                <a:gd name="T52" fmla="*/ 683 w 970"/>
                <a:gd name="T53" fmla="*/ 83 h 693"/>
                <a:gd name="T54" fmla="*/ 756 w 970"/>
                <a:gd name="T55" fmla="*/ 125 h 693"/>
                <a:gd name="T56" fmla="*/ 819 w 970"/>
                <a:gd name="T57" fmla="*/ 169 h 693"/>
                <a:gd name="T58" fmla="*/ 870 w 970"/>
                <a:gd name="T59" fmla="*/ 213 h 693"/>
                <a:gd name="T60" fmla="*/ 909 w 970"/>
                <a:gd name="T61" fmla="*/ 252 h 693"/>
                <a:gd name="T62" fmla="*/ 938 w 970"/>
                <a:gd name="T63" fmla="*/ 282 h 693"/>
                <a:gd name="T64" fmla="*/ 953 w 970"/>
                <a:gd name="T65" fmla="*/ 300 h 693"/>
                <a:gd name="T66" fmla="*/ 965 w 970"/>
                <a:gd name="T67" fmla="*/ 320 h 693"/>
                <a:gd name="T68" fmla="*/ 970 w 970"/>
                <a:gd name="T69" fmla="*/ 352 h 693"/>
                <a:gd name="T70" fmla="*/ 960 w 970"/>
                <a:gd name="T71" fmla="*/ 382 h 693"/>
                <a:gd name="T72" fmla="*/ 947 w 970"/>
                <a:gd name="T73" fmla="*/ 398 h 693"/>
                <a:gd name="T74" fmla="*/ 932 w 970"/>
                <a:gd name="T75" fmla="*/ 412 h 693"/>
                <a:gd name="T76" fmla="*/ 905 w 970"/>
                <a:gd name="T77" fmla="*/ 436 h 693"/>
                <a:gd name="T78" fmla="*/ 869 w 970"/>
                <a:gd name="T79" fmla="*/ 467 h 693"/>
                <a:gd name="T80" fmla="*/ 823 w 970"/>
                <a:gd name="T81" fmla="*/ 503 h 693"/>
                <a:gd name="T82" fmla="*/ 770 w 970"/>
                <a:gd name="T83" fmla="*/ 542 h 693"/>
                <a:gd name="T84" fmla="*/ 666 w 970"/>
                <a:gd name="T85" fmla="*/ 608 h 693"/>
                <a:gd name="T86" fmla="*/ 567 w 970"/>
                <a:gd name="T87" fmla="*/ 655 h 693"/>
                <a:gd name="T88" fmla="*/ 474 w 970"/>
                <a:gd name="T89" fmla="*/ 684 h 693"/>
                <a:gd name="T90" fmla="*/ 388 w 970"/>
                <a:gd name="T91" fmla="*/ 693 h 693"/>
                <a:gd name="T92" fmla="*/ 286 w 970"/>
                <a:gd name="T93" fmla="*/ 685 h 693"/>
                <a:gd name="T94" fmla="*/ 198 w 970"/>
                <a:gd name="T95" fmla="*/ 660 h 693"/>
                <a:gd name="T96" fmla="*/ 125 w 970"/>
                <a:gd name="T97" fmla="*/ 618 h 693"/>
                <a:gd name="T98" fmla="*/ 69 w 970"/>
                <a:gd name="T99" fmla="*/ 565 h 693"/>
                <a:gd name="T100" fmla="*/ 31 w 970"/>
                <a:gd name="T101" fmla="*/ 501 h 693"/>
                <a:gd name="T102" fmla="*/ 7 w 970"/>
                <a:gd name="T103" fmla="*/ 429 h 693"/>
                <a:gd name="T104" fmla="*/ 0 w 970"/>
                <a:gd name="T105" fmla="*/ 346 h 693"/>
                <a:gd name="T106" fmla="*/ 12 w 970"/>
                <a:gd name="T107" fmla="*/ 262 h 693"/>
                <a:gd name="T108" fmla="*/ 49 w 970"/>
                <a:gd name="T109" fmla="*/ 180 h 693"/>
                <a:gd name="T110" fmla="*/ 107 w 970"/>
                <a:gd name="T111" fmla="*/ 107 h 693"/>
                <a:gd name="T112" fmla="*/ 181 w 970"/>
                <a:gd name="T113" fmla="*/ 48 h 693"/>
                <a:gd name="T114" fmla="*/ 262 w 970"/>
                <a:gd name="T115" fmla="*/ 12 h 693"/>
                <a:gd name="T116" fmla="*/ 346 w 970"/>
                <a:gd name="T11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0" h="693">
                  <a:moveTo>
                    <a:pt x="346" y="138"/>
                  </a:moveTo>
                  <a:lnTo>
                    <a:pt x="316" y="141"/>
                  </a:lnTo>
                  <a:lnTo>
                    <a:pt x="285" y="150"/>
                  </a:lnTo>
                  <a:lnTo>
                    <a:pt x="257" y="164"/>
                  </a:lnTo>
                  <a:lnTo>
                    <a:pt x="229" y="182"/>
                  </a:lnTo>
                  <a:lnTo>
                    <a:pt x="205" y="205"/>
                  </a:lnTo>
                  <a:lnTo>
                    <a:pt x="183" y="229"/>
                  </a:lnTo>
                  <a:lnTo>
                    <a:pt x="165" y="257"/>
                  </a:lnTo>
                  <a:lnTo>
                    <a:pt x="150" y="285"/>
                  </a:lnTo>
                  <a:lnTo>
                    <a:pt x="141" y="316"/>
                  </a:lnTo>
                  <a:lnTo>
                    <a:pt x="138" y="346"/>
                  </a:lnTo>
                  <a:lnTo>
                    <a:pt x="140" y="382"/>
                  </a:lnTo>
                  <a:lnTo>
                    <a:pt x="146" y="414"/>
                  </a:lnTo>
                  <a:lnTo>
                    <a:pt x="157" y="444"/>
                  </a:lnTo>
                  <a:lnTo>
                    <a:pt x="172" y="470"/>
                  </a:lnTo>
                  <a:lnTo>
                    <a:pt x="190" y="492"/>
                  </a:lnTo>
                  <a:lnTo>
                    <a:pt x="213" y="511"/>
                  </a:lnTo>
                  <a:lnTo>
                    <a:pt x="240" y="527"/>
                  </a:lnTo>
                  <a:lnTo>
                    <a:pt x="270" y="539"/>
                  </a:lnTo>
                  <a:lnTo>
                    <a:pt x="306" y="548"/>
                  </a:lnTo>
                  <a:lnTo>
                    <a:pt x="345" y="553"/>
                  </a:lnTo>
                  <a:lnTo>
                    <a:pt x="388" y="555"/>
                  </a:lnTo>
                  <a:lnTo>
                    <a:pt x="424" y="552"/>
                  </a:lnTo>
                  <a:lnTo>
                    <a:pt x="460" y="545"/>
                  </a:lnTo>
                  <a:lnTo>
                    <a:pt x="497" y="533"/>
                  </a:lnTo>
                  <a:lnTo>
                    <a:pt x="534" y="517"/>
                  </a:lnTo>
                  <a:lnTo>
                    <a:pt x="573" y="500"/>
                  </a:lnTo>
                  <a:lnTo>
                    <a:pt x="610" y="479"/>
                  </a:lnTo>
                  <a:lnTo>
                    <a:pt x="646" y="458"/>
                  </a:lnTo>
                  <a:lnTo>
                    <a:pt x="683" y="434"/>
                  </a:lnTo>
                  <a:lnTo>
                    <a:pt x="716" y="410"/>
                  </a:lnTo>
                  <a:lnTo>
                    <a:pt x="748" y="386"/>
                  </a:lnTo>
                  <a:lnTo>
                    <a:pt x="777" y="363"/>
                  </a:lnTo>
                  <a:lnTo>
                    <a:pt x="804" y="341"/>
                  </a:lnTo>
                  <a:lnTo>
                    <a:pt x="783" y="322"/>
                  </a:lnTo>
                  <a:lnTo>
                    <a:pt x="759" y="301"/>
                  </a:lnTo>
                  <a:lnTo>
                    <a:pt x="733" y="279"/>
                  </a:lnTo>
                  <a:lnTo>
                    <a:pt x="702" y="256"/>
                  </a:lnTo>
                  <a:lnTo>
                    <a:pt x="669" y="234"/>
                  </a:lnTo>
                  <a:lnTo>
                    <a:pt x="631" y="213"/>
                  </a:lnTo>
                  <a:lnTo>
                    <a:pt x="591" y="192"/>
                  </a:lnTo>
                  <a:lnTo>
                    <a:pt x="548" y="174"/>
                  </a:lnTo>
                  <a:lnTo>
                    <a:pt x="501" y="160"/>
                  </a:lnTo>
                  <a:lnTo>
                    <a:pt x="453" y="148"/>
                  </a:lnTo>
                  <a:lnTo>
                    <a:pt x="400" y="141"/>
                  </a:lnTo>
                  <a:lnTo>
                    <a:pt x="346" y="138"/>
                  </a:lnTo>
                  <a:close/>
                  <a:moveTo>
                    <a:pt x="346" y="0"/>
                  </a:moveTo>
                  <a:lnTo>
                    <a:pt x="401" y="2"/>
                  </a:lnTo>
                  <a:lnTo>
                    <a:pt x="455" y="8"/>
                  </a:lnTo>
                  <a:lnTo>
                    <a:pt x="505" y="17"/>
                  </a:lnTo>
                  <a:lnTo>
                    <a:pt x="554" y="30"/>
                  </a:lnTo>
                  <a:lnTo>
                    <a:pt x="599" y="45"/>
                  </a:lnTo>
                  <a:lnTo>
                    <a:pt x="642" y="63"/>
                  </a:lnTo>
                  <a:lnTo>
                    <a:pt x="683" y="83"/>
                  </a:lnTo>
                  <a:lnTo>
                    <a:pt x="721" y="104"/>
                  </a:lnTo>
                  <a:lnTo>
                    <a:pt x="756" y="125"/>
                  </a:lnTo>
                  <a:lnTo>
                    <a:pt x="789" y="147"/>
                  </a:lnTo>
                  <a:lnTo>
                    <a:pt x="819" y="169"/>
                  </a:lnTo>
                  <a:lnTo>
                    <a:pt x="846" y="191"/>
                  </a:lnTo>
                  <a:lnTo>
                    <a:pt x="870" y="213"/>
                  </a:lnTo>
                  <a:lnTo>
                    <a:pt x="891" y="233"/>
                  </a:lnTo>
                  <a:lnTo>
                    <a:pt x="909" y="252"/>
                  </a:lnTo>
                  <a:lnTo>
                    <a:pt x="926" y="268"/>
                  </a:lnTo>
                  <a:lnTo>
                    <a:pt x="938" y="282"/>
                  </a:lnTo>
                  <a:lnTo>
                    <a:pt x="947" y="293"/>
                  </a:lnTo>
                  <a:lnTo>
                    <a:pt x="953" y="300"/>
                  </a:lnTo>
                  <a:lnTo>
                    <a:pt x="956" y="305"/>
                  </a:lnTo>
                  <a:lnTo>
                    <a:pt x="965" y="320"/>
                  </a:lnTo>
                  <a:lnTo>
                    <a:pt x="969" y="335"/>
                  </a:lnTo>
                  <a:lnTo>
                    <a:pt x="970" y="352"/>
                  </a:lnTo>
                  <a:lnTo>
                    <a:pt x="967" y="367"/>
                  </a:lnTo>
                  <a:lnTo>
                    <a:pt x="960" y="382"/>
                  </a:lnTo>
                  <a:lnTo>
                    <a:pt x="949" y="395"/>
                  </a:lnTo>
                  <a:lnTo>
                    <a:pt x="947" y="398"/>
                  </a:lnTo>
                  <a:lnTo>
                    <a:pt x="941" y="403"/>
                  </a:lnTo>
                  <a:lnTo>
                    <a:pt x="932" y="412"/>
                  </a:lnTo>
                  <a:lnTo>
                    <a:pt x="920" y="423"/>
                  </a:lnTo>
                  <a:lnTo>
                    <a:pt x="905" y="436"/>
                  </a:lnTo>
                  <a:lnTo>
                    <a:pt x="888" y="451"/>
                  </a:lnTo>
                  <a:lnTo>
                    <a:pt x="869" y="467"/>
                  </a:lnTo>
                  <a:lnTo>
                    <a:pt x="847" y="484"/>
                  </a:lnTo>
                  <a:lnTo>
                    <a:pt x="823" y="503"/>
                  </a:lnTo>
                  <a:lnTo>
                    <a:pt x="798" y="522"/>
                  </a:lnTo>
                  <a:lnTo>
                    <a:pt x="770" y="542"/>
                  </a:lnTo>
                  <a:lnTo>
                    <a:pt x="717" y="577"/>
                  </a:lnTo>
                  <a:lnTo>
                    <a:pt x="666" y="608"/>
                  </a:lnTo>
                  <a:lnTo>
                    <a:pt x="615" y="633"/>
                  </a:lnTo>
                  <a:lnTo>
                    <a:pt x="567" y="655"/>
                  </a:lnTo>
                  <a:lnTo>
                    <a:pt x="519" y="672"/>
                  </a:lnTo>
                  <a:lnTo>
                    <a:pt x="474" y="684"/>
                  </a:lnTo>
                  <a:lnTo>
                    <a:pt x="430" y="691"/>
                  </a:lnTo>
                  <a:lnTo>
                    <a:pt x="388" y="693"/>
                  </a:lnTo>
                  <a:lnTo>
                    <a:pt x="335" y="691"/>
                  </a:lnTo>
                  <a:lnTo>
                    <a:pt x="286" y="685"/>
                  </a:lnTo>
                  <a:lnTo>
                    <a:pt x="240" y="675"/>
                  </a:lnTo>
                  <a:lnTo>
                    <a:pt x="198" y="660"/>
                  </a:lnTo>
                  <a:lnTo>
                    <a:pt x="159" y="642"/>
                  </a:lnTo>
                  <a:lnTo>
                    <a:pt x="125" y="618"/>
                  </a:lnTo>
                  <a:lnTo>
                    <a:pt x="94" y="592"/>
                  </a:lnTo>
                  <a:lnTo>
                    <a:pt x="69" y="565"/>
                  </a:lnTo>
                  <a:lnTo>
                    <a:pt x="49" y="535"/>
                  </a:lnTo>
                  <a:lnTo>
                    <a:pt x="31" y="501"/>
                  </a:lnTo>
                  <a:lnTo>
                    <a:pt x="17" y="466"/>
                  </a:lnTo>
                  <a:lnTo>
                    <a:pt x="7" y="429"/>
                  </a:lnTo>
                  <a:lnTo>
                    <a:pt x="2" y="388"/>
                  </a:lnTo>
                  <a:lnTo>
                    <a:pt x="0" y="346"/>
                  </a:lnTo>
                  <a:lnTo>
                    <a:pt x="3" y="303"/>
                  </a:lnTo>
                  <a:lnTo>
                    <a:pt x="12" y="262"/>
                  </a:lnTo>
                  <a:lnTo>
                    <a:pt x="27" y="220"/>
                  </a:lnTo>
                  <a:lnTo>
                    <a:pt x="49" y="180"/>
                  </a:lnTo>
                  <a:lnTo>
                    <a:pt x="75" y="142"/>
                  </a:lnTo>
                  <a:lnTo>
                    <a:pt x="107" y="107"/>
                  </a:lnTo>
                  <a:lnTo>
                    <a:pt x="142" y="74"/>
                  </a:lnTo>
                  <a:lnTo>
                    <a:pt x="181" y="48"/>
                  </a:lnTo>
                  <a:lnTo>
                    <a:pt x="220" y="27"/>
                  </a:lnTo>
                  <a:lnTo>
                    <a:pt x="262" y="12"/>
                  </a:lnTo>
                  <a:lnTo>
                    <a:pt x="304" y="3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99">
              <a:extLst>
                <a:ext uri="{FF2B5EF4-FFF2-40B4-BE49-F238E27FC236}">
                  <a16:creationId xmlns:a16="http://schemas.microsoft.com/office/drawing/2014/main" id="{95461FC9-6F2A-4DBA-B0DF-C252588842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6425" y="2071688"/>
              <a:ext cx="171450" cy="122238"/>
            </a:xfrm>
            <a:custGeom>
              <a:avLst/>
              <a:gdLst>
                <a:gd name="T0" fmla="*/ 569 w 970"/>
                <a:gd name="T1" fmla="*/ 141 h 693"/>
                <a:gd name="T2" fmla="*/ 468 w 970"/>
                <a:gd name="T3" fmla="*/ 159 h 693"/>
                <a:gd name="T4" fmla="*/ 379 w 970"/>
                <a:gd name="T5" fmla="*/ 192 h 693"/>
                <a:gd name="T6" fmla="*/ 301 w 970"/>
                <a:gd name="T7" fmla="*/ 234 h 693"/>
                <a:gd name="T8" fmla="*/ 237 w 970"/>
                <a:gd name="T9" fmla="*/ 279 h 693"/>
                <a:gd name="T10" fmla="*/ 187 w 970"/>
                <a:gd name="T11" fmla="*/ 322 h 693"/>
                <a:gd name="T12" fmla="*/ 193 w 970"/>
                <a:gd name="T13" fmla="*/ 363 h 693"/>
                <a:gd name="T14" fmla="*/ 254 w 970"/>
                <a:gd name="T15" fmla="*/ 410 h 693"/>
                <a:gd name="T16" fmla="*/ 323 w 970"/>
                <a:gd name="T17" fmla="*/ 457 h 693"/>
                <a:gd name="T18" fmla="*/ 397 w 970"/>
                <a:gd name="T19" fmla="*/ 500 h 693"/>
                <a:gd name="T20" fmla="*/ 473 w 970"/>
                <a:gd name="T21" fmla="*/ 533 h 693"/>
                <a:gd name="T22" fmla="*/ 546 w 970"/>
                <a:gd name="T23" fmla="*/ 552 h 693"/>
                <a:gd name="T24" fmla="*/ 625 w 970"/>
                <a:gd name="T25" fmla="*/ 553 h 693"/>
                <a:gd name="T26" fmla="*/ 699 w 970"/>
                <a:gd name="T27" fmla="*/ 539 h 693"/>
                <a:gd name="T28" fmla="*/ 757 w 970"/>
                <a:gd name="T29" fmla="*/ 511 h 693"/>
                <a:gd name="T30" fmla="*/ 798 w 970"/>
                <a:gd name="T31" fmla="*/ 470 h 693"/>
                <a:gd name="T32" fmla="*/ 823 w 970"/>
                <a:gd name="T33" fmla="*/ 414 h 693"/>
                <a:gd name="T34" fmla="*/ 832 w 970"/>
                <a:gd name="T35" fmla="*/ 346 h 693"/>
                <a:gd name="T36" fmla="*/ 820 w 970"/>
                <a:gd name="T37" fmla="*/ 285 h 693"/>
                <a:gd name="T38" fmla="*/ 787 w 970"/>
                <a:gd name="T39" fmla="*/ 229 h 693"/>
                <a:gd name="T40" fmla="*/ 740 w 970"/>
                <a:gd name="T41" fmla="*/ 182 h 693"/>
                <a:gd name="T42" fmla="*/ 683 w 970"/>
                <a:gd name="T43" fmla="*/ 150 h 693"/>
                <a:gd name="T44" fmla="*/ 623 w 970"/>
                <a:gd name="T45" fmla="*/ 138 h 693"/>
                <a:gd name="T46" fmla="*/ 665 w 970"/>
                <a:gd name="T47" fmla="*/ 3 h 693"/>
                <a:gd name="T48" fmla="*/ 749 w 970"/>
                <a:gd name="T49" fmla="*/ 27 h 693"/>
                <a:gd name="T50" fmla="*/ 828 w 970"/>
                <a:gd name="T51" fmla="*/ 74 h 693"/>
                <a:gd name="T52" fmla="*/ 894 w 970"/>
                <a:gd name="T53" fmla="*/ 142 h 693"/>
                <a:gd name="T54" fmla="*/ 942 w 970"/>
                <a:gd name="T55" fmla="*/ 220 h 693"/>
                <a:gd name="T56" fmla="*/ 967 w 970"/>
                <a:gd name="T57" fmla="*/ 303 h 693"/>
                <a:gd name="T58" fmla="*/ 968 w 970"/>
                <a:gd name="T59" fmla="*/ 388 h 693"/>
                <a:gd name="T60" fmla="*/ 953 w 970"/>
                <a:gd name="T61" fmla="*/ 466 h 693"/>
                <a:gd name="T62" fmla="*/ 921 w 970"/>
                <a:gd name="T63" fmla="*/ 535 h 693"/>
                <a:gd name="T64" fmla="*/ 876 w 970"/>
                <a:gd name="T65" fmla="*/ 592 h 693"/>
                <a:gd name="T66" fmla="*/ 809 w 970"/>
                <a:gd name="T67" fmla="*/ 642 h 693"/>
                <a:gd name="T68" fmla="*/ 729 w 970"/>
                <a:gd name="T69" fmla="*/ 675 h 693"/>
                <a:gd name="T70" fmla="*/ 634 w 970"/>
                <a:gd name="T71" fmla="*/ 691 h 693"/>
                <a:gd name="T72" fmla="*/ 539 w 970"/>
                <a:gd name="T73" fmla="*/ 691 h 693"/>
                <a:gd name="T74" fmla="*/ 451 w 970"/>
                <a:gd name="T75" fmla="*/ 672 h 693"/>
                <a:gd name="T76" fmla="*/ 355 w 970"/>
                <a:gd name="T77" fmla="*/ 633 h 693"/>
                <a:gd name="T78" fmla="*/ 253 w 970"/>
                <a:gd name="T79" fmla="*/ 577 h 693"/>
                <a:gd name="T80" fmla="*/ 172 w 970"/>
                <a:gd name="T81" fmla="*/ 522 h 693"/>
                <a:gd name="T82" fmla="*/ 123 w 970"/>
                <a:gd name="T83" fmla="*/ 484 h 693"/>
                <a:gd name="T84" fmla="*/ 82 w 970"/>
                <a:gd name="T85" fmla="*/ 451 h 693"/>
                <a:gd name="T86" fmla="*/ 49 w 970"/>
                <a:gd name="T87" fmla="*/ 423 h 693"/>
                <a:gd name="T88" fmla="*/ 29 w 970"/>
                <a:gd name="T89" fmla="*/ 403 h 693"/>
                <a:gd name="T90" fmla="*/ 20 w 970"/>
                <a:gd name="T91" fmla="*/ 395 h 693"/>
                <a:gd name="T92" fmla="*/ 3 w 970"/>
                <a:gd name="T93" fmla="*/ 367 h 693"/>
                <a:gd name="T94" fmla="*/ 0 w 970"/>
                <a:gd name="T95" fmla="*/ 335 h 693"/>
                <a:gd name="T96" fmla="*/ 13 w 970"/>
                <a:gd name="T97" fmla="*/ 305 h 693"/>
                <a:gd name="T98" fmla="*/ 22 w 970"/>
                <a:gd name="T99" fmla="*/ 293 h 693"/>
                <a:gd name="T100" fmla="*/ 44 w 970"/>
                <a:gd name="T101" fmla="*/ 268 h 693"/>
                <a:gd name="T102" fmla="*/ 78 w 970"/>
                <a:gd name="T103" fmla="*/ 233 h 693"/>
                <a:gd name="T104" fmla="*/ 124 w 970"/>
                <a:gd name="T105" fmla="*/ 191 h 693"/>
                <a:gd name="T106" fmla="*/ 180 w 970"/>
                <a:gd name="T107" fmla="*/ 147 h 693"/>
                <a:gd name="T108" fmla="*/ 249 w 970"/>
                <a:gd name="T109" fmla="*/ 104 h 693"/>
                <a:gd name="T110" fmla="*/ 328 w 970"/>
                <a:gd name="T111" fmla="*/ 63 h 693"/>
                <a:gd name="T112" fmla="*/ 416 w 970"/>
                <a:gd name="T113" fmla="*/ 30 h 693"/>
                <a:gd name="T114" fmla="*/ 515 w 970"/>
                <a:gd name="T115" fmla="*/ 8 h 693"/>
                <a:gd name="T116" fmla="*/ 623 w 970"/>
                <a:gd name="T11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0" h="693">
                  <a:moveTo>
                    <a:pt x="623" y="138"/>
                  </a:moveTo>
                  <a:lnTo>
                    <a:pt x="569" y="141"/>
                  </a:lnTo>
                  <a:lnTo>
                    <a:pt x="517" y="148"/>
                  </a:lnTo>
                  <a:lnTo>
                    <a:pt x="468" y="159"/>
                  </a:lnTo>
                  <a:lnTo>
                    <a:pt x="422" y="174"/>
                  </a:lnTo>
                  <a:lnTo>
                    <a:pt x="379" y="192"/>
                  </a:lnTo>
                  <a:lnTo>
                    <a:pt x="339" y="213"/>
                  </a:lnTo>
                  <a:lnTo>
                    <a:pt x="301" y="234"/>
                  </a:lnTo>
                  <a:lnTo>
                    <a:pt x="267" y="256"/>
                  </a:lnTo>
                  <a:lnTo>
                    <a:pt x="237" y="279"/>
                  </a:lnTo>
                  <a:lnTo>
                    <a:pt x="210" y="301"/>
                  </a:lnTo>
                  <a:lnTo>
                    <a:pt x="187" y="322"/>
                  </a:lnTo>
                  <a:lnTo>
                    <a:pt x="166" y="341"/>
                  </a:lnTo>
                  <a:lnTo>
                    <a:pt x="193" y="363"/>
                  </a:lnTo>
                  <a:lnTo>
                    <a:pt x="222" y="386"/>
                  </a:lnTo>
                  <a:lnTo>
                    <a:pt x="254" y="410"/>
                  </a:lnTo>
                  <a:lnTo>
                    <a:pt x="287" y="434"/>
                  </a:lnTo>
                  <a:lnTo>
                    <a:pt x="323" y="457"/>
                  </a:lnTo>
                  <a:lnTo>
                    <a:pt x="360" y="479"/>
                  </a:lnTo>
                  <a:lnTo>
                    <a:pt x="397" y="500"/>
                  </a:lnTo>
                  <a:lnTo>
                    <a:pt x="436" y="517"/>
                  </a:lnTo>
                  <a:lnTo>
                    <a:pt x="473" y="533"/>
                  </a:lnTo>
                  <a:lnTo>
                    <a:pt x="510" y="545"/>
                  </a:lnTo>
                  <a:lnTo>
                    <a:pt x="546" y="552"/>
                  </a:lnTo>
                  <a:lnTo>
                    <a:pt x="582" y="555"/>
                  </a:lnTo>
                  <a:lnTo>
                    <a:pt x="625" y="553"/>
                  </a:lnTo>
                  <a:lnTo>
                    <a:pt x="664" y="548"/>
                  </a:lnTo>
                  <a:lnTo>
                    <a:pt x="699" y="539"/>
                  </a:lnTo>
                  <a:lnTo>
                    <a:pt x="730" y="527"/>
                  </a:lnTo>
                  <a:lnTo>
                    <a:pt x="757" y="511"/>
                  </a:lnTo>
                  <a:lnTo>
                    <a:pt x="779" y="492"/>
                  </a:lnTo>
                  <a:lnTo>
                    <a:pt x="798" y="470"/>
                  </a:lnTo>
                  <a:lnTo>
                    <a:pt x="813" y="444"/>
                  </a:lnTo>
                  <a:lnTo>
                    <a:pt x="823" y="414"/>
                  </a:lnTo>
                  <a:lnTo>
                    <a:pt x="829" y="382"/>
                  </a:lnTo>
                  <a:lnTo>
                    <a:pt x="832" y="346"/>
                  </a:lnTo>
                  <a:lnTo>
                    <a:pt x="828" y="316"/>
                  </a:lnTo>
                  <a:lnTo>
                    <a:pt x="820" y="285"/>
                  </a:lnTo>
                  <a:lnTo>
                    <a:pt x="805" y="257"/>
                  </a:lnTo>
                  <a:lnTo>
                    <a:pt x="787" y="229"/>
                  </a:lnTo>
                  <a:lnTo>
                    <a:pt x="765" y="205"/>
                  </a:lnTo>
                  <a:lnTo>
                    <a:pt x="740" y="182"/>
                  </a:lnTo>
                  <a:lnTo>
                    <a:pt x="713" y="164"/>
                  </a:lnTo>
                  <a:lnTo>
                    <a:pt x="683" y="150"/>
                  </a:lnTo>
                  <a:lnTo>
                    <a:pt x="653" y="141"/>
                  </a:lnTo>
                  <a:lnTo>
                    <a:pt x="623" y="138"/>
                  </a:lnTo>
                  <a:close/>
                  <a:moveTo>
                    <a:pt x="623" y="0"/>
                  </a:moveTo>
                  <a:lnTo>
                    <a:pt x="665" y="3"/>
                  </a:lnTo>
                  <a:lnTo>
                    <a:pt x="708" y="12"/>
                  </a:lnTo>
                  <a:lnTo>
                    <a:pt x="749" y="27"/>
                  </a:lnTo>
                  <a:lnTo>
                    <a:pt x="789" y="48"/>
                  </a:lnTo>
                  <a:lnTo>
                    <a:pt x="828" y="74"/>
                  </a:lnTo>
                  <a:lnTo>
                    <a:pt x="863" y="107"/>
                  </a:lnTo>
                  <a:lnTo>
                    <a:pt x="894" y="142"/>
                  </a:lnTo>
                  <a:lnTo>
                    <a:pt x="920" y="180"/>
                  </a:lnTo>
                  <a:lnTo>
                    <a:pt x="942" y="220"/>
                  </a:lnTo>
                  <a:lnTo>
                    <a:pt x="957" y="262"/>
                  </a:lnTo>
                  <a:lnTo>
                    <a:pt x="967" y="303"/>
                  </a:lnTo>
                  <a:lnTo>
                    <a:pt x="970" y="346"/>
                  </a:lnTo>
                  <a:lnTo>
                    <a:pt x="968" y="388"/>
                  </a:lnTo>
                  <a:lnTo>
                    <a:pt x="962" y="429"/>
                  </a:lnTo>
                  <a:lnTo>
                    <a:pt x="953" y="466"/>
                  </a:lnTo>
                  <a:lnTo>
                    <a:pt x="939" y="501"/>
                  </a:lnTo>
                  <a:lnTo>
                    <a:pt x="921" y="535"/>
                  </a:lnTo>
                  <a:lnTo>
                    <a:pt x="900" y="565"/>
                  </a:lnTo>
                  <a:lnTo>
                    <a:pt x="876" y="592"/>
                  </a:lnTo>
                  <a:lnTo>
                    <a:pt x="845" y="618"/>
                  </a:lnTo>
                  <a:lnTo>
                    <a:pt x="809" y="642"/>
                  </a:lnTo>
                  <a:lnTo>
                    <a:pt x="771" y="660"/>
                  </a:lnTo>
                  <a:lnTo>
                    <a:pt x="729" y="675"/>
                  </a:lnTo>
                  <a:lnTo>
                    <a:pt x="683" y="685"/>
                  </a:lnTo>
                  <a:lnTo>
                    <a:pt x="634" y="691"/>
                  </a:lnTo>
                  <a:lnTo>
                    <a:pt x="582" y="693"/>
                  </a:lnTo>
                  <a:lnTo>
                    <a:pt x="539" y="691"/>
                  </a:lnTo>
                  <a:lnTo>
                    <a:pt x="496" y="684"/>
                  </a:lnTo>
                  <a:lnTo>
                    <a:pt x="451" y="672"/>
                  </a:lnTo>
                  <a:lnTo>
                    <a:pt x="403" y="655"/>
                  </a:lnTo>
                  <a:lnTo>
                    <a:pt x="355" y="633"/>
                  </a:lnTo>
                  <a:lnTo>
                    <a:pt x="304" y="608"/>
                  </a:lnTo>
                  <a:lnTo>
                    <a:pt x="253" y="577"/>
                  </a:lnTo>
                  <a:lnTo>
                    <a:pt x="200" y="542"/>
                  </a:lnTo>
                  <a:lnTo>
                    <a:pt x="172" y="522"/>
                  </a:lnTo>
                  <a:lnTo>
                    <a:pt x="146" y="503"/>
                  </a:lnTo>
                  <a:lnTo>
                    <a:pt x="123" y="484"/>
                  </a:lnTo>
                  <a:lnTo>
                    <a:pt x="101" y="467"/>
                  </a:lnTo>
                  <a:lnTo>
                    <a:pt x="82" y="451"/>
                  </a:lnTo>
                  <a:lnTo>
                    <a:pt x="65" y="436"/>
                  </a:lnTo>
                  <a:lnTo>
                    <a:pt x="49" y="423"/>
                  </a:lnTo>
                  <a:lnTo>
                    <a:pt x="37" y="412"/>
                  </a:lnTo>
                  <a:lnTo>
                    <a:pt x="29" y="403"/>
                  </a:lnTo>
                  <a:lnTo>
                    <a:pt x="23" y="398"/>
                  </a:lnTo>
                  <a:lnTo>
                    <a:pt x="20" y="395"/>
                  </a:lnTo>
                  <a:lnTo>
                    <a:pt x="10" y="382"/>
                  </a:lnTo>
                  <a:lnTo>
                    <a:pt x="3" y="367"/>
                  </a:lnTo>
                  <a:lnTo>
                    <a:pt x="0" y="352"/>
                  </a:lnTo>
                  <a:lnTo>
                    <a:pt x="0" y="335"/>
                  </a:lnTo>
                  <a:lnTo>
                    <a:pt x="5" y="320"/>
                  </a:lnTo>
                  <a:lnTo>
                    <a:pt x="13" y="305"/>
                  </a:lnTo>
                  <a:lnTo>
                    <a:pt x="16" y="300"/>
                  </a:lnTo>
                  <a:lnTo>
                    <a:pt x="22" y="293"/>
                  </a:lnTo>
                  <a:lnTo>
                    <a:pt x="32" y="282"/>
                  </a:lnTo>
                  <a:lnTo>
                    <a:pt x="44" y="268"/>
                  </a:lnTo>
                  <a:lnTo>
                    <a:pt x="60" y="252"/>
                  </a:lnTo>
                  <a:lnTo>
                    <a:pt x="78" y="233"/>
                  </a:lnTo>
                  <a:lnTo>
                    <a:pt x="100" y="213"/>
                  </a:lnTo>
                  <a:lnTo>
                    <a:pt x="124" y="191"/>
                  </a:lnTo>
                  <a:lnTo>
                    <a:pt x="150" y="169"/>
                  </a:lnTo>
                  <a:lnTo>
                    <a:pt x="180" y="147"/>
                  </a:lnTo>
                  <a:lnTo>
                    <a:pt x="213" y="125"/>
                  </a:lnTo>
                  <a:lnTo>
                    <a:pt x="249" y="104"/>
                  </a:lnTo>
                  <a:lnTo>
                    <a:pt x="286" y="83"/>
                  </a:lnTo>
                  <a:lnTo>
                    <a:pt x="328" y="63"/>
                  </a:lnTo>
                  <a:lnTo>
                    <a:pt x="370" y="45"/>
                  </a:lnTo>
                  <a:lnTo>
                    <a:pt x="416" y="30"/>
                  </a:lnTo>
                  <a:lnTo>
                    <a:pt x="465" y="17"/>
                  </a:lnTo>
                  <a:lnTo>
                    <a:pt x="515" y="8"/>
                  </a:lnTo>
                  <a:lnTo>
                    <a:pt x="568" y="2"/>
                  </a:lnTo>
                  <a:lnTo>
                    <a:pt x="6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83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27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RAN and MEC Threats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F406151-3126-48FA-9BC1-EC58BB83C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551869"/>
              </p:ext>
            </p:extLst>
          </p:nvPr>
        </p:nvGraphicFramePr>
        <p:xfrm>
          <a:off x="3259302" y="1030406"/>
          <a:ext cx="4674292" cy="358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2A2A9B6-0486-4767-B3A0-336BA826FBF4}"/>
              </a:ext>
            </a:extLst>
          </p:cNvPr>
          <p:cNvGrpSpPr/>
          <p:nvPr/>
        </p:nvGrpSpPr>
        <p:grpSpPr>
          <a:xfrm>
            <a:off x="4368670" y="1454729"/>
            <a:ext cx="566738" cy="434975"/>
            <a:chOff x="641350" y="5837238"/>
            <a:chExt cx="566738" cy="434975"/>
          </a:xfrm>
          <a:solidFill>
            <a:schemeClr val="bg1"/>
          </a:solidFill>
        </p:grpSpPr>
        <p:sp>
          <p:nvSpPr>
            <p:cNvPr id="135" name="Freeform 523">
              <a:extLst>
                <a:ext uri="{FF2B5EF4-FFF2-40B4-BE49-F238E27FC236}">
                  <a16:creationId xmlns:a16="http://schemas.microsoft.com/office/drawing/2014/main" id="{D461CA30-0A6D-46D6-9CE4-3C24A741C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0" y="5837238"/>
              <a:ext cx="566738" cy="434975"/>
            </a:xfrm>
            <a:custGeom>
              <a:avLst/>
              <a:gdLst>
                <a:gd name="T0" fmla="*/ 219 w 3570"/>
                <a:gd name="T1" fmla="*/ 986 h 2739"/>
                <a:gd name="T2" fmla="*/ 219 w 3570"/>
                <a:gd name="T3" fmla="*/ 2520 h 2739"/>
                <a:gd name="T4" fmla="*/ 3351 w 3570"/>
                <a:gd name="T5" fmla="*/ 2520 h 2739"/>
                <a:gd name="T6" fmla="*/ 3351 w 3570"/>
                <a:gd name="T7" fmla="*/ 986 h 2739"/>
                <a:gd name="T8" fmla="*/ 219 w 3570"/>
                <a:gd name="T9" fmla="*/ 986 h 2739"/>
                <a:gd name="T10" fmla="*/ 1967 w 3570"/>
                <a:gd name="T11" fmla="*/ 0 h 2739"/>
                <a:gd name="T12" fmla="*/ 2185 w 3570"/>
                <a:gd name="T13" fmla="*/ 0 h 2739"/>
                <a:gd name="T14" fmla="*/ 2184 w 3570"/>
                <a:gd name="T15" fmla="*/ 58 h 2739"/>
                <a:gd name="T16" fmla="*/ 2180 w 3570"/>
                <a:gd name="T17" fmla="*/ 112 h 2739"/>
                <a:gd name="T18" fmla="*/ 2173 w 3570"/>
                <a:gd name="T19" fmla="*/ 162 h 2739"/>
                <a:gd name="T20" fmla="*/ 2164 w 3570"/>
                <a:gd name="T21" fmla="*/ 207 h 2739"/>
                <a:gd name="T22" fmla="*/ 2153 w 3570"/>
                <a:gd name="T23" fmla="*/ 250 h 2739"/>
                <a:gd name="T24" fmla="*/ 2139 w 3570"/>
                <a:gd name="T25" fmla="*/ 289 h 2739"/>
                <a:gd name="T26" fmla="*/ 2125 w 3570"/>
                <a:gd name="T27" fmla="*/ 324 h 2739"/>
                <a:gd name="T28" fmla="*/ 2108 w 3570"/>
                <a:gd name="T29" fmla="*/ 358 h 2739"/>
                <a:gd name="T30" fmla="*/ 2092 w 3570"/>
                <a:gd name="T31" fmla="*/ 389 h 2739"/>
                <a:gd name="T32" fmla="*/ 2075 w 3570"/>
                <a:gd name="T33" fmla="*/ 420 h 2739"/>
                <a:gd name="T34" fmla="*/ 2057 w 3570"/>
                <a:gd name="T35" fmla="*/ 448 h 2739"/>
                <a:gd name="T36" fmla="*/ 2038 w 3570"/>
                <a:gd name="T37" fmla="*/ 474 h 2739"/>
                <a:gd name="T38" fmla="*/ 2021 w 3570"/>
                <a:gd name="T39" fmla="*/ 501 h 2739"/>
                <a:gd name="T40" fmla="*/ 2000 w 3570"/>
                <a:gd name="T41" fmla="*/ 529 h 2739"/>
                <a:gd name="T42" fmla="*/ 1982 w 3570"/>
                <a:gd name="T43" fmla="*/ 558 h 2739"/>
                <a:gd name="T44" fmla="*/ 1965 w 3570"/>
                <a:gd name="T45" fmla="*/ 587 h 2739"/>
                <a:gd name="T46" fmla="*/ 1947 w 3570"/>
                <a:gd name="T47" fmla="*/ 617 h 2739"/>
                <a:gd name="T48" fmla="*/ 1933 w 3570"/>
                <a:gd name="T49" fmla="*/ 650 h 2739"/>
                <a:gd name="T50" fmla="*/ 1920 w 3570"/>
                <a:gd name="T51" fmla="*/ 686 h 2739"/>
                <a:gd name="T52" fmla="*/ 1909 w 3570"/>
                <a:gd name="T53" fmla="*/ 724 h 2739"/>
                <a:gd name="T54" fmla="*/ 1902 w 3570"/>
                <a:gd name="T55" fmla="*/ 767 h 2739"/>
                <a:gd name="T56" fmla="*/ 3570 w 3570"/>
                <a:gd name="T57" fmla="*/ 767 h 2739"/>
                <a:gd name="T58" fmla="*/ 3570 w 3570"/>
                <a:gd name="T59" fmla="*/ 2739 h 2739"/>
                <a:gd name="T60" fmla="*/ 0 w 3570"/>
                <a:gd name="T61" fmla="*/ 2739 h 2739"/>
                <a:gd name="T62" fmla="*/ 0 w 3570"/>
                <a:gd name="T63" fmla="*/ 767 h 2739"/>
                <a:gd name="T64" fmla="*/ 1681 w 3570"/>
                <a:gd name="T65" fmla="*/ 767 h 2739"/>
                <a:gd name="T66" fmla="*/ 1689 w 3570"/>
                <a:gd name="T67" fmla="*/ 712 h 2739"/>
                <a:gd name="T68" fmla="*/ 1700 w 3570"/>
                <a:gd name="T69" fmla="*/ 662 h 2739"/>
                <a:gd name="T70" fmla="*/ 1713 w 3570"/>
                <a:gd name="T71" fmla="*/ 616 h 2739"/>
                <a:gd name="T72" fmla="*/ 1728 w 3570"/>
                <a:gd name="T73" fmla="*/ 574 h 2739"/>
                <a:gd name="T74" fmla="*/ 1744 w 3570"/>
                <a:gd name="T75" fmla="*/ 535 h 2739"/>
                <a:gd name="T76" fmla="*/ 1762 w 3570"/>
                <a:gd name="T77" fmla="*/ 499 h 2739"/>
                <a:gd name="T78" fmla="*/ 1782 w 3570"/>
                <a:gd name="T79" fmla="*/ 465 h 2739"/>
                <a:gd name="T80" fmla="*/ 1801 w 3570"/>
                <a:gd name="T81" fmla="*/ 434 h 2739"/>
                <a:gd name="T82" fmla="*/ 1821 w 3570"/>
                <a:gd name="T83" fmla="*/ 405 h 2739"/>
                <a:gd name="T84" fmla="*/ 1841 w 3570"/>
                <a:gd name="T85" fmla="*/ 375 h 2739"/>
                <a:gd name="T86" fmla="*/ 1860 w 3570"/>
                <a:gd name="T87" fmla="*/ 349 h 2739"/>
                <a:gd name="T88" fmla="*/ 1877 w 3570"/>
                <a:gd name="T89" fmla="*/ 323 h 2739"/>
                <a:gd name="T90" fmla="*/ 1893 w 3570"/>
                <a:gd name="T91" fmla="*/ 296 h 2739"/>
                <a:gd name="T92" fmla="*/ 1908 w 3570"/>
                <a:gd name="T93" fmla="*/ 268 h 2739"/>
                <a:gd name="T94" fmla="*/ 1923 w 3570"/>
                <a:gd name="T95" fmla="*/ 239 h 2739"/>
                <a:gd name="T96" fmla="*/ 1935 w 3570"/>
                <a:gd name="T97" fmla="*/ 208 h 2739"/>
                <a:gd name="T98" fmla="*/ 1946 w 3570"/>
                <a:gd name="T99" fmla="*/ 174 h 2739"/>
                <a:gd name="T100" fmla="*/ 1955 w 3570"/>
                <a:gd name="T101" fmla="*/ 137 h 2739"/>
                <a:gd name="T102" fmla="*/ 1961 w 3570"/>
                <a:gd name="T103" fmla="*/ 96 h 2739"/>
                <a:gd name="T104" fmla="*/ 1966 w 3570"/>
                <a:gd name="T105" fmla="*/ 50 h 2739"/>
                <a:gd name="T106" fmla="*/ 1967 w 3570"/>
                <a:gd name="T107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0" h="2739">
                  <a:moveTo>
                    <a:pt x="219" y="986"/>
                  </a:moveTo>
                  <a:lnTo>
                    <a:pt x="219" y="2520"/>
                  </a:lnTo>
                  <a:lnTo>
                    <a:pt x="3351" y="2520"/>
                  </a:lnTo>
                  <a:lnTo>
                    <a:pt x="3351" y="986"/>
                  </a:lnTo>
                  <a:lnTo>
                    <a:pt x="219" y="986"/>
                  </a:lnTo>
                  <a:close/>
                  <a:moveTo>
                    <a:pt x="1967" y="0"/>
                  </a:moveTo>
                  <a:lnTo>
                    <a:pt x="2185" y="0"/>
                  </a:lnTo>
                  <a:lnTo>
                    <a:pt x="2184" y="58"/>
                  </a:lnTo>
                  <a:lnTo>
                    <a:pt x="2180" y="112"/>
                  </a:lnTo>
                  <a:lnTo>
                    <a:pt x="2173" y="162"/>
                  </a:lnTo>
                  <a:lnTo>
                    <a:pt x="2164" y="207"/>
                  </a:lnTo>
                  <a:lnTo>
                    <a:pt x="2153" y="250"/>
                  </a:lnTo>
                  <a:lnTo>
                    <a:pt x="2139" y="289"/>
                  </a:lnTo>
                  <a:lnTo>
                    <a:pt x="2125" y="324"/>
                  </a:lnTo>
                  <a:lnTo>
                    <a:pt x="2108" y="358"/>
                  </a:lnTo>
                  <a:lnTo>
                    <a:pt x="2092" y="389"/>
                  </a:lnTo>
                  <a:lnTo>
                    <a:pt x="2075" y="420"/>
                  </a:lnTo>
                  <a:lnTo>
                    <a:pt x="2057" y="448"/>
                  </a:lnTo>
                  <a:lnTo>
                    <a:pt x="2038" y="474"/>
                  </a:lnTo>
                  <a:lnTo>
                    <a:pt x="2021" y="501"/>
                  </a:lnTo>
                  <a:lnTo>
                    <a:pt x="2000" y="529"/>
                  </a:lnTo>
                  <a:lnTo>
                    <a:pt x="1982" y="558"/>
                  </a:lnTo>
                  <a:lnTo>
                    <a:pt x="1965" y="587"/>
                  </a:lnTo>
                  <a:lnTo>
                    <a:pt x="1947" y="617"/>
                  </a:lnTo>
                  <a:lnTo>
                    <a:pt x="1933" y="650"/>
                  </a:lnTo>
                  <a:lnTo>
                    <a:pt x="1920" y="686"/>
                  </a:lnTo>
                  <a:lnTo>
                    <a:pt x="1909" y="724"/>
                  </a:lnTo>
                  <a:lnTo>
                    <a:pt x="1902" y="767"/>
                  </a:lnTo>
                  <a:lnTo>
                    <a:pt x="3570" y="767"/>
                  </a:lnTo>
                  <a:lnTo>
                    <a:pt x="3570" y="2739"/>
                  </a:lnTo>
                  <a:lnTo>
                    <a:pt x="0" y="2739"/>
                  </a:lnTo>
                  <a:lnTo>
                    <a:pt x="0" y="767"/>
                  </a:lnTo>
                  <a:lnTo>
                    <a:pt x="1681" y="767"/>
                  </a:lnTo>
                  <a:lnTo>
                    <a:pt x="1689" y="712"/>
                  </a:lnTo>
                  <a:lnTo>
                    <a:pt x="1700" y="662"/>
                  </a:lnTo>
                  <a:lnTo>
                    <a:pt x="1713" y="616"/>
                  </a:lnTo>
                  <a:lnTo>
                    <a:pt x="1728" y="574"/>
                  </a:lnTo>
                  <a:lnTo>
                    <a:pt x="1744" y="535"/>
                  </a:lnTo>
                  <a:lnTo>
                    <a:pt x="1762" y="499"/>
                  </a:lnTo>
                  <a:lnTo>
                    <a:pt x="1782" y="465"/>
                  </a:lnTo>
                  <a:lnTo>
                    <a:pt x="1801" y="434"/>
                  </a:lnTo>
                  <a:lnTo>
                    <a:pt x="1821" y="405"/>
                  </a:lnTo>
                  <a:lnTo>
                    <a:pt x="1841" y="375"/>
                  </a:lnTo>
                  <a:lnTo>
                    <a:pt x="1860" y="349"/>
                  </a:lnTo>
                  <a:lnTo>
                    <a:pt x="1877" y="323"/>
                  </a:lnTo>
                  <a:lnTo>
                    <a:pt x="1893" y="296"/>
                  </a:lnTo>
                  <a:lnTo>
                    <a:pt x="1908" y="268"/>
                  </a:lnTo>
                  <a:lnTo>
                    <a:pt x="1923" y="239"/>
                  </a:lnTo>
                  <a:lnTo>
                    <a:pt x="1935" y="208"/>
                  </a:lnTo>
                  <a:lnTo>
                    <a:pt x="1946" y="174"/>
                  </a:lnTo>
                  <a:lnTo>
                    <a:pt x="1955" y="137"/>
                  </a:lnTo>
                  <a:lnTo>
                    <a:pt x="1961" y="96"/>
                  </a:lnTo>
                  <a:lnTo>
                    <a:pt x="1966" y="50"/>
                  </a:lnTo>
                  <a:lnTo>
                    <a:pt x="196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524">
              <a:extLst>
                <a:ext uri="{FF2B5EF4-FFF2-40B4-BE49-F238E27FC236}">
                  <a16:creationId xmlns:a16="http://schemas.microsoft.com/office/drawing/2014/main" id="{D330830F-8AEA-428C-AF34-B3947EF2E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8" y="6167438"/>
              <a:ext cx="173038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525">
              <a:extLst>
                <a:ext uri="{FF2B5EF4-FFF2-40B4-BE49-F238E27FC236}">
                  <a16:creationId xmlns:a16="http://schemas.microsoft.com/office/drawing/2014/main" id="{0161DB16-56ED-4E9B-ADDF-5EC56C0F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616743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526">
              <a:extLst>
                <a:ext uri="{FF2B5EF4-FFF2-40B4-BE49-F238E27FC236}">
                  <a16:creationId xmlns:a16="http://schemas.microsoft.com/office/drawing/2014/main" id="{8A8FAD78-72BE-4C41-8F18-1ACCA5267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616743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527">
              <a:extLst>
                <a:ext uri="{FF2B5EF4-FFF2-40B4-BE49-F238E27FC236}">
                  <a16:creationId xmlns:a16="http://schemas.microsoft.com/office/drawing/2014/main" id="{4AFF45BF-9EEB-4BB4-8FCB-81FAF4D3B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" y="6167438"/>
              <a:ext cx="33338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528">
              <a:extLst>
                <a:ext uri="{FF2B5EF4-FFF2-40B4-BE49-F238E27FC236}">
                  <a16:creationId xmlns:a16="http://schemas.microsoft.com/office/drawing/2014/main" id="{7DCE761B-08D5-4A38-887C-B5E32127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463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529">
              <a:extLst>
                <a:ext uri="{FF2B5EF4-FFF2-40B4-BE49-F238E27FC236}">
                  <a16:creationId xmlns:a16="http://schemas.microsoft.com/office/drawing/2014/main" id="{1BD22219-F768-4F6F-863C-673467A5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530">
              <a:extLst>
                <a:ext uri="{FF2B5EF4-FFF2-40B4-BE49-F238E27FC236}">
                  <a16:creationId xmlns:a16="http://schemas.microsoft.com/office/drawing/2014/main" id="{3C0B66B3-E31D-41A1-A92D-9262F3E32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531">
              <a:extLst>
                <a:ext uri="{FF2B5EF4-FFF2-40B4-BE49-F238E27FC236}">
                  <a16:creationId xmlns:a16="http://schemas.microsoft.com/office/drawing/2014/main" id="{8B580F15-9196-4F2D-A895-74D614FD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13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532">
              <a:extLst>
                <a:ext uri="{FF2B5EF4-FFF2-40B4-BE49-F238E27FC236}">
                  <a16:creationId xmlns:a16="http://schemas.microsoft.com/office/drawing/2014/main" id="{A1EB593A-E37C-4295-B0EC-23C0C818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013" y="6097588"/>
              <a:ext cx="33338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533">
              <a:extLst>
                <a:ext uri="{FF2B5EF4-FFF2-40B4-BE49-F238E27FC236}">
                  <a16:creationId xmlns:a16="http://schemas.microsoft.com/office/drawing/2014/main" id="{60F046ED-A6EE-4A58-851F-428A64C9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5" y="6097588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534">
              <a:extLst>
                <a:ext uri="{FF2B5EF4-FFF2-40B4-BE49-F238E27FC236}">
                  <a16:creationId xmlns:a16="http://schemas.microsoft.com/office/drawing/2014/main" id="{EC8A9833-04F1-4EFC-9DD4-04AB81AA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535">
              <a:extLst>
                <a:ext uri="{FF2B5EF4-FFF2-40B4-BE49-F238E27FC236}">
                  <a16:creationId xmlns:a16="http://schemas.microsoft.com/office/drawing/2014/main" id="{0A86E214-C5BB-48DA-8775-7304FA5E3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" y="6029326"/>
              <a:ext cx="33338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536">
              <a:extLst>
                <a:ext uri="{FF2B5EF4-FFF2-40B4-BE49-F238E27FC236}">
                  <a16:creationId xmlns:a16="http://schemas.microsoft.com/office/drawing/2014/main" id="{65DB2FC9-5D80-446A-B4CA-8846E030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88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537">
              <a:extLst>
                <a:ext uri="{FF2B5EF4-FFF2-40B4-BE49-F238E27FC236}">
                  <a16:creationId xmlns:a16="http://schemas.microsoft.com/office/drawing/2014/main" id="{4B08F10A-A0F0-4E0C-A2C3-C8CD19000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8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538">
              <a:extLst>
                <a:ext uri="{FF2B5EF4-FFF2-40B4-BE49-F238E27FC236}">
                  <a16:creationId xmlns:a16="http://schemas.microsoft.com/office/drawing/2014/main" id="{7EB50F60-6135-4DFF-B4E5-3384126B6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50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539">
              <a:extLst>
                <a:ext uri="{FF2B5EF4-FFF2-40B4-BE49-F238E27FC236}">
                  <a16:creationId xmlns:a16="http://schemas.microsoft.com/office/drawing/2014/main" id="{59BA7681-9DA4-4CF2-9ED4-EA16D2C2A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6029326"/>
              <a:ext cx="34925" cy="34925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410516A-74A8-44C1-9D8F-AB6AC77FDE2A}"/>
              </a:ext>
            </a:extLst>
          </p:cNvPr>
          <p:cNvSpPr txBox="1"/>
          <p:nvPr/>
        </p:nvSpPr>
        <p:spPr>
          <a:xfrm>
            <a:off x="1091155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 (CN)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C8F5F3-DE36-495F-A5DF-25B85F265ED9}"/>
              </a:ext>
            </a:extLst>
          </p:cNvPr>
          <p:cNvSpPr txBox="1"/>
          <p:nvPr/>
        </p:nvSpPr>
        <p:spPr>
          <a:xfrm>
            <a:off x="1639838" y="1658224"/>
            <a:ext cx="10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5G Core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000B784-84DA-4D88-8B71-195003A47F8A}"/>
              </a:ext>
            </a:extLst>
          </p:cNvPr>
          <p:cNvGrpSpPr/>
          <p:nvPr/>
        </p:nvGrpSpPr>
        <p:grpSpPr>
          <a:xfrm>
            <a:off x="1222826" y="2136038"/>
            <a:ext cx="1754941" cy="1020339"/>
            <a:chOff x="10265729" y="1416780"/>
            <a:chExt cx="2941708" cy="1572618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57D44DD-6082-4B65-B698-4C233902473D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NEF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7F45BC5-5F7D-46D7-AB4A-4C63EFACA8F5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NRF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7990054-B0F6-4B00-BD1A-4037349A6324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PCF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7D44390-AF5B-4A15-9248-658CE368F9BD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UDM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BB9F54B0-FE83-4DE7-925F-0FC85CFEA001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AUSF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E0AFE031-323D-42C3-AFEA-C09754F6BCF8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AMF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5CA1216-EF54-4491-8900-7C5B3D7DFF8D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SMF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7B94C5C-6024-41F3-A869-CD8F75BD7F3B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NSSF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4D896E9-7D63-4DBB-8FA0-C06CFEB8F9B3}"/>
              </a:ext>
            </a:extLst>
          </p:cNvPr>
          <p:cNvSpPr/>
          <p:nvPr/>
        </p:nvSpPr>
        <p:spPr>
          <a:xfrm>
            <a:off x="1091155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37B9BDE-092D-4C62-A32E-2EE808711ADE}"/>
              </a:ext>
            </a:extLst>
          </p:cNvPr>
          <p:cNvGrpSpPr/>
          <p:nvPr/>
        </p:nvGrpSpPr>
        <p:grpSpPr>
          <a:xfrm>
            <a:off x="6194715" y="2615252"/>
            <a:ext cx="587375" cy="390525"/>
            <a:chOff x="2514600" y="3543300"/>
            <a:chExt cx="587375" cy="390525"/>
          </a:xfrm>
          <a:solidFill>
            <a:schemeClr val="bg1"/>
          </a:solidFill>
        </p:grpSpPr>
        <p:sp>
          <p:nvSpPr>
            <p:cNvPr id="142" name="Freeform 120">
              <a:extLst>
                <a:ext uri="{FF2B5EF4-FFF2-40B4-BE49-F238E27FC236}">
                  <a16:creationId xmlns:a16="http://schemas.microsoft.com/office/drawing/2014/main" id="{918D86B1-5ABD-4612-ADD5-8511E1D731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4600" y="3543300"/>
              <a:ext cx="587375" cy="390525"/>
            </a:xfrm>
            <a:custGeom>
              <a:avLst/>
              <a:gdLst>
                <a:gd name="T0" fmla="*/ 138 w 3330"/>
                <a:gd name="T1" fmla="*/ 2003 h 2210"/>
                <a:gd name="T2" fmla="*/ 148 w 3330"/>
                <a:gd name="T3" fmla="*/ 2038 h 2210"/>
                <a:gd name="T4" fmla="*/ 174 w 3330"/>
                <a:gd name="T5" fmla="*/ 2062 h 2210"/>
                <a:gd name="T6" fmla="*/ 208 w 3330"/>
                <a:gd name="T7" fmla="*/ 2072 h 2210"/>
                <a:gd name="T8" fmla="*/ 3140 w 3330"/>
                <a:gd name="T9" fmla="*/ 2069 h 2210"/>
                <a:gd name="T10" fmla="*/ 3171 w 3330"/>
                <a:gd name="T11" fmla="*/ 2052 h 2210"/>
                <a:gd name="T12" fmla="*/ 3189 w 3330"/>
                <a:gd name="T13" fmla="*/ 2021 h 2210"/>
                <a:gd name="T14" fmla="*/ 3191 w 3330"/>
                <a:gd name="T15" fmla="*/ 553 h 2210"/>
                <a:gd name="T16" fmla="*/ 3146 w 3330"/>
                <a:gd name="T17" fmla="*/ 143 h 2210"/>
                <a:gd name="T18" fmla="*/ 3191 w 3330"/>
                <a:gd name="T19" fmla="*/ 415 h 2210"/>
                <a:gd name="T20" fmla="*/ 3189 w 3330"/>
                <a:gd name="T21" fmla="*/ 191 h 2210"/>
                <a:gd name="T22" fmla="*/ 3174 w 3330"/>
                <a:gd name="T23" fmla="*/ 162 h 2210"/>
                <a:gd name="T24" fmla="*/ 3146 w 3330"/>
                <a:gd name="T25" fmla="*/ 143 h 2210"/>
                <a:gd name="T26" fmla="*/ 2457 w 3330"/>
                <a:gd name="T27" fmla="*/ 415 h 2210"/>
                <a:gd name="T28" fmla="*/ 2955 w 3330"/>
                <a:gd name="T29" fmla="*/ 139 h 2210"/>
                <a:gd name="T30" fmla="*/ 2318 w 3330"/>
                <a:gd name="T31" fmla="*/ 139 h 2210"/>
                <a:gd name="T32" fmla="*/ 2260 w 3330"/>
                <a:gd name="T33" fmla="*/ 415 h 2210"/>
                <a:gd name="T34" fmla="*/ 2318 w 3330"/>
                <a:gd name="T35" fmla="*/ 139 h 2210"/>
                <a:gd name="T36" fmla="*/ 1625 w 3330"/>
                <a:gd name="T37" fmla="*/ 415 h 2210"/>
                <a:gd name="T38" fmla="*/ 2122 w 3330"/>
                <a:gd name="T39" fmla="*/ 139 h 2210"/>
                <a:gd name="T40" fmla="*/ 1485 w 3330"/>
                <a:gd name="T41" fmla="*/ 139 h 2210"/>
                <a:gd name="T42" fmla="*/ 1428 w 3330"/>
                <a:gd name="T43" fmla="*/ 415 h 2210"/>
                <a:gd name="T44" fmla="*/ 1485 w 3330"/>
                <a:gd name="T45" fmla="*/ 139 h 2210"/>
                <a:gd name="T46" fmla="*/ 792 w 3330"/>
                <a:gd name="T47" fmla="*/ 415 h 2210"/>
                <a:gd name="T48" fmla="*/ 1290 w 3330"/>
                <a:gd name="T49" fmla="*/ 139 h 2210"/>
                <a:gd name="T50" fmla="*/ 653 w 3330"/>
                <a:gd name="T51" fmla="*/ 139 h 2210"/>
                <a:gd name="T52" fmla="*/ 595 w 3330"/>
                <a:gd name="T53" fmla="*/ 415 h 2210"/>
                <a:gd name="T54" fmla="*/ 653 w 3330"/>
                <a:gd name="T55" fmla="*/ 139 h 2210"/>
                <a:gd name="T56" fmla="*/ 190 w 3330"/>
                <a:gd name="T57" fmla="*/ 141 h 2210"/>
                <a:gd name="T58" fmla="*/ 159 w 3330"/>
                <a:gd name="T59" fmla="*/ 159 h 2210"/>
                <a:gd name="T60" fmla="*/ 141 w 3330"/>
                <a:gd name="T61" fmla="*/ 189 h 2210"/>
                <a:gd name="T62" fmla="*/ 138 w 3330"/>
                <a:gd name="T63" fmla="*/ 415 h 2210"/>
                <a:gd name="T64" fmla="*/ 457 w 3330"/>
                <a:gd name="T65" fmla="*/ 139 h 2210"/>
                <a:gd name="T66" fmla="*/ 208 w 3330"/>
                <a:gd name="T67" fmla="*/ 0 h 2210"/>
                <a:gd name="T68" fmla="*/ 3155 w 3330"/>
                <a:gd name="T69" fmla="*/ 3 h 2210"/>
                <a:gd name="T70" fmla="*/ 3217 w 3330"/>
                <a:gd name="T71" fmla="*/ 23 h 2210"/>
                <a:gd name="T72" fmla="*/ 3268 w 3330"/>
                <a:gd name="T73" fmla="*/ 61 h 2210"/>
                <a:gd name="T74" fmla="*/ 3307 w 3330"/>
                <a:gd name="T75" fmla="*/ 113 h 2210"/>
                <a:gd name="T76" fmla="*/ 3327 w 3330"/>
                <a:gd name="T77" fmla="*/ 174 h 2210"/>
                <a:gd name="T78" fmla="*/ 3330 w 3330"/>
                <a:gd name="T79" fmla="*/ 2003 h 2210"/>
                <a:gd name="T80" fmla="*/ 3319 w 3330"/>
                <a:gd name="T81" fmla="*/ 2068 h 2210"/>
                <a:gd name="T82" fmla="*/ 3290 w 3330"/>
                <a:gd name="T83" fmla="*/ 2126 h 2210"/>
                <a:gd name="T84" fmla="*/ 3244 w 3330"/>
                <a:gd name="T85" fmla="*/ 2170 h 2210"/>
                <a:gd name="T86" fmla="*/ 3188 w 3330"/>
                <a:gd name="T87" fmla="*/ 2200 h 2210"/>
                <a:gd name="T88" fmla="*/ 3122 w 3330"/>
                <a:gd name="T89" fmla="*/ 2210 h 2210"/>
                <a:gd name="T90" fmla="*/ 175 w 3330"/>
                <a:gd name="T91" fmla="*/ 2207 h 2210"/>
                <a:gd name="T92" fmla="*/ 113 w 3330"/>
                <a:gd name="T93" fmla="*/ 2187 h 2210"/>
                <a:gd name="T94" fmla="*/ 61 w 3330"/>
                <a:gd name="T95" fmla="*/ 2150 h 2210"/>
                <a:gd name="T96" fmla="*/ 23 w 3330"/>
                <a:gd name="T97" fmla="*/ 2098 h 2210"/>
                <a:gd name="T98" fmla="*/ 3 w 3330"/>
                <a:gd name="T99" fmla="*/ 2036 h 2210"/>
                <a:gd name="T100" fmla="*/ 0 w 3330"/>
                <a:gd name="T101" fmla="*/ 208 h 2210"/>
                <a:gd name="T102" fmla="*/ 11 w 3330"/>
                <a:gd name="T103" fmla="*/ 142 h 2210"/>
                <a:gd name="T104" fmla="*/ 40 w 3330"/>
                <a:gd name="T105" fmla="*/ 85 h 2210"/>
                <a:gd name="T106" fmla="*/ 86 w 3330"/>
                <a:gd name="T107" fmla="*/ 40 h 2210"/>
                <a:gd name="T108" fmla="*/ 142 w 3330"/>
                <a:gd name="T109" fmla="*/ 11 h 2210"/>
                <a:gd name="T110" fmla="*/ 208 w 3330"/>
                <a:gd name="T11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30" h="2210">
                  <a:moveTo>
                    <a:pt x="138" y="553"/>
                  </a:moveTo>
                  <a:lnTo>
                    <a:pt x="138" y="2003"/>
                  </a:lnTo>
                  <a:lnTo>
                    <a:pt x="141" y="2021"/>
                  </a:lnTo>
                  <a:lnTo>
                    <a:pt x="148" y="2038"/>
                  </a:lnTo>
                  <a:lnTo>
                    <a:pt x="159" y="2052"/>
                  </a:lnTo>
                  <a:lnTo>
                    <a:pt x="174" y="2062"/>
                  </a:lnTo>
                  <a:lnTo>
                    <a:pt x="190" y="2069"/>
                  </a:lnTo>
                  <a:lnTo>
                    <a:pt x="208" y="2072"/>
                  </a:lnTo>
                  <a:lnTo>
                    <a:pt x="3122" y="2072"/>
                  </a:lnTo>
                  <a:lnTo>
                    <a:pt x="3140" y="2069"/>
                  </a:lnTo>
                  <a:lnTo>
                    <a:pt x="3156" y="2062"/>
                  </a:lnTo>
                  <a:lnTo>
                    <a:pt x="3171" y="2052"/>
                  </a:lnTo>
                  <a:lnTo>
                    <a:pt x="3182" y="2038"/>
                  </a:lnTo>
                  <a:lnTo>
                    <a:pt x="3189" y="2021"/>
                  </a:lnTo>
                  <a:lnTo>
                    <a:pt x="3191" y="2003"/>
                  </a:lnTo>
                  <a:lnTo>
                    <a:pt x="3191" y="553"/>
                  </a:lnTo>
                  <a:lnTo>
                    <a:pt x="138" y="553"/>
                  </a:lnTo>
                  <a:close/>
                  <a:moveTo>
                    <a:pt x="3146" y="143"/>
                  </a:moveTo>
                  <a:lnTo>
                    <a:pt x="2873" y="415"/>
                  </a:lnTo>
                  <a:lnTo>
                    <a:pt x="3191" y="415"/>
                  </a:lnTo>
                  <a:lnTo>
                    <a:pt x="3191" y="208"/>
                  </a:lnTo>
                  <a:lnTo>
                    <a:pt x="3189" y="191"/>
                  </a:lnTo>
                  <a:lnTo>
                    <a:pt x="3183" y="175"/>
                  </a:lnTo>
                  <a:lnTo>
                    <a:pt x="3174" y="162"/>
                  </a:lnTo>
                  <a:lnTo>
                    <a:pt x="3160" y="151"/>
                  </a:lnTo>
                  <a:lnTo>
                    <a:pt x="3146" y="143"/>
                  </a:lnTo>
                  <a:close/>
                  <a:moveTo>
                    <a:pt x="2735" y="139"/>
                  </a:moveTo>
                  <a:lnTo>
                    <a:pt x="2457" y="415"/>
                  </a:lnTo>
                  <a:lnTo>
                    <a:pt x="2677" y="415"/>
                  </a:lnTo>
                  <a:lnTo>
                    <a:pt x="2955" y="139"/>
                  </a:lnTo>
                  <a:lnTo>
                    <a:pt x="2735" y="139"/>
                  </a:lnTo>
                  <a:close/>
                  <a:moveTo>
                    <a:pt x="2318" y="139"/>
                  </a:moveTo>
                  <a:lnTo>
                    <a:pt x="2040" y="415"/>
                  </a:lnTo>
                  <a:lnTo>
                    <a:pt x="2260" y="415"/>
                  </a:lnTo>
                  <a:lnTo>
                    <a:pt x="2538" y="139"/>
                  </a:lnTo>
                  <a:lnTo>
                    <a:pt x="2318" y="139"/>
                  </a:lnTo>
                  <a:close/>
                  <a:moveTo>
                    <a:pt x="1902" y="139"/>
                  </a:moveTo>
                  <a:lnTo>
                    <a:pt x="1625" y="415"/>
                  </a:lnTo>
                  <a:lnTo>
                    <a:pt x="1845" y="415"/>
                  </a:lnTo>
                  <a:lnTo>
                    <a:pt x="2122" y="139"/>
                  </a:lnTo>
                  <a:lnTo>
                    <a:pt x="1902" y="139"/>
                  </a:lnTo>
                  <a:close/>
                  <a:moveTo>
                    <a:pt x="1485" y="139"/>
                  </a:moveTo>
                  <a:lnTo>
                    <a:pt x="1208" y="415"/>
                  </a:lnTo>
                  <a:lnTo>
                    <a:pt x="1428" y="415"/>
                  </a:lnTo>
                  <a:lnTo>
                    <a:pt x="1705" y="139"/>
                  </a:lnTo>
                  <a:lnTo>
                    <a:pt x="1485" y="139"/>
                  </a:lnTo>
                  <a:close/>
                  <a:moveTo>
                    <a:pt x="1070" y="139"/>
                  </a:moveTo>
                  <a:lnTo>
                    <a:pt x="792" y="415"/>
                  </a:lnTo>
                  <a:lnTo>
                    <a:pt x="1012" y="415"/>
                  </a:lnTo>
                  <a:lnTo>
                    <a:pt x="1290" y="139"/>
                  </a:lnTo>
                  <a:lnTo>
                    <a:pt x="1070" y="139"/>
                  </a:lnTo>
                  <a:close/>
                  <a:moveTo>
                    <a:pt x="653" y="139"/>
                  </a:moveTo>
                  <a:lnTo>
                    <a:pt x="375" y="415"/>
                  </a:lnTo>
                  <a:lnTo>
                    <a:pt x="595" y="415"/>
                  </a:lnTo>
                  <a:lnTo>
                    <a:pt x="873" y="139"/>
                  </a:lnTo>
                  <a:lnTo>
                    <a:pt x="653" y="139"/>
                  </a:lnTo>
                  <a:close/>
                  <a:moveTo>
                    <a:pt x="208" y="139"/>
                  </a:moveTo>
                  <a:lnTo>
                    <a:pt x="190" y="141"/>
                  </a:lnTo>
                  <a:lnTo>
                    <a:pt x="174" y="148"/>
                  </a:lnTo>
                  <a:lnTo>
                    <a:pt x="159" y="159"/>
                  </a:lnTo>
                  <a:lnTo>
                    <a:pt x="148" y="173"/>
                  </a:lnTo>
                  <a:lnTo>
                    <a:pt x="141" y="189"/>
                  </a:lnTo>
                  <a:lnTo>
                    <a:pt x="138" y="208"/>
                  </a:lnTo>
                  <a:lnTo>
                    <a:pt x="138" y="415"/>
                  </a:lnTo>
                  <a:lnTo>
                    <a:pt x="180" y="415"/>
                  </a:lnTo>
                  <a:lnTo>
                    <a:pt x="457" y="139"/>
                  </a:lnTo>
                  <a:lnTo>
                    <a:pt x="208" y="139"/>
                  </a:lnTo>
                  <a:close/>
                  <a:moveTo>
                    <a:pt x="208" y="0"/>
                  </a:moveTo>
                  <a:lnTo>
                    <a:pt x="3122" y="0"/>
                  </a:lnTo>
                  <a:lnTo>
                    <a:pt x="3155" y="3"/>
                  </a:lnTo>
                  <a:lnTo>
                    <a:pt x="3188" y="11"/>
                  </a:lnTo>
                  <a:lnTo>
                    <a:pt x="3217" y="23"/>
                  </a:lnTo>
                  <a:lnTo>
                    <a:pt x="3244" y="40"/>
                  </a:lnTo>
                  <a:lnTo>
                    <a:pt x="3268" y="61"/>
                  </a:lnTo>
                  <a:lnTo>
                    <a:pt x="3290" y="85"/>
                  </a:lnTo>
                  <a:lnTo>
                    <a:pt x="3307" y="113"/>
                  </a:lnTo>
                  <a:lnTo>
                    <a:pt x="3319" y="142"/>
                  </a:lnTo>
                  <a:lnTo>
                    <a:pt x="3327" y="174"/>
                  </a:lnTo>
                  <a:lnTo>
                    <a:pt x="3330" y="208"/>
                  </a:lnTo>
                  <a:lnTo>
                    <a:pt x="3330" y="2003"/>
                  </a:lnTo>
                  <a:lnTo>
                    <a:pt x="3327" y="2036"/>
                  </a:lnTo>
                  <a:lnTo>
                    <a:pt x="3319" y="2068"/>
                  </a:lnTo>
                  <a:lnTo>
                    <a:pt x="3307" y="2098"/>
                  </a:lnTo>
                  <a:lnTo>
                    <a:pt x="3290" y="2126"/>
                  </a:lnTo>
                  <a:lnTo>
                    <a:pt x="3268" y="2150"/>
                  </a:lnTo>
                  <a:lnTo>
                    <a:pt x="3244" y="2170"/>
                  </a:lnTo>
                  <a:lnTo>
                    <a:pt x="3217" y="2187"/>
                  </a:lnTo>
                  <a:lnTo>
                    <a:pt x="3188" y="2200"/>
                  </a:lnTo>
                  <a:lnTo>
                    <a:pt x="3155" y="2207"/>
                  </a:lnTo>
                  <a:lnTo>
                    <a:pt x="3122" y="2210"/>
                  </a:lnTo>
                  <a:lnTo>
                    <a:pt x="208" y="2210"/>
                  </a:lnTo>
                  <a:lnTo>
                    <a:pt x="175" y="2207"/>
                  </a:lnTo>
                  <a:lnTo>
                    <a:pt x="142" y="2200"/>
                  </a:lnTo>
                  <a:lnTo>
                    <a:pt x="113" y="2187"/>
                  </a:lnTo>
                  <a:lnTo>
                    <a:pt x="86" y="2170"/>
                  </a:lnTo>
                  <a:lnTo>
                    <a:pt x="61" y="2150"/>
                  </a:lnTo>
                  <a:lnTo>
                    <a:pt x="40" y="2126"/>
                  </a:lnTo>
                  <a:lnTo>
                    <a:pt x="23" y="2098"/>
                  </a:lnTo>
                  <a:lnTo>
                    <a:pt x="11" y="2068"/>
                  </a:lnTo>
                  <a:lnTo>
                    <a:pt x="3" y="2036"/>
                  </a:lnTo>
                  <a:lnTo>
                    <a:pt x="0" y="2003"/>
                  </a:lnTo>
                  <a:lnTo>
                    <a:pt x="0" y="208"/>
                  </a:lnTo>
                  <a:lnTo>
                    <a:pt x="3" y="174"/>
                  </a:lnTo>
                  <a:lnTo>
                    <a:pt x="11" y="142"/>
                  </a:lnTo>
                  <a:lnTo>
                    <a:pt x="23" y="113"/>
                  </a:lnTo>
                  <a:lnTo>
                    <a:pt x="40" y="85"/>
                  </a:lnTo>
                  <a:lnTo>
                    <a:pt x="61" y="61"/>
                  </a:lnTo>
                  <a:lnTo>
                    <a:pt x="86" y="40"/>
                  </a:lnTo>
                  <a:lnTo>
                    <a:pt x="113" y="23"/>
                  </a:lnTo>
                  <a:lnTo>
                    <a:pt x="142" y="11"/>
                  </a:lnTo>
                  <a:lnTo>
                    <a:pt x="175" y="3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96500BE8-74BC-4374-A4B8-6D7DEF132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3678238"/>
              <a:ext cx="379413" cy="195263"/>
            </a:xfrm>
            <a:custGeom>
              <a:avLst/>
              <a:gdLst>
                <a:gd name="T0" fmla="*/ 1099 w 2149"/>
                <a:gd name="T1" fmla="*/ 659 h 1105"/>
                <a:gd name="T2" fmla="*/ 1220 w 2149"/>
                <a:gd name="T3" fmla="*/ 760 h 1105"/>
                <a:gd name="T4" fmla="*/ 1369 w 2149"/>
                <a:gd name="T5" fmla="*/ 623 h 1105"/>
                <a:gd name="T6" fmla="*/ 1421 w 2149"/>
                <a:gd name="T7" fmla="*/ 630 h 1105"/>
                <a:gd name="T8" fmla="*/ 1615 w 2149"/>
                <a:gd name="T9" fmla="*/ 641 h 1105"/>
                <a:gd name="T10" fmla="*/ 1665 w 2149"/>
                <a:gd name="T11" fmla="*/ 621 h 1105"/>
                <a:gd name="T12" fmla="*/ 1713 w 2149"/>
                <a:gd name="T13" fmla="*/ 641 h 1105"/>
                <a:gd name="T14" fmla="*/ 1951 w 2149"/>
                <a:gd name="T15" fmla="*/ 553 h 1105"/>
                <a:gd name="T16" fmla="*/ 1081 w 2149"/>
                <a:gd name="T17" fmla="*/ 379 h 1105"/>
                <a:gd name="T18" fmla="*/ 1905 w 2149"/>
                <a:gd name="T19" fmla="*/ 345 h 1105"/>
                <a:gd name="T20" fmla="*/ 506 w 2149"/>
                <a:gd name="T21" fmla="*/ 141 h 1105"/>
                <a:gd name="T22" fmla="*/ 371 w 2149"/>
                <a:gd name="T23" fmla="*/ 180 h 1105"/>
                <a:gd name="T24" fmla="*/ 260 w 2149"/>
                <a:gd name="T25" fmla="*/ 260 h 1105"/>
                <a:gd name="T26" fmla="*/ 180 w 2149"/>
                <a:gd name="T27" fmla="*/ 370 h 1105"/>
                <a:gd name="T28" fmla="*/ 141 w 2149"/>
                <a:gd name="T29" fmla="*/ 504 h 1105"/>
                <a:gd name="T30" fmla="*/ 149 w 2149"/>
                <a:gd name="T31" fmla="*/ 647 h 1105"/>
                <a:gd name="T32" fmla="*/ 202 w 2149"/>
                <a:gd name="T33" fmla="*/ 774 h 1105"/>
                <a:gd name="T34" fmla="*/ 294 w 2149"/>
                <a:gd name="T35" fmla="*/ 875 h 1105"/>
                <a:gd name="T36" fmla="*/ 414 w 2149"/>
                <a:gd name="T37" fmla="*/ 943 h 1105"/>
                <a:gd name="T38" fmla="*/ 555 w 2149"/>
                <a:gd name="T39" fmla="*/ 967 h 1105"/>
                <a:gd name="T40" fmla="*/ 695 w 2149"/>
                <a:gd name="T41" fmla="*/ 943 h 1105"/>
                <a:gd name="T42" fmla="*/ 814 w 2149"/>
                <a:gd name="T43" fmla="*/ 875 h 1105"/>
                <a:gd name="T44" fmla="*/ 906 w 2149"/>
                <a:gd name="T45" fmla="*/ 774 h 1105"/>
                <a:gd name="T46" fmla="*/ 959 w 2149"/>
                <a:gd name="T47" fmla="*/ 647 h 1105"/>
                <a:gd name="T48" fmla="*/ 967 w 2149"/>
                <a:gd name="T49" fmla="*/ 504 h 1105"/>
                <a:gd name="T50" fmla="*/ 928 w 2149"/>
                <a:gd name="T51" fmla="*/ 370 h 1105"/>
                <a:gd name="T52" fmla="*/ 848 w 2149"/>
                <a:gd name="T53" fmla="*/ 260 h 1105"/>
                <a:gd name="T54" fmla="*/ 737 w 2149"/>
                <a:gd name="T55" fmla="*/ 180 h 1105"/>
                <a:gd name="T56" fmla="*/ 603 w 2149"/>
                <a:gd name="T57" fmla="*/ 141 h 1105"/>
                <a:gd name="T58" fmla="*/ 612 w 2149"/>
                <a:gd name="T59" fmla="*/ 2 h 1105"/>
                <a:gd name="T60" fmla="*/ 774 w 2149"/>
                <a:gd name="T61" fmla="*/ 45 h 1105"/>
                <a:gd name="T62" fmla="*/ 912 w 2149"/>
                <a:gd name="T63" fmla="*/ 130 h 1105"/>
                <a:gd name="T64" fmla="*/ 1942 w 2149"/>
                <a:gd name="T65" fmla="*/ 207 h 1105"/>
                <a:gd name="T66" fmla="*/ 1989 w 2149"/>
                <a:gd name="T67" fmla="*/ 225 h 1105"/>
                <a:gd name="T68" fmla="*/ 2146 w 2149"/>
                <a:gd name="T69" fmla="*/ 460 h 1105"/>
                <a:gd name="T70" fmla="*/ 2146 w 2149"/>
                <a:gd name="T71" fmla="*/ 507 h 1105"/>
                <a:gd name="T72" fmla="*/ 1996 w 2149"/>
                <a:gd name="T73" fmla="*/ 735 h 1105"/>
                <a:gd name="T74" fmla="*/ 1837 w 2149"/>
                <a:gd name="T75" fmla="*/ 888 h 1105"/>
                <a:gd name="T76" fmla="*/ 1786 w 2149"/>
                <a:gd name="T77" fmla="*/ 895 h 1105"/>
                <a:gd name="T78" fmla="*/ 1665 w 2149"/>
                <a:gd name="T79" fmla="*/ 788 h 1105"/>
                <a:gd name="T80" fmla="*/ 1544 w 2149"/>
                <a:gd name="T81" fmla="*/ 895 h 1105"/>
                <a:gd name="T82" fmla="*/ 1491 w 2149"/>
                <a:gd name="T83" fmla="*/ 888 h 1105"/>
                <a:gd name="T84" fmla="*/ 1297 w 2149"/>
                <a:gd name="T85" fmla="*/ 877 h 1105"/>
                <a:gd name="T86" fmla="*/ 1248 w 2149"/>
                <a:gd name="T87" fmla="*/ 898 h 1105"/>
                <a:gd name="T88" fmla="*/ 912 w 2149"/>
                <a:gd name="T89" fmla="*/ 975 h 1105"/>
                <a:gd name="T90" fmla="*/ 774 w 2149"/>
                <a:gd name="T91" fmla="*/ 1060 h 1105"/>
                <a:gd name="T92" fmla="*/ 612 w 2149"/>
                <a:gd name="T93" fmla="*/ 1102 h 1105"/>
                <a:gd name="T94" fmla="*/ 443 w 2149"/>
                <a:gd name="T95" fmla="*/ 1093 h 1105"/>
                <a:gd name="T96" fmla="*/ 290 w 2149"/>
                <a:gd name="T97" fmla="*/ 1038 h 1105"/>
                <a:gd name="T98" fmla="*/ 162 w 2149"/>
                <a:gd name="T99" fmla="*/ 943 h 1105"/>
                <a:gd name="T100" fmla="*/ 66 w 2149"/>
                <a:gd name="T101" fmla="*/ 815 h 1105"/>
                <a:gd name="T102" fmla="*/ 11 w 2149"/>
                <a:gd name="T103" fmla="*/ 663 h 1105"/>
                <a:gd name="T104" fmla="*/ 3 w 2149"/>
                <a:gd name="T105" fmla="*/ 496 h 1105"/>
                <a:gd name="T106" fmla="*/ 43 w 2149"/>
                <a:gd name="T107" fmla="*/ 338 h 1105"/>
                <a:gd name="T108" fmla="*/ 126 w 2149"/>
                <a:gd name="T109" fmla="*/ 201 h 1105"/>
                <a:gd name="T110" fmla="*/ 244 w 2149"/>
                <a:gd name="T111" fmla="*/ 95 h 1105"/>
                <a:gd name="T112" fmla="*/ 389 w 2149"/>
                <a:gd name="T113" fmla="*/ 25 h 1105"/>
                <a:gd name="T114" fmla="*/ 555 w 2149"/>
                <a:gd name="T115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9" h="1105">
                  <a:moveTo>
                    <a:pt x="1110" y="553"/>
                  </a:moveTo>
                  <a:lnTo>
                    <a:pt x="1107" y="607"/>
                  </a:lnTo>
                  <a:lnTo>
                    <a:pt x="1099" y="659"/>
                  </a:lnTo>
                  <a:lnTo>
                    <a:pt x="1086" y="711"/>
                  </a:lnTo>
                  <a:lnTo>
                    <a:pt x="1068" y="760"/>
                  </a:lnTo>
                  <a:lnTo>
                    <a:pt x="1220" y="760"/>
                  </a:lnTo>
                  <a:lnTo>
                    <a:pt x="1338" y="641"/>
                  </a:lnTo>
                  <a:lnTo>
                    <a:pt x="1353" y="630"/>
                  </a:lnTo>
                  <a:lnTo>
                    <a:pt x="1369" y="623"/>
                  </a:lnTo>
                  <a:lnTo>
                    <a:pt x="1387" y="621"/>
                  </a:lnTo>
                  <a:lnTo>
                    <a:pt x="1404" y="623"/>
                  </a:lnTo>
                  <a:lnTo>
                    <a:pt x="1421" y="630"/>
                  </a:lnTo>
                  <a:lnTo>
                    <a:pt x="1436" y="641"/>
                  </a:lnTo>
                  <a:lnTo>
                    <a:pt x="1525" y="731"/>
                  </a:lnTo>
                  <a:lnTo>
                    <a:pt x="1615" y="641"/>
                  </a:lnTo>
                  <a:lnTo>
                    <a:pt x="1630" y="630"/>
                  </a:lnTo>
                  <a:lnTo>
                    <a:pt x="1646" y="623"/>
                  </a:lnTo>
                  <a:lnTo>
                    <a:pt x="1665" y="621"/>
                  </a:lnTo>
                  <a:lnTo>
                    <a:pt x="1682" y="623"/>
                  </a:lnTo>
                  <a:lnTo>
                    <a:pt x="1699" y="630"/>
                  </a:lnTo>
                  <a:lnTo>
                    <a:pt x="1713" y="641"/>
                  </a:lnTo>
                  <a:lnTo>
                    <a:pt x="1803" y="731"/>
                  </a:lnTo>
                  <a:lnTo>
                    <a:pt x="1888" y="646"/>
                  </a:lnTo>
                  <a:lnTo>
                    <a:pt x="1951" y="553"/>
                  </a:lnTo>
                  <a:lnTo>
                    <a:pt x="1110" y="553"/>
                  </a:lnTo>
                  <a:close/>
                  <a:moveTo>
                    <a:pt x="1069" y="345"/>
                  </a:moveTo>
                  <a:lnTo>
                    <a:pt x="1081" y="379"/>
                  </a:lnTo>
                  <a:lnTo>
                    <a:pt x="1091" y="414"/>
                  </a:lnTo>
                  <a:lnTo>
                    <a:pt x="1951" y="414"/>
                  </a:lnTo>
                  <a:lnTo>
                    <a:pt x="1905" y="345"/>
                  </a:lnTo>
                  <a:lnTo>
                    <a:pt x="1069" y="345"/>
                  </a:lnTo>
                  <a:close/>
                  <a:moveTo>
                    <a:pt x="555" y="138"/>
                  </a:moveTo>
                  <a:lnTo>
                    <a:pt x="506" y="141"/>
                  </a:lnTo>
                  <a:lnTo>
                    <a:pt x="459" y="149"/>
                  </a:lnTo>
                  <a:lnTo>
                    <a:pt x="414" y="162"/>
                  </a:lnTo>
                  <a:lnTo>
                    <a:pt x="371" y="180"/>
                  </a:lnTo>
                  <a:lnTo>
                    <a:pt x="332" y="202"/>
                  </a:lnTo>
                  <a:lnTo>
                    <a:pt x="294" y="229"/>
                  </a:lnTo>
                  <a:lnTo>
                    <a:pt x="260" y="260"/>
                  </a:lnTo>
                  <a:lnTo>
                    <a:pt x="230" y="294"/>
                  </a:lnTo>
                  <a:lnTo>
                    <a:pt x="202" y="331"/>
                  </a:lnTo>
                  <a:lnTo>
                    <a:pt x="180" y="370"/>
                  </a:lnTo>
                  <a:lnTo>
                    <a:pt x="162" y="413"/>
                  </a:lnTo>
                  <a:lnTo>
                    <a:pt x="149" y="458"/>
                  </a:lnTo>
                  <a:lnTo>
                    <a:pt x="141" y="504"/>
                  </a:lnTo>
                  <a:lnTo>
                    <a:pt x="138" y="553"/>
                  </a:lnTo>
                  <a:lnTo>
                    <a:pt x="141" y="601"/>
                  </a:lnTo>
                  <a:lnTo>
                    <a:pt x="149" y="647"/>
                  </a:lnTo>
                  <a:lnTo>
                    <a:pt x="162" y="692"/>
                  </a:lnTo>
                  <a:lnTo>
                    <a:pt x="180" y="735"/>
                  </a:lnTo>
                  <a:lnTo>
                    <a:pt x="202" y="774"/>
                  </a:lnTo>
                  <a:lnTo>
                    <a:pt x="230" y="811"/>
                  </a:lnTo>
                  <a:lnTo>
                    <a:pt x="260" y="845"/>
                  </a:lnTo>
                  <a:lnTo>
                    <a:pt x="294" y="875"/>
                  </a:lnTo>
                  <a:lnTo>
                    <a:pt x="332" y="903"/>
                  </a:lnTo>
                  <a:lnTo>
                    <a:pt x="371" y="925"/>
                  </a:lnTo>
                  <a:lnTo>
                    <a:pt x="414" y="943"/>
                  </a:lnTo>
                  <a:lnTo>
                    <a:pt x="459" y="956"/>
                  </a:lnTo>
                  <a:lnTo>
                    <a:pt x="506" y="964"/>
                  </a:lnTo>
                  <a:lnTo>
                    <a:pt x="555" y="967"/>
                  </a:lnTo>
                  <a:lnTo>
                    <a:pt x="603" y="964"/>
                  </a:lnTo>
                  <a:lnTo>
                    <a:pt x="649" y="956"/>
                  </a:lnTo>
                  <a:lnTo>
                    <a:pt x="695" y="943"/>
                  </a:lnTo>
                  <a:lnTo>
                    <a:pt x="737" y="925"/>
                  </a:lnTo>
                  <a:lnTo>
                    <a:pt x="778" y="903"/>
                  </a:lnTo>
                  <a:lnTo>
                    <a:pt x="814" y="875"/>
                  </a:lnTo>
                  <a:lnTo>
                    <a:pt x="848" y="845"/>
                  </a:lnTo>
                  <a:lnTo>
                    <a:pt x="879" y="811"/>
                  </a:lnTo>
                  <a:lnTo>
                    <a:pt x="906" y="774"/>
                  </a:lnTo>
                  <a:lnTo>
                    <a:pt x="928" y="735"/>
                  </a:lnTo>
                  <a:lnTo>
                    <a:pt x="946" y="692"/>
                  </a:lnTo>
                  <a:lnTo>
                    <a:pt x="959" y="647"/>
                  </a:lnTo>
                  <a:lnTo>
                    <a:pt x="967" y="601"/>
                  </a:lnTo>
                  <a:lnTo>
                    <a:pt x="970" y="553"/>
                  </a:lnTo>
                  <a:lnTo>
                    <a:pt x="967" y="504"/>
                  </a:lnTo>
                  <a:lnTo>
                    <a:pt x="959" y="458"/>
                  </a:lnTo>
                  <a:lnTo>
                    <a:pt x="946" y="413"/>
                  </a:lnTo>
                  <a:lnTo>
                    <a:pt x="928" y="370"/>
                  </a:lnTo>
                  <a:lnTo>
                    <a:pt x="906" y="331"/>
                  </a:lnTo>
                  <a:lnTo>
                    <a:pt x="879" y="294"/>
                  </a:lnTo>
                  <a:lnTo>
                    <a:pt x="848" y="260"/>
                  </a:lnTo>
                  <a:lnTo>
                    <a:pt x="814" y="229"/>
                  </a:lnTo>
                  <a:lnTo>
                    <a:pt x="778" y="202"/>
                  </a:lnTo>
                  <a:lnTo>
                    <a:pt x="737" y="180"/>
                  </a:lnTo>
                  <a:lnTo>
                    <a:pt x="695" y="162"/>
                  </a:lnTo>
                  <a:lnTo>
                    <a:pt x="649" y="149"/>
                  </a:lnTo>
                  <a:lnTo>
                    <a:pt x="603" y="141"/>
                  </a:lnTo>
                  <a:lnTo>
                    <a:pt x="555" y="138"/>
                  </a:lnTo>
                  <a:close/>
                  <a:moveTo>
                    <a:pt x="555" y="0"/>
                  </a:moveTo>
                  <a:lnTo>
                    <a:pt x="612" y="2"/>
                  </a:lnTo>
                  <a:lnTo>
                    <a:pt x="668" y="12"/>
                  </a:lnTo>
                  <a:lnTo>
                    <a:pt x="721" y="26"/>
                  </a:lnTo>
                  <a:lnTo>
                    <a:pt x="774" y="45"/>
                  </a:lnTo>
                  <a:lnTo>
                    <a:pt x="822" y="69"/>
                  </a:lnTo>
                  <a:lnTo>
                    <a:pt x="868" y="97"/>
                  </a:lnTo>
                  <a:lnTo>
                    <a:pt x="912" y="130"/>
                  </a:lnTo>
                  <a:lnTo>
                    <a:pt x="951" y="167"/>
                  </a:lnTo>
                  <a:lnTo>
                    <a:pt x="988" y="207"/>
                  </a:lnTo>
                  <a:lnTo>
                    <a:pt x="1942" y="207"/>
                  </a:lnTo>
                  <a:lnTo>
                    <a:pt x="1958" y="209"/>
                  </a:lnTo>
                  <a:lnTo>
                    <a:pt x="1974" y="215"/>
                  </a:lnTo>
                  <a:lnTo>
                    <a:pt x="1989" y="225"/>
                  </a:lnTo>
                  <a:lnTo>
                    <a:pt x="2000" y="238"/>
                  </a:lnTo>
                  <a:lnTo>
                    <a:pt x="2138" y="445"/>
                  </a:lnTo>
                  <a:lnTo>
                    <a:pt x="2146" y="460"/>
                  </a:lnTo>
                  <a:lnTo>
                    <a:pt x="2149" y="476"/>
                  </a:lnTo>
                  <a:lnTo>
                    <a:pt x="2149" y="492"/>
                  </a:lnTo>
                  <a:lnTo>
                    <a:pt x="2146" y="507"/>
                  </a:lnTo>
                  <a:lnTo>
                    <a:pt x="2138" y="522"/>
                  </a:lnTo>
                  <a:lnTo>
                    <a:pt x="2000" y="729"/>
                  </a:lnTo>
                  <a:lnTo>
                    <a:pt x="1996" y="735"/>
                  </a:lnTo>
                  <a:lnTo>
                    <a:pt x="1991" y="740"/>
                  </a:lnTo>
                  <a:lnTo>
                    <a:pt x="1852" y="877"/>
                  </a:lnTo>
                  <a:lnTo>
                    <a:pt x="1837" y="888"/>
                  </a:lnTo>
                  <a:lnTo>
                    <a:pt x="1821" y="895"/>
                  </a:lnTo>
                  <a:lnTo>
                    <a:pt x="1803" y="898"/>
                  </a:lnTo>
                  <a:lnTo>
                    <a:pt x="1786" y="895"/>
                  </a:lnTo>
                  <a:lnTo>
                    <a:pt x="1769" y="888"/>
                  </a:lnTo>
                  <a:lnTo>
                    <a:pt x="1754" y="877"/>
                  </a:lnTo>
                  <a:lnTo>
                    <a:pt x="1665" y="788"/>
                  </a:lnTo>
                  <a:lnTo>
                    <a:pt x="1575" y="877"/>
                  </a:lnTo>
                  <a:lnTo>
                    <a:pt x="1560" y="888"/>
                  </a:lnTo>
                  <a:lnTo>
                    <a:pt x="1544" y="895"/>
                  </a:lnTo>
                  <a:lnTo>
                    <a:pt x="1525" y="898"/>
                  </a:lnTo>
                  <a:lnTo>
                    <a:pt x="1508" y="895"/>
                  </a:lnTo>
                  <a:lnTo>
                    <a:pt x="1491" y="888"/>
                  </a:lnTo>
                  <a:lnTo>
                    <a:pt x="1477" y="877"/>
                  </a:lnTo>
                  <a:lnTo>
                    <a:pt x="1387" y="788"/>
                  </a:lnTo>
                  <a:lnTo>
                    <a:pt x="1297" y="877"/>
                  </a:lnTo>
                  <a:lnTo>
                    <a:pt x="1282" y="888"/>
                  </a:lnTo>
                  <a:lnTo>
                    <a:pt x="1266" y="895"/>
                  </a:lnTo>
                  <a:lnTo>
                    <a:pt x="1248" y="898"/>
                  </a:lnTo>
                  <a:lnTo>
                    <a:pt x="988" y="898"/>
                  </a:lnTo>
                  <a:lnTo>
                    <a:pt x="951" y="938"/>
                  </a:lnTo>
                  <a:lnTo>
                    <a:pt x="912" y="975"/>
                  </a:lnTo>
                  <a:lnTo>
                    <a:pt x="868" y="1008"/>
                  </a:lnTo>
                  <a:lnTo>
                    <a:pt x="822" y="1036"/>
                  </a:lnTo>
                  <a:lnTo>
                    <a:pt x="774" y="1060"/>
                  </a:lnTo>
                  <a:lnTo>
                    <a:pt x="721" y="1079"/>
                  </a:lnTo>
                  <a:lnTo>
                    <a:pt x="668" y="1093"/>
                  </a:lnTo>
                  <a:lnTo>
                    <a:pt x="612" y="1102"/>
                  </a:lnTo>
                  <a:lnTo>
                    <a:pt x="555" y="1105"/>
                  </a:lnTo>
                  <a:lnTo>
                    <a:pt x="498" y="1102"/>
                  </a:lnTo>
                  <a:lnTo>
                    <a:pt x="443" y="1093"/>
                  </a:lnTo>
                  <a:lnTo>
                    <a:pt x="389" y="1080"/>
                  </a:lnTo>
                  <a:lnTo>
                    <a:pt x="339" y="1061"/>
                  </a:lnTo>
                  <a:lnTo>
                    <a:pt x="290" y="1038"/>
                  </a:lnTo>
                  <a:lnTo>
                    <a:pt x="244" y="1010"/>
                  </a:lnTo>
                  <a:lnTo>
                    <a:pt x="201" y="979"/>
                  </a:lnTo>
                  <a:lnTo>
                    <a:pt x="162" y="943"/>
                  </a:lnTo>
                  <a:lnTo>
                    <a:pt x="126" y="904"/>
                  </a:lnTo>
                  <a:lnTo>
                    <a:pt x="94" y="861"/>
                  </a:lnTo>
                  <a:lnTo>
                    <a:pt x="66" y="815"/>
                  </a:lnTo>
                  <a:lnTo>
                    <a:pt x="43" y="767"/>
                  </a:lnTo>
                  <a:lnTo>
                    <a:pt x="24" y="717"/>
                  </a:lnTo>
                  <a:lnTo>
                    <a:pt x="11" y="663"/>
                  </a:lnTo>
                  <a:lnTo>
                    <a:pt x="3" y="609"/>
                  </a:lnTo>
                  <a:lnTo>
                    <a:pt x="0" y="553"/>
                  </a:lnTo>
                  <a:lnTo>
                    <a:pt x="3" y="496"/>
                  </a:lnTo>
                  <a:lnTo>
                    <a:pt x="11" y="441"/>
                  </a:lnTo>
                  <a:lnTo>
                    <a:pt x="24" y="388"/>
                  </a:lnTo>
                  <a:lnTo>
                    <a:pt x="43" y="338"/>
                  </a:lnTo>
                  <a:lnTo>
                    <a:pt x="66" y="290"/>
                  </a:lnTo>
                  <a:lnTo>
                    <a:pt x="94" y="244"/>
                  </a:lnTo>
                  <a:lnTo>
                    <a:pt x="126" y="201"/>
                  </a:lnTo>
                  <a:lnTo>
                    <a:pt x="162" y="162"/>
                  </a:lnTo>
                  <a:lnTo>
                    <a:pt x="201" y="126"/>
                  </a:lnTo>
                  <a:lnTo>
                    <a:pt x="244" y="95"/>
                  </a:lnTo>
                  <a:lnTo>
                    <a:pt x="290" y="67"/>
                  </a:lnTo>
                  <a:lnTo>
                    <a:pt x="339" y="44"/>
                  </a:lnTo>
                  <a:lnTo>
                    <a:pt x="389" y="25"/>
                  </a:lnTo>
                  <a:lnTo>
                    <a:pt x="443" y="12"/>
                  </a:lnTo>
                  <a:lnTo>
                    <a:pt x="498" y="2"/>
                  </a:lnTo>
                  <a:lnTo>
                    <a:pt x="5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BB56AF50-494E-40C5-A301-5CDA37DF4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3763963"/>
              <a:ext cx="25400" cy="23813"/>
            </a:xfrm>
            <a:custGeom>
              <a:avLst/>
              <a:gdLst>
                <a:gd name="T0" fmla="*/ 69 w 138"/>
                <a:gd name="T1" fmla="*/ 0 h 137"/>
                <a:gd name="T2" fmla="*/ 88 w 138"/>
                <a:gd name="T3" fmla="*/ 2 h 137"/>
                <a:gd name="T4" fmla="*/ 104 w 138"/>
                <a:gd name="T5" fmla="*/ 9 h 137"/>
                <a:gd name="T6" fmla="*/ 118 w 138"/>
                <a:gd name="T7" fmla="*/ 20 h 137"/>
                <a:gd name="T8" fmla="*/ 129 w 138"/>
                <a:gd name="T9" fmla="*/ 34 h 137"/>
                <a:gd name="T10" fmla="*/ 136 w 138"/>
                <a:gd name="T11" fmla="*/ 50 h 137"/>
                <a:gd name="T12" fmla="*/ 138 w 138"/>
                <a:gd name="T13" fmla="*/ 69 h 137"/>
                <a:gd name="T14" fmla="*/ 136 w 138"/>
                <a:gd name="T15" fmla="*/ 87 h 137"/>
                <a:gd name="T16" fmla="*/ 129 w 138"/>
                <a:gd name="T17" fmla="*/ 103 h 137"/>
                <a:gd name="T18" fmla="*/ 118 w 138"/>
                <a:gd name="T19" fmla="*/ 117 h 137"/>
                <a:gd name="T20" fmla="*/ 104 w 138"/>
                <a:gd name="T21" fmla="*/ 128 h 137"/>
                <a:gd name="T22" fmla="*/ 88 w 138"/>
                <a:gd name="T23" fmla="*/ 135 h 137"/>
                <a:gd name="T24" fmla="*/ 69 w 138"/>
                <a:gd name="T25" fmla="*/ 137 h 137"/>
                <a:gd name="T26" fmla="*/ 51 w 138"/>
                <a:gd name="T27" fmla="*/ 135 h 137"/>
                <a:gd name="T28" fmla="*/ 34 w 138"/>
                <a:gd name="T29" fmla="*/ 128 h 137"/>
                <a:gd name="T30" fmla="*/ 20 w 138"/>
                <a:gd name="T31" fmla="*/ 117 h 137"/>
                <a:gd name="T32" fmla="*/ 9 w 138"/>
                <a:gd name="T33" fmla="*/ 103 h 137"/>
                <a:gd name="T34" fmla="*/ 2 w 138"/>
                <a:gd name="T35" fmla="*/ 87 h 137"/>
                <a:gd name="T36" fmla="*/ 0 w 138"/>
                <a:gd name="T37" fmla="*/ 69 h 137"/>
                <a:gd name="T38" fmla="*/ 2 w 138"/>
                <a:gd name="T39" fmla="*/ 50 h 137"/>
                <a:gd name="T40" fmla="*/ 9 w 138"/>
                <a:gd name="T41" fmla="*/ 34 h 137"/>
                <a:gd name="T42" fmla="*/ 20 w 138"/>
                <a:gd name="T43" fmla="*/ 20 h 137"/>
                <a:gd name="T44" fmla="*/ 34 w 138"/>
                <a:gd name="T45" fmla="*/ 9 h 137"/>
                <a:gd name="T46" fmla="*/ 51 w 138"/>
                <a:gd name="T47" fmla="*/ 2 h 137"/>
                <a:gd name="T48" fmla="*/ 69 w 138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7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4" y="128"/>
                  </a:lnTo>
                  <a:lnTo>
                    <a:pt x="88" y="135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4" y="128"/>
                  </a:lnTo>
                  <a:lnTo>
                    <a:pt x="20" y="117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118714D-0E48-4F07-884D-A3C21535298D}"/>
              </a:ext>
            </a:extLst>
          </p:cNvPr>
          <p:cNvGrpSpPr/>
          <p:nvPr/>
        </p:nvGrpSpPr>
        <p:grpSpPr>
          <a:xfrm>
            <a:off x="4363269" y="3718322"/>
            <a:ext cx="585787" cy="390525"/>
            <a:chOff x="9072563" y="1998663"/>
            <a:chExt cx="585787" cy="390525"/>
          </a:xfrm>
          <a:solidFill>
            <a:schemeClr val="bg1"/>
          </a:solidFill>
        </p:grpSpPr>
        <p:sp>
          <p:nvSpPr>
            <p:cNvPr id="149" name="Freeform 355">
              <a:extLst>
                <a:ext uri="{FF2B5EF4-FFF2-40B4-BE49-F238E27FC236}">
                  <a16:creationId xmlns:a16="http://schemas.microsoft.com/office/drawing/2014/main" id="{FC497F4A-862D-4059-970F-1E6091AE2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56">
              <a:extLst>
                <a:ext uri="{FF2B5EF4-FFF2-40B4-BE49-F238E27FC236}">
                  <a16:creationId xmlns:a16="http://schemas.microsoft.com/office/drawing/2014/main" id="{451DB440-2DD4-4B19-B11D-E57A6C63C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57">
              <a:extLst>
                <a:ext uri="{FF2B5EF4-FFF2-40B4-BE49-F238E27FC236}">
                  <a16:creationId xmlns:a16="http://schemas.microsoft.com/office/drawing/2014/main" id="{063CA21E-1085-4ABE-AD7A-02B1AF125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52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5G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0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1238AF-A38B-438C-B8C4-81B8178230E9}"/>
</file>

<file path=customXml/itemProps2.xml><?xml version="1.0" encoding="utf-8"?>
<ds:datastoreItem xmlns:ds="http://schemas.openxmlformats.org/officeDocument/2006/customXml" ds:itemID="{B922EF85-D729-4949-A3A2-2D8183E1F55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15530</TotalTime>
  <Words>354</Words>
  <Application>Microsoft Office PowerPoint</Application>
  <PresentationFormat>On-screen Show (16:9)</PresentationFormat>
  <Paragraphs>217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928</cp:revision>
  <dcterms:created xsi:type="dcterms:W3CDTF">2017-10-12T21:25:20Z</dcterms:created>
  <dcterms:modified xsi:type="dcterms:W3CDTF">2022-05-18T10:41:34Z</dcterms:modified>
</cp:coreProperties>
</file>