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381BB-F310-F512-C016-FFBE2136DBB5}" v="29" dt="2022-05-18T10:43:05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844381BB-F310-F512-C016-FFBE2136DBB5}"/>
    <pc:docChg chg="modSld">
      <pc:chgData name="Priya Vishwakarma" userId="S::priya.v@eccouncil.org::6902f13e-7c45-48b5-80cf-298edb288fd6" providerId="AD" clId="Web-{844381BB-F310-F512-C016-FFBE2136DBB5}" dt="2022-05-18T10:43:04.948" v="10" actId="20577"/>
      <pc:docMkLst>
        <pc:docMk/>
      </pc:docMkLst>
      <pc:sldChg chg="modSp">
        <pc:chgData name="Priya Vishwakarma" userId="S::priya.v@eccouncil.org::6902f13e-7c45-48b5-80cf-298edb288fd6" providerId="AD" clId="Web-{844381BB-F310-F512-C016-FFBE2136DBB5}" dt="2022-05-18T10:43:04.948" v="10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844381BB-F310-F512-C016-FFBE2136DBB5}" dt="2022-05-18T10:43:04.948" v="10" actId="20577"/>
          <ac:spMkLst>
            <pc:docMk/>
            <pc:sldMk cId="2456021742" sldId="1379"/>
            <ac:spMk id="5" creationId="{00000000-0000-0000-0000-000000000000}"/>
          </ac:spMkLst>
        </pc:spChg>
      </pc:sldChg>
    </pc:docChg>
  </pc:docChgLst>
  <pc:docChgLst>
    <pc:chgData clId="Web-{844381BB-F310-F512-C016-FFBE2136DBB5}"/>
    <pc:docChg chg="modSld">
      <pc:chgData name="" userId="" providerId="" clId="Web-{844381BB-F310-F512-C016-FFBE2136DBB5}" dt="2022-05-18T10:42:38.353" v="2" actId="20577"/>
      <pc:docMkLst>
        <pc:docMk/>
      </pc:docMkLst>
      <pc:sldChg chg="modSp">
        <pc:chgData name="" userId="" providerId="" clId="Web-{844381BB-F310-F512-C016-FFBE2136DBB5}" dt="2022-05-18T10:42:38.353" v="2" actId="20577"/>
        <pc:sldMkLst>
          <pc:docMk/>
          <pc:sldMk cId="2456021742" sldId="1379"/>
        </pc:sldMkLst>
        <pc:spChg chg="mod">
          <ac:chgData name="" userId="" providerId="" clId="Web-{844381BB-F310-F512-C016-FFBE2136DBB5}" dt="2022-05-18T10:42:38.353" v="2" actId="20577"/>
          <ac:spMkLst>
            <pc:docMk/>
            <pc:sldMk cId="2456021742" sldId="137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Standards bodies that define 5G architecture including 3GPP, ITU, and IETF.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non-standalone architecture (NSA) dependent on 4G LTE.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standalone architecture (SA) from UE to Core.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global deployments.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Threats to 5G UE, RAN, and 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Network Security Landscape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D9A1DC-0DD0-49DE-9069-37BE9EDE3461}"/>
</file>

<file path=customXml/itemProps2.xml><?xml version="1.0" encoding="utf-8"?>
<ds:datastoreItem xmlns:ds="http://schemas.openxmlformats.org/officeDocument/2006/customXml" ds:itemID="{3FDE5E8D-0DFB-40C0-B371-BD737641B1B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14116</TotalTime>
  <Words>68</Words>
  <Application>Microsoft Office PowerPoint</Application>
  <PresentationFormat>On-screen Show (16:9)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914</cp:revision>
  <dcterms:created xsi:type="dcterms:W3CDTF">2017-10-12T21:25:20Z</dcterms:created>
  <dcterms:modified xsi:type="dcterms:W3CDTF">2022-05-18T10:43:15Z</dcterms:modified>
</cp:coreProperties>
</file>