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96CEE-0E0A-0B7F-5800-02532908C4BB}" v="19" dt="2022-05-18T10:44:24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6D996CEE-0E0A-0B7F-5800-02532908C4BB}"/>
    <pc:docChg chg="modSld">
      <pc:chgData name="Priya Vishwakarma" userId="S::priya.v@eccouncil.org::6902f13e-7c45-48b5-80cf-298edb288fd6" providerId="AD" clId="Web-{6D996CEE-0E0A-0B7F-5800-02532908C4BB}" dt="2022-05-18T10:44:24.374" v="5" actId="20577"/>
      <pc:docMkLst>
        <pc:docMk/>
      </pc:docMkLst>
      <pc:sldChg chg="modSp">
        <pc:chgData name="Priya Vishwakarma" userId="S::priya.v@eccouncil.org::6902f13e-7c45-48b5-80cf-298edb288fd6" providerId="AD" clId="Web-{6D996CEE-0E0A-0B7F-5800-02532908C4BB}" dt="2022-05-18T10:44:24.374" v="5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6D996CEE-0E0A-0B7F-5800-02532908C4BB}" dt="2022-05-18T10:44:15.670" v="3" actId="20577"/>
          <ac:spMkLst>
            <pc:docMk/>
            <pc:sldMk cId="3158777495" sldId="1207"/>
            <ac:spMk id="17" creationId="{3F039358-5D96-4B84-AA8B-B45300D10872}"/>
          </ac:spMkLst>
        </pc:spChg>
        <pc:spChg chg="mod">
          <ac:chgData name="Priya Vishwakarma" userId="S::priya.v@eccouncil.org::6902f13e-7c45-48b5-80cf-298edb288fd6" providerId="AD" clId="Web-{6D996CEE-0E0A-0B7F-5800-02532908C4BB}" dt="2022-05-18T10:44:24.374" v="5" actId="20577"/>
          <ac:spMkLst>
            <pc:docMk/>
            <pc:sldMk cId="3158777495" sldId="1207"/>
            <ac:spMk id="23" creationId="{A63C63E2-7D81-439E-9836-F9BE0D6C5D0D}"/>
          </ac:spMkLst>
        </pc:spChg>
        <pc:spChg chg="mod">
          <ac:chgData name="Priya Vishwakarma" userId="S::priya.v@eccouncil.org::6902f13e-7c45-48b5-80cf-298edb288fd6" providerId="AD" clId="Web-{6D996CEE-0E0A-0B7F-5800-02532908C4BB}" dt="2022-05-18T10:43:58.561" v="0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6D996CEE-0E0A-0B7F-5800-02532908C4BB}" dt="2022-05-18T10:44:01.420" v="1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6D996CEE-0E0A-0B7F-5800-02532908C4BB}" dt="2022-05-18T10:44:03.904" v="2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5G Network Security Landscape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5G Network Security Landscape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6509" y="1695080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0374" y="1617479"/>
            <a:ext cx="2930192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1"/>
                </a:solidFill>
                <a:latin typeface="+mj-lt"/>
              </a:rPr>
              <a:t>Design Principles for 5G Networks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Standards and architecture dependent.</a:t>
            </a:r>
            <a:endParaRPr lang="en-US" sz="700" dirty="0">
              <a:solidFill>
                <a:schemeClr val="bg1">
                  <a:lumMod val="65000"/>
                </a:schemeClr>
              </a:solidFill>
              <a:ea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00287" y="2096244"/>
            <a:ext cx="2930192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Cyber Security Best Practices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5G networks are software-centric.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0287" y="2575009"/>
            <a:ext cx="2930192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5G Physical Layer Security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Between UE and the RAN.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8109" y="1572235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2148" y="2008815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1051" y="2448884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100287" y="3053774"/>
            <a:ext cx="2930192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5G WLAN Security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Wireless LAN security in 5G.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479073" y="2934332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100287" y="3532539"/>
            <a:ext cx="2930192" cy="4667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Securing 5G Networks Holistically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Threats to 5G NSA and 5G SA UE, RAN, and Core network functions. 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459A2-7465-4EBA-9448-55D2D4C4B4E5}"/>
              </a:ext>
            </a:extLst>
          </p:cNvPr>
          <p:cNvSpPr/>
          <p:nvPr/>
        </p:nvSpPr>
        <p:spPr>
          <a:xfrm>
            <a:off x="444676" y="3429823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C63E2-7D81-439E-9836-F9BE0D6C5D0D}"/>
              </a:ext>
            </a:extLst>
          </p:cNvPr>
          <p:cNvSpPr/>
          <p:nvPr/>
        </p:nvSpPr>
        <p:spPr>
          <a:xfrm>
            <a:off x="1092731" y="4011303"/>
            <a:ext cx="3025477" cy="4667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Current Regulatory and Governmental Impacts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Government issues and concerns in 5G security.</a:t>
            </a:r>
            <a:endParaRPr 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EC604-56D8-440B-9692-FBDB804261F8}"/>
              </a:ext>
            </a:extLst>
          </p:cNvPr>
          <p:cNvSpPr/>
          <p:nvPr/>
        </p:nvSpPr>
        <p:spPr>
          <a:xfrm>
            <a:off x="452002" y="3861857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06</a:t>
            </a: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096509" y="2138823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096509" y="2582566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096509" y="3026309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B5C948-5C6D-461C-906F-BBF9D290701B}"/>
              </a:ext>
            </a:extLst>
          </p:cNvPr>
          <p:cNvCxnSpPr>
            <a:cxnSpLocks/>
          </p:cNvCxnSpPr>
          <p:nvPr/>
        </p:nvCxnSpPr>
        <p:spPr>
          <a:xfrm>
            <a:off x="1096509" y="3470052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9FEB3-BF6B-4B6F-84DF-4B326325DE69}"/>
              </a:ext>
            </a:extLst>
          </p:cNvPr>
          <p:cNvCxnSpPr>
            <a:cxnSpLocks/>
          </p:cNvCxnSpPr>
          <p:nvPr/>
        </p:nvCxnSpPr>
        <p:spPr>
          <a:xfrm>
            <a:off x="1096509" y="391379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6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5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5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  <p:bldP spid="20" grpId="0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Design Principles for 5G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A2966F-7D7C-4339-A06C-ECE3588D1798}"/>
</file>

<file path=customXml/itemProps2.xml><?xml version="1.0" encoding="utf-8"?>
<ds:datastoreItem xmlns:ds="http://schemas.openxmlformats.org/officeDocument/2006/customXml" ds:itemID="{8C383606-FA2F-4848-8142-9CBE269E593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9455</TotalTime>
  <Words>97</Words>
  <Application>Microsoft Office PowerPoint</Application>
  <PresentationFormat>On-screen Show (16:9)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848</cp:revision>
  <dcterms:created xsi:type="dcterms:W3CDTF">2017-10-12T21:25:20Z</dcterms:created>
  <dcterms:modified xsi:type="dcterms:W3CDTF">2022-05-18T10:44:29Z</dcterms:modified>
</cp:coreProperties>
</file>