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</p:sldMasterIdLst>
  <p:notesMasterIdLst>
    <p:notesMasterId r:id="rId10"/>
  </p:notesMasterIdLst>
  <p:handoutMasterIdLst>
    <p:handoutMasterId r:id="rId11"/>
  </p:handoutMasterIdLst>
  <p:sldIdLst>
    <p:sldId id="1378" r:id="rId3"/>
    <p:sldId id="1380" r:id="rId4"/>
    <p:sldId id="1397" r:id="rId5"/>
    <p:sldId id="1196" r:id="rId6"/>
    <p:sldId id="1379" r:id="rId7"/>
    <p:sldId id="1207" r:id="rId8"/>
    <p:sldId id="137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7C79C-AB3E-6F7A-45EE-8EA003E0E693}" v="48" dt="2022-05-18T10:54:15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A27C79C-AB3E-6F7A-45EE-8EA003E0E693}"/>
    <pc:docChg chg="modSld">
      <pc:chgData name="" userId="" providerId="" clId="Web-{AA27C79C-AB3E-6F7A-45EE-8EA003E0E693}" dt="2022-05-18T10:52:56.542" v="0" actId="20577"/>
      <pc:docMkLst>
        <pc:docMk/>
      </pc:docMkLst>
      <pc:sldChg chg="modSp">
        <pc:chgData name="" userId="" providerId="" clId="Web-{AA27C79C-AB3E-6F7A-45EE-8EA003E0E693}" dt="2022-05-18T10:52:56.542" v="0" actId="20577"/>
        <pc:sldMkLst>
          <pc:docMk/>
          <pc:sldMk cId="3158777495" sldId="1207"/>
        </pc:sldMkLst>
        <pc:spChg chg="mod">
          <ac:chgData name="" userId="" providerId="" clId="Web-{AA27C79C-AB3E-6F7A-45EE-8EA003E0E693}" dt="2022-05-18T10:52:56.542" v="0" actId="20577"/>
          <ac:spMkLst>
            <pc:docMk/>
            <pc:sldMk cId="3158777495" sldId="1207"/>
            <ac:spMk id="37" creationId="{00000000-0000-0000-0000-000000000000}"/>
          </ac:spMkLst>
        </pc:spChg>
      </pc:sldChg>
    </pc:docChg>
  </pc:docChgLst>
  <pc:docChgLst>
    <pc:chgData name="Priya Vishwakarma" userId="S::priya.v@eccouncil.org::6902f13e-7c45-48b5-80cf-298edb288fd6" providerId="AD" clId="Web-{AA27C79C-AB3E-6F7A-45EE-8EA003E0E693}"/>
    <pc:docChg chg="modSld">
      <pc:chgData name="Priya Vishwakarma" userId="S::priya.v@eccouncil.org::6902f13e-7c45-48b5-80cf-298edb288fd6" providerId="AD" clId="Web-{AA27C79C-AB3E-6F7A-45EE-8EA003E0E693}" dt="2022-05-18T10:54:13.154" v="19" actId="20577"/>
      <pc:docMkLst>
        <pc:docMk/>
      </pc:docMkLst>
      <pc:sldChg chg="modSp">
        <pc:chgData name="Priya Vishwakarma" userId="S::priya.v@eccouncil.org::6902f13e-7c45-48b5-80cf-298edb288fd6" providerId="AD" clId="Web-{AA27C79C-AB3E-6F7A-45EE-8EA003E0E693}" dt="2022-05-18T10:54:13.154" v="19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AA27C79C-AB3E-6F7A-45EE-8EA003E0E693}" dt="2022-05-18T10:53:08.668" v="0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AA27C79C-AB3E-6F7A-45EE-8EA003E0E693}" dt="2022-05-18T10:53:37.590" v="9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AA27C79C-AB3E-6F7A-45EE-8EA003E0E693}" dt="2022-05-18T10:54:13.154" v="19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8F3A7-8CC6-4AA8-8524-ADD8D2ABC14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3D247-990B-4409-8DCD-AFF2CB0A965D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Cryptography</a:t>
          </a:r>
          <a:endParaRPr lang="en-US" sz="3200" b="1" dirty="0">
            <a:solidFill>
              <a:schemeClr val="bg1"/>
            </a:solidFill>
          </a:endParaRPr>
        </a:p>
      </dgm:t>
    </dgm:pt>
    <dgm:pt modelId="{ADA47403-E7BA-4CF9-A4FF-C1E8EA89E46E}" type="parTrans" cxnId="{D11E94BE-68B2-4F6C-AB25-364C3D955A28}">
      <dgm:prSet/>
      <dgm:spPr/>
      <dgm:t>
        <a:bodyPr/>
        <a:lstStyle/>
        <a:p>
          <a:endParaRPr lang="en-US"/>
        </a:p>
      </dgm:t>
    </dgm:pt>
    <dgm:pt modelId="{89EB565B-144A-4B71-AC8B-B648AF96D2A0}" type="sibTrans" cxnId="{D11E94BE-68B2-4F6C-AB25-364C3D955A28}">
      <dgm:prSet/>
      <dgm:spPr/>
      <dgm:t>
        <a:bodyPr/>
        <a:lstStyle/>
        <a:p>
          <a:endParaRPr lang="en-US"/>
        </a:p>
      </dgm:t>
    </dgm:pt>
    <dgm:pt modelId="{51773B5A-B726-4849-B5D7-D71FAA5FFAF8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Process of changing data into unreadable form so that only authorized systems or applications can decode it</a:t>
          </a:r>
        </a:p>
      </dgm:t>
    </dgm:pt>
    <dgm:pt modelId="{5D8FCFFF-0450-4083-9FB1-E65D03860829}" type="parTrans" cxnId="{ADFEEC48-7436-400A-AD6D-E1682C138A0F}">
      <dgm:prSet/>
      <dgm:spPr/>
      <dgm:t>
        <a:bodyPr/>
        <a:lstStyle/>
        <a:p>
          <a:endParaRPr lang="en-US"/>
        </a:p>
      </dgm:t>
    </dgm:pt>
    <dgm:pt modelId="{5C441CAA-EEAA-475D-92E8-6A992FA56B3F}" type="sibTrans" cxnId="{ADFEEC48-7436-400A-AD6D-E1682C138A0F}">
      <dgm:prSet/>
      <dgm:spPr/>
      <dgm:t>
        <a:bodyPr/>
        <a:lstStyle/>
        <a:p>
          <a:endParaRPr lang="en-US"/>
        </a:p>
      </dgm:t>
    </dgm:pt>
    <dgm:pt modelId="{B2EEA59A-2171-4B98-8EF9-068FF1810513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Information-Theoretic Security</a:t>
          </a:r>
        </a:p>
      </dgm:t>
    </dgm:pt>
    <dgm:pt modelId="{3BAB034A-4F6E-49FE-A8F0-4A513B9B7AB7}" type="parTrans" cxnId="{C570C433-2556-4010-B120-EA7BBB6D0F5A}">
      <dgm:prSet/>
      <dgm:spPr/>
      <dgm:t>
        <a:bodyPr/>
        <a:lstStyle/>
        <a:p>
          <a:endParaRPr lang="en-US"/>
        </a:p>
      </dgm:t>
    </dgm:pt>
    <dgm:pt modelId="{6F431199-08E7-4D7F-B60A-38A303A1B217}" type="sibTrans" cxnId="{C570C433-2556-4010-B120-EA7BBB6D0F5A}">
      <dgm:prSet/>
      <dgm:spPr/>
      <dgm:t>
        <a:bodyPr/>
        <a:lstStyle/>
        <a:p>
          <a:endParaRPr lang="en-US"/>
        </a:p>
      </dgm:t>
    </dgm:pt>
    <dgm:pt modelId="{36ECA568-B8BA-4376-ACEA-23B335F80389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Key-free encryption using wireless channel characteristics and metrics</a:t>
          </a:r>
        </a:p>
      </dgm:t>
    </dgm:pt>
    <dgm:pt modelId="{03C21CE7-C62D-4EED-BE09-4639B0AA42EE}" type="parTrans" cxnId="{7A48901D-75BE-4EDD-865D-C299E78EB715}">
      <dgm:prSet/>
      <dgm:spPr/>
      <dgm:t>
        <a:bodyPr/>
        <a:lstStyle/>
        <a:p>
          <a:endParaRPr lang="en-US"/>
        </a:p>
      </dgm:t>
    </dgm:pt>
    <dgm:pt modelId="{09EEC800-F1D3-4D6F-B1A4-7BAB163E943F}" type="sibTrans" cxnId="{7A48901D-75BE-4EDD-865D-C299E78EB715}">
      <dgm:prSet/>
      <dgm:spPr/>
      <dgm:t>
        <a:bodyPr/>
        <a:lstStyle/>
        <a:p>
          <a:endParaRPr lang="en-US"/>
        </a:p>
      </dgm:t>
    </dgm:pt>
    <dgm:pt modelId="{313B7125-CDD3-43B3-B87A-4A8F11AA8646}" type="pres">
      <dgm:prSet presAssocID="{60D8F3A7-8CC6-4AA8-8524-ADD8D2ABC14C}" presName="Name0" presStyleCnt="0">
        <dgm:presLayoutVars>
          <dgm:dir/>
          <dgm:animLvl val="lvl"/>
          <dgm:resizeHandles val="exact"/>
        </dgm:presLayoutVars>
      </dgm:prSet>
      <dgm:spPr/>
    </dgm:pt>
    <dgm:pt modelId="{D45B051C-B116-4063-BE17-063697A54BE0}" type="pres">
      <dgm:prSet presAssocID="{6703D247-990B-4409-8DCD-AFF2CB0A965D}" presName="linNode" presStyleCnt="0"/>
      <dgm:spPr/>
    </dgm:pt>
    <dgm:pt modelId="{E221DCC8-5D70-4689-9EC7-F680504AE8A5}" type="pres">
      <dgm:prSet presAssocID="{6703D247-990B-4409-8DCD-AFF2CB0A965D}" presName="parTx" presStyleLbl="revTx" presStyleIdx="0" presStyleCnt="2" custScaleX="254247">
        <dgm:presLayoutVars>
          <dgm:chMax val="1"/>
          <dgm:bulletEnabled val="1"/>
        </dgm:presLayoutVars>
      </dgm:prSet>
      <dgm:spPr/>
    </dgm:pt>
    <dgm:pt modelId="{CD2EB37B-537D-4A86-A806-CFD7D7C71812}" type="pres">
      <dgm:prSet presAssocID="{6703D247-990B-4409-8DCD-AFF2CB0A965D}" presName="bracket" presStyleLbl="parChTrans1D1" presStyleIdx="0" presStyleCnt="2"/>
      <dgm:spPr/>
    </dgm:pt>
    <dgm:pt modelId="{E784297C-01A9-4FBC-B6F5-DFA207203C7D}" type="pres">
      <dgm:prSet presAssocID="{6703D247-990B-4409-8DCD-AFF2CB0A965D}" presName="spH" presStyleCnt="0"/>
      <dgm:spPr/>
    </dgm:pt>
    <dgm:pt modelId="{DEB558E8-DB8A-4DA1-AC48-220DCB2FA591}" type="pres">
      <dgm:prSet presAssocID="{6703D247-990B-4409-8DCD-AFF2CB0A965D}" presName="desTx" presStyleLbl="node1" presStyleIdx="0" presStyleCnt="2" custScaleX="119202" custScaleY="110213">
        <dgm:presLayoutVars>
          <dgm:bulletEnabled val="1"/>
        </dgm:presLayoutVars>
      </dgm:prSet>
      <dgm:spPr/>
    </dgm:pt>
    <dgm:pt modelId="{075B16FE-0D8A-40D7-B0FF-1EE432255DB2}" type="pres">
      <dgm:prSet presAssocID="{89EB565B-144A-4B71-AC8B-B648AF96D2A0}" presName="spV" presStyleCnt="0"/>
      <dgm:spPr/>
    </dgm:pt>
    <dgm:pt modelId="{6C385727-EC18-4FD0-BCC3-6879AD393FE9}" type="pres">
      <dgm:prSet presAssocID="{B2EEA59A-2171-4B98-8EF9-068FF1810513}" presName="linNode" presStyleCnt="0"/>
      <dgm:spPr/>
    </dgm:pt>
    <dgm:pt modelId="{ACA763FB-F2D3-4F2B-A1AC-EC3A17AFB4D4}" type="pres">
      <dgm:prSet presAssocID="{B2EEA59A-2171-4B98-8EF9-068FF1810513}" presName="parTx" presStyleLbl="revTx" presStyleIdx="1" presStyleCnt="2" custScaleX="215210">
        <dgm:presLayoutVars>
          <dgm:chMax val="1"/>
          <dgm:bulletEnabled val="1"/>
        </dgm:presLayoutVars>
      </dgm:prSet>
      <dgm:spPr/>
    </dgm:pt>
    <dgm:pt modelId="{DD3B55AE-0735-4900-BF18-461628313958}" type="pres">
      <dgm:prSet presAssocID="{B2EEA59A-2171-4B98-8EF9-068FF1810513}" presName="bracket" presStyleLbl="parChTrans1D1" presStyleIdx="1" presStyleCnt="2"/>
      <dgm:spPr/>
    </dgm:pt>
    <dgm:pt modelId="{24AAC7D2-AF52-4FB8-9F67-17FBF7D68E83}" type="pres">
      <dgm:prSet presAssocID="{B2EEA59A-2171-4B98-8EF9-068FF1810513}" presName="spH" presStyleCnt="0"/>
      <dgm:spPr/>
    </dgm:pt>
    <dgm:pt modelId="{FD0D19CD-5174-401B-8AA7-7ACAC7A4DC2C}" type="pres">
      <dgm:prSet presAssocID="{B2EEA59A-2171-4B98-8EF9-068FF1810513}" presName="desTx" presStyleLbl="node1" presStyleIdx="1" presStyleCnt="2" custScaleY="76670">
        <dgm:presLayoutVars>
          <dgm:bulletEnabled val="1"/>
        </dgm:presLayoutVars>
      </dgm:prSet>
      <dgm:spPr/>
    </dgm:pt>
  </dgm:ptLst>
  <dgm:cxnLst>
    <dgm:cxn modelId="{C18D4C0E-1A18-4FF6-809C-8A6A5FBF4B76}" type="presOf" srcId="{51773B5A-B726-4849-B5D7-D71FAA5FFAF8}" destId="{DEB558E8-DB8A-4DA1-AC48-220DCB2FA591}" srcOrd="0" destOrd="0" presId="urn:diagrams.loki3.com/BracketList"/>
    <dgm:cxn modelId="{7A48901D-75BE-4EDD-865D-C299E78EB715}" srcId="{B2EEA59A-2171-4B98-8EF9-068FF1810513}" destId="{36ECA568-B8BA-4376-ACEA-23B335F80389}" srcOrd="0" destOrd="0" parTransId="{03C21CE7-C62D-4EED-BE09-4639B0AA42EE}" sibTransId="{09EEC800-F1D3-4D6F-B1A4-7BAB163E943F}"/>
    <dgm:cxn modelId="{BB018F22-0A2C-4C55-8D47-9B01B9A41476}" type="presOf" srcId="{60D8F3A7-8CC6-4AA8-8524-ADD8D2ABC14C}" destId="{313B7125-CDD3-43B3-B87A-4A8F11AA8646}" srcOrd="0" destOrd="0" presId="urn:diagrams.loki3.com/BracketList"/>
    <dgm:cxn modelId="{C570C433-2556-4010-B120-EA7BBB6D0F5A}" srcId="{60D8F3A7-8CC6-4AA8-8524-ADD8D2ABC14C}" destId="{B2EEA59A-2171-4B98-8EF9-068FF1810513}" srcOrd="1" destOrd="0" parTransId="{3BAB034A-4F6E-49FE-A8F0-4A513B9B7AB7}" sibTransId="{6F431199-08E7-4D7F-B60A-38A303A1B217}"/>
    <dgm:cxn modelId="{FAC53B41-7B99-4199-81B8-3AA154A7572C}" type="presOf" srcId="{6703D247-990B-4409-8DCD-AFF2CB0A965D}" destId="{E221DCC8-5D70-4689-9EC7-F680504AE8A5}" srcOrd="0" destOrd="0" presId="urn:diagrams.loki3.com/BracketList"/>
    <dgm:cxn modelId="{ADFEEC48-7436-400A-AD6D-E1682C138A0F}" srcId="{6703D247-990B-4409-8DCD-AFF2CB0A965D}" destId="{51773B5A-B726-4849-B5D7-D71FAA5FFAF8}" srcOrd="0" destOrd="0" parTransId="{5D8FCFFF-0450-4083-9FB1-E65D03860829}" sibTransId="{5C441CAA-EEAA-475D-92E8-6A992FA56B3F}"/>
    <dgm:cxn modelId="{0BBA954C-A301-4F55-AECA-FB2ABB882AFB}" type="presOf" srcId="{36ECA568-B8BA-4376-ACEA-23B335F80389}" destId="{FD0D19CD-5174-401B-8AA7-7ACAC7A4DC2C}" srcOrd="0" destOrd="0" presId="urn:diagrams.loki3.com/BracketList"/>
    <dgm:cxn modelId="{D11E94BE-68B2-4F6C-AB25-364C3D955A28}" srcId="{60D8F3A7-8CC6-4AA8-8524-ADD8D2ABC14C}" destId="{6703D247-990B-4409-8DCD-AFF2CB0A965D}" srcOrd="0" destOrd="0" parTransId="{ADA47403-E7BA-4CF9-A4FF-C1E8EA89E46E}" sibTransId="{89EB565B-144A-4B71-AC8B-B648AF96D2A0}"/>
    <dgm:cxn modelId="{3B72ADDC-D138-4EBA-A6F6-947F18DEAD57}" type="presOf" srcId="{B2EEA59A-2171-4B98-8EF9-068FF1810513}" destId="{ACA763FB-F2D3-4F2B-A1AC-EC3A17AFB4D4}" srcOrd="0" destOrd="0" presId="urn:diagrams.loki3.com/BracketList"/>
    <dgm:cxn modelId="{C31C191D-A35A-47BC-9564-9C7C7148FBA9}" type="presParOf" srcId="{313B7125-CDD3-43B3-B87A-4A8F11AA8646}" destId="{D45B051C-B116-4063-BE17-063697A54BE0}" srcOrd="0" destOrd="0" presId="urn:diagrams.loki3.com/BracketList"/>
    <dgm:cxn modelId="{304DE049-F6C9-41D2-B742-8EFF8A710560}" type="presParOf" srcId="{D45B051C-B116-4063-BE17-063697A54BE0}" destId="{E221DCC8-5D70-4689-9EC7-F680504AE8A5}" srcOrd="0" destOrd="0" presId="urn:diagrams.loki3.com/BracketList"/>
    <dgm:cxn modelId="{B9D19AE5-1DC8-49AD-8DFC-82CFAFAA802D}" type="presParOf" srcId="{D45B051C-B116-4063-BE17-063697A54BE0}" destId="{CD2EB37B-537D-4A86-A806-CFD7D7C71812}" srcOrd="1" destOrd="0" presId="urn:diagrams.loki3.com/BracketList"/>
    <dgm:cxn modelId="{1EFE128F-E227-4C50-B2F5-E9DBBB92B585}" type="presParOf" srcId="{D45B051C-B116-4063-BE17-063697A54BE0}" destId="{E784297C-01A9-4FBC-B6F5-DFA207203C7D}" srcOrd="2" destOrd="0" presId="urn:diagrams.loki3.com/BracketList"/>
    <dgm:cxn modelId="{E7CEA436-A74F-4AD3-82C6-DF4B07157A9C}" type="presParOf" srcId="{D45B051C-B116-4063-BE17-063697A54BE0}" destId="{DEB558E8-DB8A-4DA1-AC48-220DCB2FA591}" srcOrd="3" destOrd="0" presId="urn:diagrams.loki3.com/BracketList"/>
    <dgm:cxn modelId="{59587213-C38A-4AB0-8E93-840DAB555160}" type="presParOf" srcId="{313B7125-CDD3-43B3-B87A-4A8F11AA8646}" destId="{075B16FE-0D8A-40D7-B0FF-1EE432255DB2}" srcOrd="1" destOrd="0" presId="urn:diagrams.loki3.com/BracketList"/>
    <dgm:cxn modelId="{3DC3DD0B-501B-46DD-A1BA-716B6803791E}" type="presParOf" srcId="{313B7125-CDD3-43B3-B87A-4A8F11AA8646}" destId="{6C385727-EC18-4FD0-BCC3-6879AD393FE9}" srcOrd="2" destOrd="0" presId="urn:diagrams.loki3.com/BracketList"/>
    <dgm:cxn modelId="{83DA23CA-BAE0-4832-A7B4-AD0A32F6CF70}" type="presParOf" srcId="{6C385727-EC18-4FD0-BCC3-6879AD393FE9}" destId="{ACA763FB-F2D3-4F2B-A1AC-EC3A17AFB4D4}" srcOrd="0" destOrd="0" presId="urn:diagrams.loki3.com/BracketList"/>
    <dgm:cxn modelId="{3D5EEBBD-6EC1-4B5C-8E94-544D2C8C6319}" type="presParOf" srcId="{6C385727-EC18-4FD0-BCC3-6879AD393FE9}" destId="{DD3B55AE-0735-4900-BF18-461628313958}" srcOrd="1" destOrd="0" presId="urn:diagrams.loki3.com/BracketList"/>
    <dgm:cxn modelId="{8422BBE0-E6F4-4F88-9485-6ED6F3603F94}" type="presParOf" srcId="{6C385727-EC18-4FD0-BCC3-6879AD393FE9}" destId="{24AAC7D2-AF52-4FB8-9F67-17FBF7D68E83}" srcOrd="2" destOrd="0" presId="urn:diagrams.loki3.com/BracketList"/>
    <dgm:cxn modelId="{DF821ABE-CA9B-45C6-A671-6BDC8BDDA460}" type="presParOf" srcId="{6C385727-EC18-4FD0-BCC3-6879AD393FE9}" destId="{FD0D19CD-5174-401B-8AA7-7ACAC7A4DC2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1DCC8-5D70-4689-9EC7-F680504AE8A5}">
      <dsp:nvSpPr>
        <dsp:cNvPr id="0" name=""/>
        <dsp:cNvSpPr/>
      </dsp:nvSpPr>
      <dsp:spPr>
        <a:xfrm>
          <a:off x="59" y="366528"/>
          <a:ext cx="2520084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Cryptography</a:t>
          </a:r>
          <a:endParaRPr lang="en-US" sz="3200" b="1" kern="1200" dirty="0">
            <a:solidFill>
              <a:schemeClr val="bg1"/>
            </a:solidFill>
          </a:endParaRPr>
        </a:p>
      </dsp:txBody>
      <dsp:txXfrm>
        <a:off x="59" y="366528"/>
        <a:ext cx="2520084" cy="1287000"/>
      </dsp:txXfrm>
    </dsp:sp>
    <dsp:sp modelId="{CD2EB37B-537D-4A86-A806-CFD7D7C71812}">
      <dsp:nvSpPr>
        <dsp:cNvPr id="0" name=""/>
        <dsp:cNvSpPr/>
      </dsp:nvSpPr>
      <dsp:spPr>
        <a:xfrm>
          <a:off x="2520143" y="366528"/>
          <a:ext cx="198239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558E8-DB8A-4DA1-AC48-220DCB2FA591}">
      <dsp:nvSpPr>
        <dsp:cNvPr id="0" name=""/>
        <dsp:cNvSpPr/>
      </dsp:nvSpPr>
      <dsp:spPr>
        <a:xfrm>
          <a:off x="2797678" y="300808"/>
          <a:ext cx="3213747" cy="1418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Process of changing data into unreadable form so that only authorized systems or applications can decode it</a:t>
          </a:r>
        </a:p>
      </dsp:txBody>
      <dsp:txXfrm>
        <a:off x="2797678" y="300808"/>
        <a:ext cx="3213747" cy="1418441"/>
      </dsp:txXfrm>
    </dsp:sp>
    <dsp:sp modelId="{ACA763FB-F2D3-4F2B-A1AC-EC3A17AFB4D4}">
      <dsp:nvSpPr>
        <dsp:cNvPr id="0" name=""/>
        <dsp:cNvSpPr/>
      </dsp:nvSpPr>
      <dsp:spPr>
        <a:xfrm>
          <a:off x="59" y="1949649"/>
          <a:ext cx="2512378" cy="1269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Information-Theoretic Security</a:t>
          </a:r>
        </a:p>
      </dsp:txBody>
      <dsp:txXfrm>
        <a:off x="59" y="1949649"/>
        <a:ext cx="2512378" cy="1269075"/>
      </dsp:txXfrm>
    </dsp:sp>
    <dsp:sp modelId="{DD3B55AE-0735-4900-BF18-461628313958}">
      <dsp:nvSpPr>
        <dsp:cNvPr id="0" name=""/>
        <dsp:cNvSpPr/>
      </dsp:nvSpPr>
      <dsp:spPr>
        <a:xfrm>
          <a:off x="2512437" y="1949649"/>
          <a:ext cx="233481" cy="12690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D19CD-5174-401B-8AA7-7ACAC7A4DC2C}">
      <dsp:nvSpPr>
        <dsp:cNvPr id="0" name=""/>
        <dsp:cNvSpPr/>
      </dsp:nvSpPr>
      <dsp:spPr>
        <a:xfrm>
          <a:off x="2839311" y="2097687"/>
          <a:ext cx="3175349" cy="97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Key-free encryption using wireless channel characteristics and metrics</a:t>
          </a:r>
        </a:p>
      </dsp:txBody>
      <dsp:txXfrm>
        <a:off x="2839311" y="2097687"/>
        <a:ext cx="3175349" cy="97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8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5G Physical Layer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Air Interface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351163" y="16034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67790" y="1572973"/>
            <a:ext cx="540838" cy="998777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371635" y="29851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1388262" y="2954673"/>
            <a:ext cx="540838" cy="998777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02D8902-C3D9-49B0-8E8D-74E2A47C6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247" y="1143553"/>
            <a:ext cx="3635584" cy="3570526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14829C13-C18D-49DC-9EC1-E7549821A6A0}"/>
              </a:ext>
            </a:extLst>
          </p:cNvPr>
          <p:cNvSpPr txBox="1"/>
          <p:nvPr/>
        </p:nvSpPr>
        <p:spPr>
          <a:xfrm>
            <a:off x="2206605" y="1394438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3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4AC68F6-5D0B-4B83-836D-D1E6780A6658}"/>
              </a:ext>
            </a:extLst>
          </p:cNvPr>
          <p:cNvSpPr txBox="1"/>
          <p:nvPr/>
        </p:nvSpPr>
        <p:spPr>
          <a:xfrm>
            <a:off x="2247483" y="2886288"/>
            <a:ext cx="7553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2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73F0A3D-2DD1-46AF-A7D5-810AF8DCE748}"/>
              </a:ext>
            </a:extLst>
          </p:cNvPr>
          <p:cNvSpPr txBox="1"/>
          <p:nvPr/>
        </p:nvSpPr>
        <p:spPr>
          <a:xfrm>
            <a:off x="2180929" y="4300941"/>
            <a:ext cx="8451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1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Physical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5BFF9C1-3C47-408D-B30B-19BC03C69D9C}"/>
              </a:ext>
            </a:extLst>
          </p:cNvPr>
          <p:cNvSpPr/>
          <p:nvPr/>
        </p:nvSpPr>
        <p:spPr>
          <a:xfrm>
            <a:off x="1308123" y="760405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Open Systems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Interconnection Layer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5A88001-B71C-40B3-9BBB-0C1D0740BA0F}"/>
              </a:ext>
            </a:extLst>
          </p:cNvPr>
          <p:cNvSpPr txBox="1"/>
          <p:nvPr/>
        </p:nvSpPr>
        <p:spPr>
          <a:xfrm>
            <a:off x="6611784" y="1468087"/>
            <a:ext cx="2307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NAS: Non-Access Stratum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RRC: Radio Resource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SDAP: Service Data Adaptation Protocol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PDCP: Packet Data Convergence Protocol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RLC: Radio Link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MAC: Medium Access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PHY: Physical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025714-2C03-4BE7-B7A9-5A6C774C5781}"/>
              </a:ext>
            </a:extLst>
          </p:cNvPr>
          <p:cNvSpPr/>
          <p:nvPr/>
        </p:nvSpPr>
        <p:spPr>
          <a:xfrm>
            <a:off x="3043694" y="4101738"/>
            <a:ext cx="2403517" cy="6205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7AFE0-70AE-43C2-B27C-3AFBAED101BF}"/>
              </a:ext>
            </a:extLst>
          </p:cNvPr>
          <p:cNvSpPr txBox="1"/>
          <p:nvPr/>
        </p:nvSpPr>
        <p:spPr>
          <a:xfrm>
            <a:off x="5537211" y="4293246"/>
            <a:ext cx="2053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Physical Layer Security (PLS)</a:t>
            </a:r>
          </a:p>
        </p:txBody>
      </p:sp>
    </p:spTree>
    <p:extLst>
      <p:ext uri="{BB962C8B-B14F-4D97-AF65-F5344CB8AC3E}">
        <p14:creationId xmlns:p14="http://schemas.microsoft.com/office/powerpoint/2010/main" val="256745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0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PLS Concept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AAC949-08AB-41E8-9A67-BE79750FCFE5}"/>
              </a:ext>
            </a:extLst>
          </p:cNvPr>
          <p:cNvGrpSpPr/>
          <p:nvPr/>
        </p:nvGrpSpPr>
        <p:grpSpPr>
          <a:xfrm>
            <a:off x="2339616" y="1629761"/>
            <a:ext cx="970912" cy="1441575"/>
            <a:chOff x="1836895" y="1836970"/>
            <a:chExt cx="897528" cy="125233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8FF082-A069-42EF-AEE0-E65ECD4B3583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8" name="Freeform 62">
                <a:extLst>
                  <a:ext uri="{FF2B5EF4-FFF2-40B4-BE49-F238E27FC236}">
                    <a16:creationId xmlns:a16="http://schemas.microsoft.com/office/drawing/2014/main" id="{5688FFF8-C0CC-4C1E-8B0C-381BF85987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3">
                <a:extLst>
                  <a:ext uri="{FF2B5EF4-FFF2-40B4-BE49-F238E27FC236}">
                    <a16:creationId xmlns:a16="http://schemas.microsoft.com/office/drawing/2014/main" id="{2675149C-75DF-4A71-B332-CC747A151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45C9C0AB-0420-4A00-80C4-31155F311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5">
                <a:extLst>
                  <a:ext uri="{FF2B5EF4-FFF2-40B4-BE49-F238E27FC236}">
                    <a16:creationId xmlns:a16="http://schemas.microsoft.com/office/drawing/2014/main" id="{3D38A29D-5B53-4CE9-943D-AAD1BA269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6">
                <a:extLst>
                  <a:ext uri="{FF2B5EF4-FFF2-40B4-BE49-F238E27FC236}">
                    <a16:creationId xmlns:a16="http://schemas.microsoft.com/office/drawing/2014/main" id="{C090C8B2-07AD-407B-B72E-A08A73FDD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" name="Freeform 344">
              <a:extLst>
                <a:ext uri="{FF2B5EF4-FFF2-40B4-BE49-F238E27FC236}">
                  <a16:creationId xmlns:a16="http://schemas.microsoft.com/office/drawing/2014/main" id="{423005B5-D4DF-43E7-B62F-11F00745E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71AB7AA-4B8A-4EFD-95BC-C32B06E0DB5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3" name="Freeform 62">
                <a:extLst>
                  <a:ext uri="{FF2B5EF4-FFF2-40B4-BE49-F238E27FC236}">
                    <a16:creationId xmlns:a16="http://schemas.microsoft.com/office/drawing/2014/main" id="{329E9A22-62E7-4639-AB7A-3E4A2FDADC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3">
                <a:extLst>
                  <a:ext uri="{FF2B5EF4-FFF2-40B4-BE49-F238E27FC236}">
                    <a16:creationId xmlns:a16="http://schemas.microsoft.com/office/drawing/2014/main" id="{1435CBCE-4A24-4A69-A789-88514F610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E6C6F7A8-AF7D-4FB1-9CF7-65CCA0D7B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5">
                <a:extLst>
                  <a:ext uri="{FF2B5EF4-FFF2-40B4-BE49-F238E27FC236}">
                    <a16:creationId xmlns:a16="http://schemas.microsoft.com/office/drawing/2014/main" id="{CE3ABBA0-8783-4F0D-A7E2-906CC6258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6">
                <a:extLst>
                  <a:ext uri="{FF2B5EF4-FFF2-40B4-BE49-F238E27FC236}">
                    <a16:creationId xmlns:a16="http://schemas.microsoft.com/office/drawing/2014/main" id="{3687C7E1-72BD-46DD-9FD1-B1D4B8CD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7" name="Freeform 374">
            <a:extLst>
              <a:ext uri="{FF2B5EF4-FFF2-40B4-BE49-F238E27FC236}">
                <a16:creationId xmlns:a16="http://schemas.microsoft.com/office/drawing/2014/main" id="{9BD582D8-450F-4123-86CB-F8E7D3F03CC9}"/>
              </a:ext>
            </a:extLst>
          </p:cNvPr>
          <p:cNvSpPr>
            <a:spLocks noEditPoints="1"/>
          </p:cNvSpPr>
          <p:nvPr/>
        </p:nvSpPr>
        <p:spPr bwMode="auto">
          <a:xfrm>
            <a:off x="5191395" y="3122790"/>
            <a:ext cx="850178" cy="822193"/>
          </a:xfrm>
          <a:custGeom>
            <a:avLst/>
            <a:gdLst>
              <a:gd name="T0" fmla="*/ 1370 w 3182"/>
              <a:gd name="T1" fmla="*/ 2875 h 3330"/>
              <a:gd name="T2" fmla="*/ 1792 w 3182"/>
              <a:gd name="T3" fmla="*/ 2737 h 3330"/>
              <a:gd name="T4" fmla="*/ 2321 w 3182"/>
              <a:gd name="T5" fmla="*/ 2869 h 3330"/>
              <a:gd name="T6" fmla="*/ 2964 w 3182"/>
              <a:gd name="T7" fmla="*/ 2835 h 3330"/>
              <a:gd name="T8" fmla="*/ 2637 w 3182"/>
              <a:gd name="T9" fmla="*/ 2697 h 3330"/>
              <a:gd name="T10" fmla="*/ 601 w 3182"/>
              <a:gd name="T11" fmla="*/ 2670 h 3330"/>
              <a:gd name="T12" fmla="*/ 271 w 3182"/>
              <a:gd name="T13" fmla="*/ 2797 h 3330"/>
              <a:gd name="T14" fmla="*/ 1062 w 3182"/>
              <a:gd name="T15" fmla="*/ 3191 h 3330"/>
              <a:gd name="T16" fmla="*/ 1661 w 3182"/>
              <a:gd name="T17" fmla="*/ 2637 h 3330"/>
              <a:gd name="T18" fmla="*/ 2180 w 3182"/>
              <a:gd name="T19" fmla="*/ 2838 h 3330"/>
              <a:gd name="T20" fmla="*/ 870 w 3182"/>
              <a:gd name="T21" fmla="*/ 2525 h 3330"/>
              <a:gd name="T22" fmla="*/ 1133 w 3182"/>
              <a:gd name="T23" fmla="*/ 2661 h 3330"/>
              <a:gd name="T24" fmla="*/ 2074 w 3182"/>
              <a:gd name="T25" fmla="*/ 2254 h 3330"/>
              <a:gd name="T26" fmla="*/ 848 w 3182"/>
              <a:gd name="T27" fmla="*/ 1536 h 3330"/>
              <a:gd name="T28" fmla="*/ 1220 w 3182"/>
              <a:gd name="T29" fmla="*/ 2170 h 3330"/>
              <a:gd name="T30" fmla="*/ 1621 w 3182"/>
              <a:gd name="T31" fmla="*/ 2359 h 3330"/>
              <a:gd name="T32" fmla="*/ 2061 w 3182"/>
              <a:gd name="T33" fmla="*/ 2069 h 3330"/>
              <a:gd name="T34" fmla="*/ 2347 w 3182"/>
              <a:gd name="T35" fmla="*/ 1399 h 3330"/>
              <a:gd name="T36" fmla="*/ 1385 w 3182"/>
              <a:gd name="T37" fmla="*/ 1453 h 3330"/>
              <a:gd name="T38" fmla="*/ 703 w 3182"/>
              <a:gd name="T39" fmla="*/ 1038 h 3330"/>
              <a:gd name="T40" fmla="*/ 486 w 3182"/>
              <a:gd name="T41" fmla="*/ 1129 h 3330"/>
              <a:gd name="T42" fmla="*/ 624 w 3182"/>
              <a:gd name="T43" fmla="*/ 1207 h 3330"/>
              <a:gd name="T44" fmla="*/ 1375 w 3182"/>
              <a:gd name="T45" fmla="*/ 1314 h 3330"/>
              <a:gd name="T46" fmla="*/ 2375 w 3182"/>
              <a:gd name="T47" fmla="*/ 1252 h 3330"/>
              <a:gd name="T48" fmla="*/ 2681 w 3182"/>
              <a:gd name="T49" fmla="*/ 1149 h 3330"/>
              <a:gd name="T50" fmla="*/ 2615 w 3182"/>
              <a:gd name="T51" fmla="*/ 1082 h 3330"/>
              <a:gd name="T52" fmla="*/ 2291 w 3182"/>
              <a:gd name="T53" fmla="*/ 1047 h 3330"/>
              <a:gd name="T54" fmla="*/ 1809 w 3182"/>
              <a:gd name="T55" fmla="*/ 1160 h 3330"/>
              <a:gd name="T56" fmla="*/ 1145 w 3182"/>
              <a:gd name="T57" fmla="*/ 1125 h 3330"/>
              <a:gd name="T58" fmla="*/ 1233 w 3182"/>
              <a:gd name="T59" fmla="*/ 139 h 3330"/>
              <a:gd name="T60" fmla="*/ 955 w 3182"/>
              <a:gd name="T61" fmla="*/ 408 h 3330"/>
              <a:gd name="T62" fmla="*/ 939 w 3182"/>
              <a:gd name="T63" fmla="*/ 917 h 3330"/>
              <a:gd name="T64" fmla="*/ 1508 w 3182"/>
              <a:gd name="T65" fmla="*/ 1030 h 3330"/>
              <a:gd name="T66" fmla="*/ 2190 w 3182"/>
              <a:gd name="T67" fmla="*/ 938 h 3330"/>
              <a:gd name="T68" fmla="*/ 2254 w 3182"/>
              <a:gd name="T69" fmla="*/ 522 h 3330"/>
              <a:gd name="T70" fmla="*/ 2023 w 3182"/>
              <a:gd name="T71" fmla="*/ 149 h 3330"/>
              <a:gd name="T72" fmla="*/ 1689 w 3182"/>
              <a:gd name="T73" fmla="*/ 224 h 3330"/>
              <a:gd name="T74" fmla="*/ 1539 w 3182"/>
              <a:gd name="T75" fmla="*/ 255 h 3330"/>
              <a:gd name="T76" fmla="*/ 1325 w 3182"/>
              <a:gd name="T77" fmla="*/ 151 h 3330"/>
              <a:gd name="T78" fmla="*/ 1500 w 3182"/>
              <a:gd name="T79" fmla="*/ 71 h 3330"/>
              <a:gd name="T80" fmla="*/ 1948 w 3182"/>
              <a:gd name="T81" fmla="*/ 0 h 3330"/>
              <a:gd name="T82" fmla="*/ 2310 w 3182"/>
              <a:gd name="T83" fmla="*/ 245 h 3330"/>
              <a:gd name="T84" fmla="*/ 2439 w 3182"/>
              <a:gd name="T85" fmla="*/ 886 h 3330"/>
              <a:gd name="T86" fmla="*/ 2829 w 3182"/>
              <a:gd name="T87" fmla="*/ 1082 h 3330"/>
              <a:gd name="T88" fmla="*/ 2673 w 3182"/>
              <a:gd name="T89" fmla="*/ 1311 h 3330"/>
              <a:gd name="T90" fmla="*/ 2415 w 3182"/>
              <a:gd name="T91" fmla="*/ 1750 h 3330"/>
              <a:gd name="T92" fmla="*/ 2600 w 3182"/>
              <a:gd name="T93" fmla="*/ 2529 h 3330"/>
              <a:gd name="T94" fmla="*/ 2908 w 3182"/>
              <a:gd name="T95" fmla="*/ 2648 h 3330"/>
              <a:gd name="T96" fmla="*/ 3172 w 3182"/>
              <a:gd name="T97" fmla="*/ 2925 h 3330"/>
              <a:gd name="T98" fmla="*/ 60 w 3182"/>
              <a:gd name="T99" fmla="*/ 2807 h 3330"/>
              <a:gd name="T100" fmla="*/ 402 w 3182"/>
              <a:gd name="T101" fmla="*/ 2607 h 3330"/>
              <a:gd name="T102" fmla="*/ 731 w 3182"/>
              <a:gd name="T103" fmla="*/ 2464 h 3330"/>
              <a:gd name="T104" fmla="*/ 707 w 3182"/>
              <a:gd name="T105" fmla="*/ 1534 h 3330"/>
              <a:gd name="T106" fmla="*/ 408 w 3182"/>
              <a:gd name="T107" fmla="*/ 1254 h 3330"/>
              <a:gd name="T108" fmla="*/ 408 w 3182"/>
              <a:gd name="T109" fmla="*/ 1013 h 3330"/>
              <a:gd name="T110" fmla="*/ 765 w 3182"/>
              <a:gd name="T111" fmla="*/ 708 h 3330"/>
              <a:gd name="T112" fmla="*/ 954 w 3182"/>
              <a:gd name="T113" fmla="*/ 121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82" h="3330">
                <a:moveTo>
                  <a:pt x="1567" y="2775"/>
                </a:moveTo>
                <a:lnTo>
                  <a:pt x="1443" y="3054"/>
                </a:lnTo>
                <a:lnTo>
                  <a:pt x="1498" y="3191"/>
                </a:lnTo>
                <a:lnTo>
                  <a:pt x="1693" y="3191"/>
                </a:lnTo>
                <a:lnTo>
                  <a:pt x="1750" y="3050"/>
                </a:lnTo>
                <a:lnTo>
                  <a:pt x="1625" y="2775"/>
                </a:lnTo>
                <a:lnTo>
                  <a:pt x="1567" y="2775"/>
                </a:lnTo>
                <a:close/>
                <a:moveTo>
                  <a:pt x="1382" y="2619"/>
                </a:moveTo>
                <a:lnTo>
                  <a:pt x="1285" y="2669"/>
                </a:lnTo>
                <a:lnTo>
                  <a:pt x="1370" y="2875"/>
                </a:lnTo>
                <a:lnTo>
                  <a:pt x="1418" y="2766"/>
                </a:lnTo>
                <a:lnTo>
                  <a:pt x="1403" y="2756"/>
                </a:lnTo>
                <a:lnTo>
                  <a:pt x="1392" y="2742"/>
                </a:lnTo>
                <a:lnTo>
                  <a:pt x="1385" y="2725"/>
                </a:lnTo>
                <a:lnTo>
                  <a:pt x="1382" y="2705"/>
                </a:lnTo>
                <a:lnTo>
                  <a:pt x="1382" y="2619"/>
                </a:lnTo>
                <a:close/>
                <a:moveTo>
                  <a:pt x="1799" y="2614"/>
                </a:moveTo>
                <a:lnTo>
                  <a:pt x="1799" y="2705"/>
                </a:lnTo>
                <a:lnTo>
                  <a:pt x="1797" y="2722"/>
                </a:lnTo>
                <a:lnTo>
                  <a:pt x="1792" y="2737"/>
                </a:lnTo>
                <a:lnTo>
                  <a:pt x="1783" y="2750"/>
                </a:lnTo>
                <a:lnTo>
                  <a:pt x="1772" y="2760"/>
                </a:lnTo>
                <a:lnTo>
                  <a:pt x="1822" y="2873"/>
                </a:lnTo>
                <a:lnTo>
                  <a:pt x="1906" y="2669"/>
                </a:lnTo>
                <a:lnTo>
                  <a:pt x="1799" y="2614"/>
                </a:lnTo>
                <a:close/>
                <a:moveTo>
                  <a:pt x="2436" y="2612"/>
                </a:moveTo>
                <a:lnTo>
                  <a:pt x="2294" y="2721"/>
                </a:lnTo>
                <a:lnTo>
                  <a:pt x="2321" y="2833"/>
                </a:lnTo>
                <a:lnTo>
                  <a:pt x="2323" y="2851"/>
                </a:lnTo>
                <a:lnTo>
                  <a:pt x="2321" y="2869"/>
                </a:lnTo>
                <a:lnTo>
                  <a:pt x="2313" y="2885"/>
                </a:lnTo>
                <a:lnTo>
                  <a:pt x="2130" y="3191"/>
                </a:lnTo>
                <a:lnTo>
                  <a:pt x="3043" y="3191"/>
                </a:lnTo>
                <a:lnTo>
                  <a:pt x="3043" y="3012"/>
                </a:lnTo>
                <a:lnTo>
                  <a:pt x="3040" y="2979"/>
                </a:lnTo>
                <a:lnTo>
                  <a:pt x="3033" y="2946"/>
                </a:lnTo>
                <a:lnTo>
                  <a:pt x="3022" y="2914"/>
                </a:lnTo>
                <a:lnTo>
                  <a:pt x="3006" y="2885"/>
                </a:lnTo>
                <a:lnTo>
                  <a:pt x="2987" y="2859"/>
                </a:lnTo>
                <a:lnTo>
                  <a:pt x="2964" y="2835"/>
                </a:lnTo>
                <a:lnTo>
                  <a:pt x="2938" y="2814"/>
                </a:lnTo>
                <a:lnTo>
                  <a:pt x="2910" y="2797"/>
                </a:lnTo>
                <a:lnTo>
                  <a:pt x="2877" y="2784"/>
                </a:lnTo>
                <a:lnTo>
                  <a:pt x="2870" y="2781"/>
                </a:lnTo>
                <a:lnTo>
                  <a:pt x="2818" y="2767"/>
                </a:lnTo>
                <a:lnTo>
                  <a:pt x="2772" y="2752"/>
                </a:lnTo>
                <a:lnTo>
                  <a:pt x="2732" y="2738"/>
                </a:lnTo>
                <a:lnTo>
                  <a:pt x="2696" y="2724"/>
                </a:lnTo>
                <a:lnTo>
                  <a:pt x="2664" y="2710"/>
                </a:lnTo>
                <a:lnTo>
                  <a:pt x="2637" y="2697"/>
                </a:lnTo>
                <a:lnTo>
                  <a:pt x="2611" y="2685"/>
                </a:lnTo>
                <a:lnTo>
                  <a:pt x="2580" y="2670"/>
                </a:lnTo>
                <a:lnTo>
                  <a:pt x="2551" y="2658"/>
                </a:lnTo>
                <a:lnTo>
                  <a:pt x="2514" y="2644"/>
                </a:lnTo>
                <a:lnTo>
                  <a:pt x="2476" y="2628"/>
                </a:lnTo>
                <a:lnTo>
                  <a:pt x="2436" y="2612"/>
                </a:lnTo>
                <a:close/>
                <a:moveTo>
                  <a:pt x="751" y="2609"/>
                </a:moveTo>
                <a:lnTo>
                  <a:pt x="689" y="2635"/>
                </a:lnTo>
                <a:lnTo>
                  <a:pt x="631" y="2658"/>
                </a:lnTo>
                <a:lnTo>
                  <a:pt x="601" y="2670"/>
                </a:lnTo>
                <a:lnTo>
                  <a:pt x="570" y="2685"/>
                </a:lnTo>
                <a:lnTo>
                  <a:pt x="545" y="2697"/>
                </a:lnTo>
                <a:lnTo>
                  <a:pt x="517" y="2710"/>
                </a:lnTo>
                <a:lnTo>
                  <a:pt x="485" y="2724"/>
                </a:lnTo>
                <a:lnTo>
                  <a:pt x="449" y="2738"/>
                </a:lnTo>
                <a:lnTo>
                  <a:pt x="410" y="2752"/>
                </a:lnTo>
                <a:lnTo>
                  <a:pt x="363" y="2767"/>
                </a:lnTo>
                <a:lnTo>
                  <a:pt x="311" y="2781"/>
                </a:lnTo>
                <a:lnTo>
                  <a:pt x="304" y="2784"/>
                </a:lnTo>
                <a:lnTo>
                  <a:pt x="271" y="2797"/>
                </a:lnTo>
                <a:lnTo>
                  <a:pt x="243" y="2814"/>
                </a:lnTo>
                <a:lnTo>
                  <a:pt x="217" y="2835"/>
                </a:lnTo>
                <a:lnTo>
                  <a:pt x="194" y="2859"/>
                </a:lnTo>
                <a:lnTo>
                  <a:pt x="175" y="2885"/>
                </a:lnTo>
                <a:lnTo>
                  <a:pt x="159" y="2914"/>
                </a:lnTo>
                <a:lnTo>
                  <a:pt x="148" y="2946"/>
                </a:lnTo>
                <a:lnTo>
                  <a:pt x="141" y="2979"/>
                </a:lnTo>
                <a:lnTo>
                  <a:pt x="138" y="3012"/>
                </a:lnTo>
                <a:lnTo>
                  <a:pt x="138" y="3191"/>
                </a:lnTo>
                <a:lnTo>
                  <a:pt x="1062" y="3191"/>
                </a:lnTo>
                <a:lnTo>
                  <a:pt x="878" y="2885"/>
                </a:lnTo>
                <a:lnTo>
                  <a:pt x="871" y="2869"/>
                </a:lnTo>
                <a:lnTo>
                  <a:pt x="868" y="2851"/>
                </a:lnTo>
                <a:lnTo>
                  <a:pt x="870" y="2833"/>
                </a:lnTo>
                <a:lnTo>
                  <a:pt x="897" y="2721"/>
                </a:lnTo>
                <a:lnTo>
                  <a:pt x="751" y="2609"/>
                </a:lnTo>
                <a:close/>
                <a:moveTo>
                  <a:pt x="1596" y="2509"/>
                </a:moveTo>
                <a:lnTo>
                  <a:pt x="1521" y="2547"/>
                </a:lnTo>
                <a:lnTo>
                  <a:pt x="1521" y="2637"/>
                </a:lnTo>
                <a:lnTo>
                  <a:pt x="1661" y="2637"/>
                </a:lnTo>
                <a:lnTo>
                  <a:pt x="1661" y="2542"/>
                </a:lnTo>
                <a:lnTo>
                  <a:pt x="1596" y="2509"/>
                </a:lnTo>
                <a:close/>
                <a:moveTo>
                  <a:pt x="2171" y="2383"/>
                </a:moveTo>
                <a:lnTo>
                  <a:pt x="2058" y="2661"/>
                </a:lnTo>
                <a:lnTo>
                  <a:pt x="1896" y="3062"/>
                </a:lnTo>
                <a:lnTo>
                  <a:pt x="1891" y="3079"/>
                </a:lnTo>
                <a:lnTo>
                  <a:pt x="1883" y="3094"/>
                </a:lnTo>
                <a:lnTo>
                  <a:pt x="1843" y="3191"/>
                </a:lnTo>
                <a:lnTo>
                  <a:pt x="1968" y="3191"/>
                </a:lnTo>
                <a:lnTo>
                  <a:pt x="2180" y="2838"/>
                </a:lnTo>
                <a:lnTo>
                  <a:pt x="2149" y="2709"/>
                </a:lnTo>
                <a:lnTo>
                  <a:pt x="2147" y="2693"/>
                </a:lnTo>
                <a:lnTo>
                  <a:pt x="2149" y="2677"/>
                </a:lnTo>
                <a:lnTo>
                  <a:pt x="2154" y="2663"/>
                </a:lnTo>
                <a:lnTo>
                  <a:pt x="2163" y="2649"/>
                </a:lnTo>
                <a:lnTo>
                  <a:pt x="2174" y="2638"/>
                </a:lnTo>
                <a:lnTo>
                  <a:pt x="2321" y="2525"/>
                </a:lnTo>
                <a:lnTo>
                  <a:pt x="2171" y="2383"/>
                </a:lnTo>
                <a:close/>
                <a:moveTo>
                  <a:pt x="1020" y="2383"/>
                </a:moveTo>
                <a:lnTo>
                  <a:pt x="870" y="2525"/>
                </a:lnTo>
                <a:lnTo>
                  <a:pt x="1017" y="2638"/>
                </a:lnTo>
                <a:lnTo>
                  <a:pt x="1029" y="2649"/>
                </a:lnTo>
                <a:lnTo>
                  <a:pt x="1037" y="2663"/>
                </a:lnTo>
                <a:lnTo>
                  <a:pt x="1042" y="2677"/>
                </a:lnTo>
                <a:lnTo>
                  <a:pt x="1044" y="2693"/>
                </a:lnTo>
                <a:lnTo>
                  <a:pt x="1042" y="2709"/>
                </a:lnTo>
                <a:lnTo>
                  <a:pt x="1011" y="2838"/>
                </a:lnTo>
                <a:lnTo>
                  <a:pt x="1224" y="3191"/>
                </a:lnTo>
                <a:lnTo>
                  <a:pt x="1349" y="3191"/>
                </a:lnTo>
                <a:lnTo>
                  <a:pt x="1133" y="2661"/>
                </a:lnTo>
                <a:lnTo>
                  <a:pt x="1020" y="2383"/>
                </a:lnTo>
                <a:close/>
                <a:moveTo>
                  <a:pt x="1124" y="2270"/>
                </a:moveTo>
                <a:lnTo>
                  <a:pt x="1233" y="2540"/>
                </a:lnTo>
                <a:lnTo>
                  <a:pt x="1398" y="2455"/>
                </a:lnTo>
                <a:lnTo>
                  <a:pt x="1344" y="2428"/>
                </a:lnTo>
                <a:lnTo>
                  <a:pt x="1288" y="2397"/>
                </a:lnTo>
                <a:lnTo>
                  <a:pt x="1233" y="2359"/>
                </a:lnTo>
                <a:lnTo>
                  <a:pt x="1178" y="2317"/>
                </a:lnTo>
                <a:lnTo>
                  <a:pt x="1124" y="2270"/>
                </a:lnTo>
                <a:close/>
                <a:moveTo>
                  <a:pt x="2074" y="2254"/>
                </a:moveTo>
                <a:lnTo>
                  <a:pt x="2018" y="2305"/>
                </a:lnTo>
                <a:lnTo>
                  <a:pt x="1960" y="2350"/>
                </a:lnTo>
                <a:lnTo>
                  <a:pt x="1903" y="2390"/>
                </a:lnTo>
                <a:lnTo>
                  <a:pt x="1845" y="2424"/>
                </a:lnTo>
                <a:lnTo>
                  <a:pt x="1789" y="2452"/>
                </a:lnTo>
                <a:lnTo>
                  <a:pt x="1958" y="2540"/>
                </a:lnTo>
                <a:lnTo>
                  <a:pt x="2074" y="2254"/>
                </a:lnTo>
                <a:close/>
                <a:moveTo>
                  <a:pt x="834" y="1399"/>
                </a:moveTo>
                <a:lnTo>
                  <a:pt x="838" y="1467"/>
                </a:lnTo>
                <a:lnTo>
                  <a:pt x="848" y="1536"/>
                </a:lnTo>
                <a:lnTo>
                  <a:pt x="865" y="1604"/>
                </a:lnTo>
                <a:lnTo>
                  <a:pt x="886" y="1673"/>
                </a:lnTo>
                <a:lnTo>
                  <a:pt x="912" y="1742"/>
                </a:lnTo>
                <a:lnTo>
                  <a:pt x="944" y="1810"/>
                </a:lnTo>
                <a:lnTo>
                  <a:pt x="981" y="1877"/>
                </a:lnTo>
                <a:lnTo>
                  <a:pt x="1022" y="1943"/>
                </a:lnTo>
                <a:lnTo>
                  <a:pt x="1068" y="2007"/>
                </a:lnTo>
                <a:lnTo>
                  <a:pt x="1120" y="2069"/>
                </a:lnTo>
                <a:lnTo>
                  <a:pt x="1168" y="2121"/>
                </a:lnTo>
                <a:lnTo>
                  <a:pt x="1220" y="2170"/>
                </a:lnTo>
                <a:lnTo>
                  <a:pt x="1271" y="2214"/>
                </a:lnTo>
                <a:lnTo>
                  <a:pt x="1325" y="2253"/>
                </a:lnTo>
                <a:lnTo>
                  <a:pt x="1378" y="2289"/>
                </a:lnTo>
                <a:lnTo>
                  <a:pt x="1417" y="2310"/>
                </a:lnTo>
                <a:lnTo>
                  <a:pt x="1456" y="2328"/>
                </a:lnTo>
                <a:lnTo>
                  <a:pt x="1492" y="2342"/>
                </a:lnTo>
                <a:lnTo>
                  <a:pt x="1527" y="2353"/>
                </a:lnTo>
                <a:lnTo>
                  <a:pt x="1561" y="2359"/>
                </a:lnTo>
                <a:lnTo>
                  <a:pt x="1591" y="2361"/>
                </a:lnTo>
                <a:lnTo>
                  <a:pt x="1621" y="2359"/>
                </a:lnTo>
                <a:lnTo>
                  <a:pt x="1654" y="2353"/>
                </a:lnTo>
                <a:lnTo>
                  <a:pt x="1689" y="2342"/>
                </a:lnTo>
                <a:lnTo>
                  <a:pt x="1725" y="2328"/>
                </a:lnTo>
                <a:lnTo>
                  <a:pt x="1763" y="2310"/>
                </a:lnTo>
                <a:lnTo>
                  <a:pt x="1803" y="2289"/>
                </a:lnTo>
                <a:lnTo>
                  <a:pt x="1856" y="2253"/>
                </a:lnTo>
                <a:lnTo>
                  <a:pt x="1910" y="2214"/>
                </a:lnTo>
                <a:lnTo>
                  <a:pt x="1961" y="2170"/>
                </a:lnTo>
                <a:lnTo>
                  <a:pt x="2013" y="2121"/>
                </a:lnTo>
                <a:lnTo>
                  <a:pt x="2061" y="2069"/>
                </a:lnTo>
                <a:lnTo>
                  <a:pt x="2113" y="2007"/>
                </a:lnTo>
                <a:lnTo>
                  <a:pt x="2159" y="1943"/>
                </a:lnTo>
                <a:lnTo>
                  <a:pt x="2200" y="1877"/>
                </a:lnTo>
                <a:lnTo>
                  <a:pt x="2237" y="1810"/>
                </a:lnTo>
                <a:lnTo>
                  <a:pt x="2269" y="1742"/>
                </a:lnTo>
                <a:lnTo>
                  <a:pt x="2295" y="1673"/>
                </a:lnTo>
                <a:lnTo>
                  <a:pt x="2316" y="1604"/>
                </a:lnTo>
                <a:lnTo>
                  <a:pt x="2332" y="1536"/>
                </a:lnTo>
                <a:lnTo>
                  <a:pt x="2343" y="1467"/>
                </a:lnTo>
                <a:lnTo>
                  <a:pt x="2347" y="1399"/>
                </a:lnTo>
                <a:lnTo>
                  <a:pt x="2264" y="1412"/>
                </a:lnTo>
                <a:lnTo>
                  <a:pt x="2177" y="1424"/>
                </a:lnTo>
                <a:lnTo>
                  <a:pt x="2086" y="1434"/>
                </a:lnTo>
                <a:lnTo>
                  <a:pt x="1993" y="1442"/>
                </a:lnTo>
                <a:lnTo>
                  <a:pt x="1896" y="1448"/>
                </a:lnTo>
                <a:lnTo>
                  <a:pt x="1796" y="1453"/>
                </a:lnTo>
                <a:lnTo>
                  <a:pt x="1694" y="1456"/>
                </a:lnTo>
                <a:lnTo>
                  <a:pt x="1591" y="1457"/>
                </a:lnTo>
                <a:lnTo>
                  <a:pt x="1487" y="1456"/>
                </a:lnTo>
                <a:lnTo>
                  <a:pt x="1385" y="1453"/>
                </a:lnTo>
                <a:lnTo>
                  <a:pt x="1285" y="1448"/>
                </a:lnTo>
                <a:lnTo>
                  <a:pt x="1188" y="1442"/>
                </a:lnTo>
                <a:lnTo>
                  <a:pt x="1095" y="1434"/>
                </a:lnTo>
                <a:lnTo>
                  <a:pt x="1004" y="1424"/>
                </a:lnTo>
                <a:lnTo>
                  <a:pt x="917" y="1412"/>
                </a:lnTo>
                <a:lnTo>
                  <a:pt x="834" y="1399"/>
                </a:lnTo>
                <a:close/>
                <a:moveTo>
                  <a:pt x="824" y="1011"/>
                </a:moveTo>
                <a:lnTo>
                  <a:pt x="806" y="1015"/>
                </a:lnTo>
                <a:lnTo>
                  <a:pt x="752" y="1026"/>
                </a:lnTo>
                <a:lnTo>
                  <a:pt x="703" y="1038"/>
                </a:lnTo>
                <a:lnTo>
                  <a:pt x="661" y="1049"/>
                </a:lnTo>
                <a:lnTo>
                  <a:pt x="624" y="1061"/>
                </a:lnTo>
                <a:lnTo>
                  <a:pt x="593" y="1072"/>
                </a:lnTo>
                <a:lnTo>
                  <a:pt x="566" y="1082"/>
                </a:lnTo>
                <a:lnTo>
                  <a:pt x="544" y="1092"/>
                </a:lnTo>
                <a:lnTo>
                  <a:pt x="526" y="1102"/>
                </a:lnTo>
                <a:lnTo>
                  <a:pt x="511" y="1110"/>
                </a:lnTo>
                <a:lnTo>
                  <a:pt x="500" y="1117"/>
                </a:lnTo>
                <a:lnTo>
                  <a:pt x="492" y="1124"/>
                </a:lnTo>
                <a:lnTo>
                  <a:pt x="486" y="1129"/>
                </a:lnTo>
                <a:lnTo>
                  <a:pt x="482" y="1133"/>
                </a:lnTo>
                <a:lnTo>
                  <a:pt x="486" y="1137"/>
                </a:lnTo>
                <a:lnTo>
                  <a:pt x="492" y="1143"/>
                </a:lnTo>
                <a:lnTo>
                  <a:pt x="500" y="1149"/>
                </a:lnTo>
                <a:lnTo>
                  <a:pt x="511" y="1157"/>
                </a:lnTo>
                <a:lnTo>
                  <a:pt x="526" y="1166"/>
                </a:lnTo>
                <a:lnTo>
                  <a:pt x="544" y="1175"/>
                </a:lnTo>
                <a:lnTo>
                  <a:pt x="566" y="1185"/>
                </a:lnTo>
                <a:lnTo>
                  <a:pt x="593" y="1196"/>
                </a:lnTo>
                <a:lnTo>
                  <a:pt x="624" y="1207"/>
                </a:lnTo>
                <a:lnTo>
                  <a:pt x="661" y="1218"/>
                </a:lnTo>
                <a:lnTo>
                  <a:pt x="703" y="1229"/>
                </a:lnTo>
                <a:lnTo>
                  <a:pt x="752" y="1241"/>
                </a:lnTo>
                <a:lnTo>
                  <a:pt x="806" y="1252"/>
                </a:lnTo>
                <a:lnTo>
                  <a:pt x="890" y="1267"/>
                </a:lnTo>
                <a:lnTo>
                  <a:pt x="978" y="1281"/>
                </a:lnTo>
                <a:lnTo>
                  <a:pt x="1071" y="1292"/>
                </a:lnTo>
                <a:lnTo>
                  <a:pt x="1169" y="1302"/>
                </a:lnTo>
                <a:lnTo>
                  <a:pt x="1270" y="1309"/>
                </a:lnTo>
                <a:lnTo>
                  <a:pt x="1375" y="1314"/>
                </a:lnTo>
                <a:lnTo>
                  <a:pt x="1482" y="1317"/>
                </a:lnTo>
                <a:lnTo>
                  <a:pt x="1591" y="1318"/>
                </a:lnTo>
                <a:lnTo>
                  <a:pt x="1699" y="1317"/>
                </a:lnTo>
                <a:lnTo>
                  <a:pt x="1806" y="1314"/>
                </a:lnTo>
                <a:lnTo>
                  <a:pt x="1911" y="1309"/>
                </a:lnTo>
                <a:lnTo>
                  <a:pt x="2012" y="1302"/>
                </a:lnTo>
                <a:lnTo>
                  <a:pt x="2110" y="1292"/>
                </a:lnTo>
                <a:lnTo>
                  <a:pt x="2203" y="1281"/>
                </a:lnTo>
                <a:lnTo>
                  <a:pt x="2291" y="1267"/>
                </a:lnTo>
                <a:lnTo>
                  <a:pt x="2375" y="1252"/>
                </a:lnTo>
                <a:lnTo>
                  <a:pt x="2429" y="1241"/>
                </a:lnTo>
                <a:lnTo>
                  <a:pt x="2478" y="1229"/>
                </a:lnTo>
                <a:lnTo>
                  <a:pt x="2520" y="1218"/>
                </a:lnTo>
                <a:lnTo>
                  <a:pt x="2556" y="1207"/>
                </a:lnTo>
                <a:lnTo>
                  <a:pt x="2588" y="1196"/>
                </a:lnTo>
                <a:lnTo>
                  <a:pt x="2615" y="1185"/>
                </a:lnTo>
                <a:lnTo>
                  <a:pt x="2637" y="1175"/>
                </a:lnTo>
                <a:lnTo>
                  <a:pt x="2655" y="1166"/>
                </a:lnTo>
                <a:lnTo>
                  <a:pt x="2669" y="1157"/>
                </a:lnTo>
                <a:lnTo>
                  <a:pt x="2681" y="1149"/>
                </a:lnTo>
                <a:lnTo>
                  <a:pt x="2690" y="1143"/>
                </a:lnTo>
                <a:lnTo>
                  <a:pt x="2695" y="1137"/>
                </a:lnTo>
                <a:lnTo>
                  <a:pt x="2699" y="1133"/>
                </a:lnTo>
                <a:lnTo>
                  <a:pt x="2695" y="1129"/>
                </a:lnTo>
                <a:lnTo>
                  <a:pt x="2690" y="1124"/>
                </a:lnTo>
                <a:lnTo>
                  <a:pt x="2681" y="1117"/>
                </a:lnTo>
                <a:lnTo>
                  <a:pt x="2669" y="1110"/>
                </a:lnTo>
                <a:lnTo>
                  <a:pt x="2655" y="1102"/>
                </a:lnTo>
                <a:lnTo>
                  <a:pt x="2637" y="1092"/>
                </a:lnTo>
                <a:lnTo>
                  <a:pt x="2615" y="1082"/>
                </a:lnTo>
                <a:lnTo>
                  <a:pt x="2588" y="1072"/>
                </a:lnTo>
                <a:lnTo>
                  <a:pt x="2556" y="1061"/>
                </a:lnTo>
                <a:lnTo>
                  <a:pt x="2520" y="1049"/>
                </a:lnTo>
                <a:lnTo>
                  <a:pt x="2478" y="1038"/>
                </a:lnTo>
                <a:lnTo>
                  <a:pt x="2429" y="1026"/>
                </a:lnTo>
                <a:lnTo>
                  <a:pt x="2375" y="1015"/>
                </a:lnTo>
                <a:lnTo>
                  <a:pt x="2357" y="1011"/>
                </a:lnTo>
                <a:lnTo>
                  <a:pt x="2342" y="1021"/>
                </a:lnTo>
                <a:lnTo>
                  <a:pt x="2327" y="1029"/>
                </a:lnTo>
                <a:lnTo>
                  <a:pt x="2291" y="1047"/>
                </a:lnTo>
                <a:lnTo>
                  <a:pt x="2249" y="1065"/>
                </a:lnTo>
                <a:lnTo>
                  <a:pt x="2201" y="1082"/>
                </a:lnTo>
                <a:lnTo>
                  <a:pt x="2150" y="1098"/>
                </a:lnTo>
                <a:lnTo>
                  <a:pt x="2118" y="1106"/>
                </a:lnTo>
                <a:lnTo>
                  <a:pt x="2079" y="1116"/>
                </a:lnTo>
                <a:lnTo>
                  <a:pt x="2036" y="1125"/>
                </a:lnTo>
                <a:lnTo>
                  <a:pt x="1987" y="1135"/>
                </a:lnTo>
                <a:lnTo>
                  <a:pt x="1933" y="1144"/>
                </a:lnTo>
                <a:lnTo>
                  <a:pt x="1873" y="1152"/>
                </a:lnTo>
                <a:lnTo>
                  <a:pt x="1809" y="1160"/>
                </a:lnTo>
                <a:lnTo>
                  <a:pt x="1740" y="1166"/>
                </a:lnTo>
                <a:lnTo>
                  <a:pt x="1668" y="1170"/>
                </a:lnTo>
                <a:lnTo>
                  <a:pt x="1591" y="1171"/>
                </a:lnTo>
                <a:lnTo>
                  <a:pt x="1513" y="1170"/>
                </a:lnTo>
                <a:lnTo>
                  <a:pt x="1441" y="1166"/>
                </a:lnTo>
                <a:lnTo>
                  <a:pt x="1372" y="1160"/>
                </a:lnTo>
                <a:lnTo>
                  <a:pt x="1307" y="1152"/>
                </a:lnTo>
                <a:lnTo>
                  <a:pt x="1248" y="1144"/>
                </a:lnTo>
                <a:lnTo>
                  <a:pt x="1194" y="1135"/>
                </a:lnTo>
                <a:lnTo>
                  <a:pt x="1145" y="1125"/>
                </a:lnTo>
                <a:lnTo>
                  <a:pt x="1102" y="1116"/>
                </a:lnTo>
                <a:lnTo>
                  <a:pt x="1063" y="1106"/>
                </a:lnTo>
                <a:lnTo>
                  <a:pt x="1032" y="1098"/>
                </a:lnTo>
                <a:lnTo>
                  <a:pt x="980" y="1082"/>
                </a:lnTo>
                <a:lnTo>
                  <a:pt x="932" y="1065"/>
                </a:lnTo>
                <a:lnTo>
                  <a:pt x="891" y="1047"/>
                </a:lnTo>
                <a:lnTo>
                  <a:pt x="854" y="1029"/>
                </a:lnTo>
                <a:lnTo>
                  <a:pt x="839" y="1021"/>
                </a:lnTo>
                <a:lnTo>
                  <a:pt x="824" y="1011"/>
                </a:lnTo>
                <a:close/>
                <a:moveTo>
                  <a:pt x="1233" y="139"/>
                </a:moveTo>
                <a:lnTo>
                  <a:pt x="1194" y="141"/>
                </a:lnTo>
                <a:lnTo>
                  <a:pt x="1159" y="149"/>
                </a:lnTo>
                <a:lnTo>
                  <a:pt x="1126" y="163"/>
                </a:lnTo>
                <a:lnTo>
                  <a:pt x="1095" y="182"/>
                </a:lnTo>
                <a:lnTo>
                  <a:pt x="1065" y="206"/>
                </a:lnTo>
                <a:lnTo>
                  <a:pt x="1039" y="236"/>
                </a:lnTo>
                <a:lnTo>
                  <a:pt x="1015" y="271"/>
                </a:lnTo>
                <a:lnTo>
                  <a:pt x="993" y="312"/>
                </a:lnTo>
                <a:lnTo>
                  <a:pt x="974" y="357"/>
                </a:lnTo>
                <a:lnTo>
                  <a:pt x="955" y="408"/>
                </a:lnTo>
                <a:lnTo>
                  <a:pt x="940" y="462"/>
                </a:lnTo>
                <a:lnTo>
                  <a:pt x="927" y="522"/>
                </a:lnTo>
                <a:lnTo>
                  <a:pt x="917" y="586"/>
                </a:lnTo>
                <a:lnTo>
                  <a:pt x="908" y="656"/>
                </a:lnTo>
                <a:lnTo>
                  <a:pt x="902" y="731"/>
                </a:lnTo>
                <a:lnTo>
                  <a:pt x="898" y="809"/>
                </a:lnTo>
                <a:lnTo>
                  <a:pt x="897" y="893"/>
                </a:lnTo>
                <a:lnTo>
                  <a:pt x="906" y="899"/>
                </a:lnTo>
                <a:lnTo>
                  <a:pt x="920" y="907"/>
                </a:lnTo>
                <a:lnTo>
                  <a:pt x="939" y="917"/>
                </a:lnTo>
                <a:lnTo>
                  <a:pt x="962" y="927"/>
                </a:lnTo>
                <a:lnTo>
                  <a:pt x="991" y="938"/>
                </a:lnTo>
                <a:lnTo>
                  <a:pt x="1025" y="951"/>
                </a:lnTo>
                <a:lnTo>
                  <a:pt x="1064" y="963"/>
                </a:lnTo>
                <a:lnTo>
                  <a:pt x="1110" y="975"/>
                </a:lnTo>
                <a:lnTo>
                  <a:pt x="1184" y="992"/>
                </a:lnTo>
                <a:lnTo>
                  <a:pt x="1262" y="1006"/>
                </a:lnTo>
                <a:lnTo>
                  <a:pt x="1343" y="1017"/>
                </a:lnTo>
                <a:lnTo>
                  <a:pt x="1425" y="1025"/>
                </a:lnTo>
                <a:lnTo>
                  <a:pt x="1508" y="1030"/>
                </a:lnTo>
                <a:lnTo>
                  <a:pt x="1591" y="1032"/>
                </a:lnTo>
                <a:lnTo>
                  <a:pt x="1674" y="1030"/>
                </a:lnTo>
                <a:lnTo>
                  <a:pt x="1756" y="1025"/>
                </a:lnTo>
                <a:lnTo>
                  <a:pt x="1838" y="1017"/>
                </a:lnTo>
                <a:lnTo>
                  <a:pt x="1919" y="1006"/>
                </a:lnTo>
                <a:lnTo>
                  <a:pt x="1997" y="992"/>
                </a:lnTo>
                <a:lnTo>
                  <a:pt x="2071" y="975"/>
                </a:lnTo>
                <a:lnTo>
                  <a:pt x="2117" y="963"/>
                </a:lnTo>
                <a:lnTo>
                  <a:pt x="2156" y="951"/>
                </a:lnTo>
                <a:lnTo>
                  <a:pt x="2190" y="938"/>
                </a:lnTo>
                <a:lnTo>
                  <a:pt x="2218" y="927"/>
                </a:lnTo>
                <a:lnTo>
                  <a:pt x="2242" y="917"/>
                </a:lnTo>
                <a:lnTo>
                  <a:pt x="2261" y="907"/>
                </a:lnTo>
                <a:lnTo>
                  <a:pt x="2275" y="899"/>
                </a:lnTo>
                <a:lnTo>
                  <a:pt x="2284" y="893"/>
                </a:lnTo>
                <a:lnTo>
                  <a:pt x="2283" y="809"/>
                </a:lnTo>
                <a:lnTo>
                  <a:pt x="2279" y="731"/>
                </a:lnTo>
                <a:lnTo>
                  <a:pt x="2273" y="656"/>
                </a:lnTo>
                <a:lnTo>
                  <a:pt x="2264" y="586"/>
                </a:lnTo>
                <a:lnTo>
                  <a:pt x="2254" y="522"/>
                </a:lnTo>
                <a:lnTo>
                  <a:pt x="2241" y="462"/>
                </a:lnTo>
                <a:lnTo>
                  <a:pt x="2226" y="408"/>
                </a:lnTo>
                <a:lnTo>
                  <a:pt x="2207" y="357"/>
                </a:lnTo>
                <a:lnTo>
                  <a:pt x="2188" y="312"/>
                </a:lnTo>
                <a:lnTo>
                  <a:pt x="2166" y="271"/>
                </a:lnTo>
                <a:lnTo>
                  <a:pt x="2142" y="236"/>
                </a:lnTo>
                <a:lnTo>
                  <a:pt x="2116" y="206"/>
                </a:lnTo>
                <a:lnTo>
                  <a:pt x="2086" y="182"/>
                </a:lnTo>
                <a:lnTo>
                  <a:pt x="2055" y="163"/>
                </a:lnTo>
                <a:lnTo>
                  <a:pt x="2023" y="149"/>
                </a:lnTo>
                <a:lnTo>
                  <a:pt x="1986" y="141"/>
                </a:lnTo>
                <a:lnTo>
                  <a:pt x="1948" y="139"/>
                </a:lnTo>
                <a:lnTo>
                  <a:pt x="1913" y="141"/>
                </a:lnTo>
                <a:lnTo>
                  <a:pt x="1876" y="146"/>
                </a:lnTo>
                <a:lnTo>
                  <a:pt x="1841" y="155"/>
                </a:lnTo>
                <a:lnTo>
                  <a:pt x="1807" y="168"/>
                </a:lnTo>
                <a:lnTo>
                  <a:pt x="1775" y="181"/>
                </a:lnTo>
                <a:lnTo>
                  <a:pt x="1743" y="195"/>
                </a:lnTo>
                <a:lnTo>
                  <a:pt x="1714" y="210"/>
                </a:lnTo>
                <a:lnTo>
                  <a:pt x="1689" y="224"/>
                </a:lnTo>
                <a:lnTo>
                  <a:pt x="1667" y="238"/>
                </a:lnTo>
                <a:lnTo>
                  <a:pt x="1647" y="251"/>
                </a:lnTo>
                <a:lnTo>
                  <a:pt x="1633" y="261"/>
                </a:lnTo>
                <a:lnTo>
                  <a:pt x="1617" y="271"/>
                </a:lnTo>
                <a:lnTo>
                  <a:pt x="1600" y="275"/>
                </a:lnTo>
                <a:lnTo>
                  <a:pt x="1582" y="275"/>
                </a:lnTo>
                <a:lnTo>
                  <a:pt x="1564" y="271"/>
                </a:lnTo>
                <a:lnTo>
                  <a:pt x="1548" y="261"/>
                </a:lnTo>
                <a:lnTo>
                  <a:pt x="1546" y="259"/>
                </a:lnTo>
                <a:lnTo>
                  <a:pt x="1539" y="255"/>
                </a:lnTo>
                <a:lnTo>
                  <a:pt x="1529" y="248"/>
                </a:lnTo>
                <a:lnTo>
                  <a:pt x="1516" y="239"/>
                </a:lnTo>
                <a:lnTo>
                  <a:pt x="1500" y="229"/>
                </a:lnTo>
                <a:lnTo>
                  <a:pt x="1481" y="218"/>
                </a:lnTo>
                <a:lnTo>
                  <a:pt x="1460" y="206"/>
                </a:lnTo>
                <a:lnTo>
                  <a:pt x="1436" y="194"/>
                </a:lnTo>
                <a:lnTo>
                  <a:pt x="1410" y="182"/>
                </a:lnTo>
                <a:lnTo>
                  <a:pt x="1383" y="171"/>
                </a:lnTo>
                <a:lnTo>
                  <a:pt x="1355" y="160"/>
                </a:lnTo>
                <a:lnTo>
                  <a:pt x="1325" y="151"/>
                </a:lnTo>
                <a:lnTo>
                  <a:pt x="1294" y="145"/>
                </a:lnTo>
                <a:lnTo>
                  <a:pt x="1264" y="140"/>
                </a:lnTo>
                <a:lnTo>
                  <a:pt x="1233" y="139"/>
                </a:lnTo>
                <a:close/>
                <a:moveTo>
                  <a:pt x="1233" y="0"/>
                </a:moveTo>
                <a:lnTo>
                  <a:pt x="1281" y="3"/>
                </a:lnTo>
                <a:lnTo>
                  <a:pt x="1330" y="10"/>
                </a:lnTo>
                <a:lnTo>
                  <a:pt x="1376" y="22"/>
                </a:lnTo>
                <a:lnTo>
                  <a:pt x="1420" y="36"/>
                </a:lnTo>
                <a:lnTo>
                  <a:pt x="1462" y="53"/>
                </a:lnTo>
                <a:lnTo>
                  <a:pt x="1500" y="71"/>
                </a:lnTo>
                <a:lnTo>
                  <a:pt x="1534" y="89"/>
                </a:lnTo>
                <a:lnTo>
                  <a:pt x="1565" y="106"/>
                </a:lnTo>
                <a:lnTo>
                  <a:pt x="1590" y="122"/>
                </a:lnTo>
                <a:lnTo>
                  <a:pt x="1629" y="98"/>
                </a:lnTo>
                <a:lnTo>
                  <a:pt x="1670" y="77"/>
                </a:lnTo>
                <a:lnTo>
                  <a:pt x="1728" y="49"/>
                </a:lnTo>
                <a:lnTo>
                  <a:pt x="1785" y="27"/>
                </a:lnTo>
                <a:lnTo>
                  <a:pt x="1841" y="12"/>
                </a:lnTo>
                <a:lnTo>
                  <a:pt x="1896" y="3"/>
                </a:lnTo>
                <a:lnTo>
                  <a:pt x="1948" y="0"/>
                </a:lnTo>
                <a:lnTo>
                  <a:pt x="1995" y="3"/>
                </a:lnTo>
                <a:lnTo>
                  <a:pt x="2038" y="10"/>
                </a:lnTo>
                <a:lnTo>
                  <a:pt x="2080" y="23"/>
                </a:lnTo>
                <a:lnTo>
                  <a:pt x="2121" y="40"/>
                </a:lnTo>
                <a:lnTo>
                  <a:pt x="2158" y="63"/>
                </a:lnTo>
                <a:lnTo>
                  <a:pt x="2193" y="90"/>
                </a:lnTo>
                <a:lnTo>
                  <a:pt x="2227" y="121"/>
                </a:lnTo>
                <a:lnTo>
                  <a:pt x="2257" y="158"/>
                </a:lnTo>
                <a:lnTo>
                  <a:pt x="2285" y="199"/>
                </a:lnTo>
                <a:lnTo>
                  <a:pt x="2310" y="245"/>
                </a:lnTo>
                <a:lnTo>
                  <a:pt x="2334" y="297"/>
                </a:lnTo>
                <a:lnTo>
                  <a:pt x="2354" y="353"/>
                </a:lnTo>
                <a:lnTo>
                  <a:pt x="2371" y="415"/>
                </a:lnTo>
                <a:lnTo>
                  <a:pt x="2386" y="480"/>
                </a:lnTo>
                <a:lnTo>
                  <a:pt x="2399" y="552"/>
                </a:lnTo>
                <a:lnTo>
                  <a:pt x="2409" y="628"/>
                </a:lnTo>
                <a:lnTo>
                  <a:pt x="2416" y="708"/>
                </a:lnTo>
                <a:lnTo>
                  <a:pt x="2421" y="793"/>
                </a:lnTo>
                <a:lnTo>
                  <a:pt x="2423" y="883"/>
                </a:lnTo>
                <a:lnTo>
                  <a:pt x="2439" y="886"/>
                </a:lnTo>
                <a:lnTo>
                  <a:pt x="2505" y="902"/>
                </a:lnTo>
                <a:lnTo>
                  <a:pt x="2565" y="918"/>
                </a:lnTo>
                <a:lnTo>
                  <a:pt x="2619" y="935"/>
                </a:lnTo>
                <a:lnTo>
                  <a:pt x="2667" y="954"/>
                </a:lnTo>
                <a:lnTo>
                  <a:pt x="2709" y="973"/>
                </a:lnTo>
                <a:lnTo>
                  <a:pt x="2744" y="992"/>
                </a:lnTo>
                <a:lnTo>
                  <a:pt x="2773" y="1013"/>
                </a:lnTo>
                <a:lnTo>
                  <a:pt x="2797" y="1035"/>
                </a:lnTo>
                <a:lnTo>
                  <a:pt x="2816" y="1058"/>
                </a:lnTo>
                <a:lnTo>
                  <a:pt x="2829" y="1082"/>
                </a:lnTo>
                <a:lnTo>
                  <a:pt x="2837" y="1107"/>
                </a:lnTo>
                <a:lnTo>
                  <a:pt x="2840" y="1133"/>
                </a:lnTo>
                <a:lnTo>
                  <a:pt x="2837" y="1159"/>
                </a:lnTo>
                <a:lnTo>
                  <a:pt x="2829" y="1185"/>
                </a:lnTo>
                <a:lnTo>
                  <a:pt x="2816" y="1209"/>
                </a:lnTo>
                <a:lnTo>
                  <a:pt x="2797" y="1232"/>
                </a:lnTo>
                <a:lnTo>
                  <a:pt x="2773" y="1254"/>
                </a:lnTo>
                <a:lnTo>
                  <a:pt x="2744" y="1274"/>
                </a:lnTo>
                <a:lnTo>
                  <a:pt x="2709" y="1295"/>
                </a:lnTo>
                <a:lnTo>
                  <a:pt x="2673" y="1311"/>
                </a:lnTo>
                <a:lnTo>
                  <a:pt x="2633" y="1327"/>
                </a:lnTo>
                <a:lnTo>
                  <a:pt x="2588" y="1342"/>
                </a:lnTo>
                <a:lnTo>
                  <a:pt x="2538" y="1356"/>
                </a:lnTo>
                <a:lnTo>
                  <a:pt x="2485" y="1370"/>
                </a:lnTo>
                <a:lnTo>
                  <a:pt x="2485" y="1383"/>
                </a:lnTo>
                <a:lnTo>
                  <a:pt x="2482" y="1459"/>
                </a:lnTo>
                <a:lnTo>
                  <a:pt x="2474" y="1534"/>
                </a:lnTo>
                <a:lnTo>
                  <a:pt x="2459" y="1607"/>
                </a:lnTo>
                <a:lnTo>
                  <a:pt x="2439" y="1679"/>
                </a:lnTo>
                <a:lnTo>
                  <a:pt x="2415" y="1750"/>
                </a:lnTo>
                <a:lnTo>
                  <a:pt x="2387" y="1819"/>
                </a:lnTo>
                <a:lnTo>
                  <a:pt x="2354" y="1886"/>
                </a:lnTo>
                <a:lnTo>
                  <a:pt x="2317" y="1951"/>
                </a:lnTo>
                <a:lnTo>
                  <a:pt x="2278" y="2013"/>
                </a:lnTo>
                <a:lnTo>
                  <a:pt x="2236" y="2074"/>
                </a:lnTo>
                <a:lnTo>
                  <a:pt x="2238" y="2254"/>
                </a:lnTo>
                <a:lnTo>
                  <a:pt x="2470" y="2474"/>
                </a:lnTo>
                <a:lnTo>
                  <a:pt x="2509" y="2491"/>
                </a:lnTo>
                <a:lnTo>
                  <a:pt x="2552" y="2510"/>
                </a:lnTo>
                <a:lnTo>
                  <a:pt x="2600" y="2529"/>
                </a:lnTo>
                <a:lnTo>
                  <a:pt x="2623" y="2538"/>
                </a:lnTo>
                <a:lnTo>
                  <a:pt x="2645" y="2547"/>
                </a:lnTo>
                <a:lnTo>
                  <a:pt x="2667" y="2558"/>
                </a:lnTo>
                <a:lnTo>
                  <a:pt x="2692" y="2569"/>
                </a:lnTo>
                <a:lnTo>
                  <a:pt x="2718" y="2581"/>
                </a:lnTo>
                <a:lnTo>
                  <a:pt x="2747" y="2594"/>
                </a:lnTo>
                <a:lnTo>
                  <a:pt x="2779" y="2607"/>
                </a:lnTo>
                <a:lnTo>
                  <a:pt x="2817" y="2621"/>
                </a:lnTo>
                <a:lnTo>
                  <a:pt x="2859" y="2635"/>
                </a:lnTo>
                <a:lnTo>
                  <a:pt x="2908" y="2648"/>
                </a:lnTo>
                <a:lnTo>
                  <a:pt x="2920" y="2652"/>
                </a:lnTo>
                <a:lnTo>
                  <a:pt x="2961" y="2668"/>
                </a:lnTo>
                <a:lnTo>
                  <a:pt x="2999" y="2688"/>
                </a:lnTo>
                <a:lnTo>
                  <a:pt x="3035" y="2713"/>
                </a:lnTo>
                <a:lnTo>
                  <a:pt x="3067" y="2742"/>
                </a:lnTo>
                <a:lnTo>
                  <a:pt x="3096" y="2773"/>
                </a:lnTo>
                <a:lnTo>
                  <a:pt x="3121" y="2807"/>
                </a:lnTo>
                <a:lnTo>
                  <a:pt x="3143" y="2845"/>
                </a:lnTo>
                <a:lnTo>
                  <a:pt x="3159" y="2884"/>
                </a:lnTo>
                <a:lnTo>
                  <a:pt x="3172" y="2925"/>
                </a:lnTo>
                <a:lnTo>
                  <a:pt x="3179" y="2968"/>
                </a:lnTo>
                <a:lnTo>
                  <a:pt x="3182" y="3012"/>
                </a:lnTo>
                <a:lnTo>
                  <a:pt x="3182" y="3330"/>
                </a:lnTo>
                <a:lnTo>
                  <a:pt x="0" y="3330"/>
                </a:lnTo>
                <a:lnTo>
                  <a:pt x="0" y="3012"/>
                </a:lnTo>
                <a:lnTo>
                  <a:pt x="2" y="2968"/>
                </a:lnTo>
                <a:lnTo>
                  <a:pt x="10" y="2925"/>
                </a:lnTo>
                <a:lnTo>
                  <a:pt x="22" y="2884"/>
                </a:lnTo>
                <a:lnTo>
                  <a:pt x="39" y="2845"/>
                </a:lnTo>
                <a:lnTo>
                  <a:pt x="60" y="2807"/>
                </a:lnTo>
                <a:lnTo>
                  <a:pt x="85" y="2773"/>
                </a:lnTo>
                <a:lnTo>
                  <a:pt x="114" y="2742"/>
                </a:lnTo>
                <a:lnTo>
                  <a:pt x="146" y="2713"/>
                </a:lnTo>
                <a:lnTo>
                  <a:pt x="182" y="2688"/>
                </a:lnTo>
                <a:lnTo>
                  <a:pt x="220" y="2668"/>
                </a:lnTo>
                <a:lnTo>
                  <a:pt x="261" y="2652"/>
                </a:lnTo>
                <a:lnTo>
                  <a:pt x="273" y="2648"/>
                </a:lnTo>
                <a:lnTo>
                  <a:pt x="322" y="2635"/>
                </a:lnTo>
                <a:lnTo>
                  <a:pt x="364" y="2621"/>
                </a:lnTo>
                <a:lnTo>
                  <a:pt x="402" y="2607"/>
                </a:lnTo>
                <a:lnTo>
                  <a:pt x="434" y="2594"/>
                </a:lnTo>
                <a:lnTo>
                  <a:pt x="463" y="2581"/>
                </a:lnTo>
                <a:lnTo>
                  <a:pt x="489" y="2569"/>
                </a:lnTo>
                <a:lnTo>
                  <a:pt x="514" y="2558"/>
                </a:lnTo>
                <a:lnTo>
                  <a:pt x="536" y="2547"/>
                </a:lnTo>
                <a:lnTo>
                  <a:pt x="558" y="2538"/>
                </a:lnTo>
                <a:lnTo>
                  <a:pt x="581" y="2529"/>
                </a:lnTo>
                <a:lnTo>
                  <a:pt x="637" y="2507"/>
                </a:lnTo>
                <a:lnTo>
                  <a:pt x="687" y="2485"/>
                </a:lnTo>
                <a:lnTo>
                  <a:pt x="731" y="2464"/>
                </a:lnTo>
                <a:lnTo>
                  <a:pt x="944" y="2264"/>
                </a:lnTo>
                <a:lnTo>
                  <a:pt x="945" y="2074"/>
                </a:lnTo>
                <a:lnTo>
                  <a:pt x="903" y="2013"/>
                </a:lnTo>
                <a:lnTo>
                  <a:pt x="864" y="1951"/>
                </a:lnTo>
                <a:lnTo>
                  <a:pt x="827" y="1886"/>
                </a:lnTo>
                <a:lnTo>
                  <a:pt x="794" y="1819"/>
                </a:lnTo>
                <a:lnTo>
                  <a:pt x="766" y="1750"/>
                </a:lnTo>
                <a:lnTo>
                  <a:pt x="742" y="1679"/>
                </a:lnTo>
                <a:lnTo>
                  <a:pt x="722" y="1607"/>
                </a:lnTo>
                <a:lnTo>
                  <a:pt x="707" y="1534"/>
                </a:lnTo>
                <a:lnTo>
                  <a:pt x="699" y="1459"/>
                </a:lnTo>
                <a:lnTo>
                  <a:pt x="696" y="1383"/>
                </a:lnTo>
                <a:lnTo>
                  <a:pt x="696" y="1370"/>
                </a:lnTo>
                <a:lnTo>
                  <a:pt x="642" y="1356"/>
                </a:lnTo>
                <a:lnTo>
                  <a:pt x="593" y="1342"/>
                </a:lnTo>
                <a:lnTo>
                  <a:pt x="548" y="1327"/>
                </a:lnTo>
                <a:lnTo>
                  <a:pt x="507" y="1311"/>
                </a:lnTo>
                <a:lnTo>
                  <a:pt x="472" y="1295"/>
                </a:lnTo>
                <a:lnTo>
                  <a:pt x="438" y="1274"/>
                </a:lnTo>
                <a:lnTo>
                  <a:pt x="408" y="1254"/>
                </a:lnTo>
                <a:lnTo>
                  <a:pt x="384" y="1232"/>
                </a:lnTo>
                <a:lnTo>
                  <a:pt x="365" y="1209"/>
                </a:lnTo>
                <a:lnTo>
                  <a:pt x="352" y="1185"/>
                </a:lnTo>
                <a:lnTo>
                  <a:pt x="344" y="1159"/>
                </a:lnTo>
                <a:lnTo>
                  <a:pt x="341" y="1133"/>
                </a:lnTo>
                <a:lnTo>
                  <a:pt x="344" y="1107"/>
                </a:lnTo>
                <a:lnTo>
                  <a:pt x="352" y="1082"/>
                </a:lnTo>
                <a:lnTo>
                  <a:pt x="365" y="1058"/>
                </a:lnTo>
                <a:lnTo>
                  <a:pt x="384" y="1035"/>
                </a:lnTo>
                <a:lnTo>
                  <a:pt x="408" y="1013"/>
                </a:lnTo>
                <a:lnTo>
                  <a:pt x="438" y="992"/>
                </a:lnTo>
                <a:lnTo>
                  <a:pt x="472" y="973"/>
                </a:lnTo>
                <a:lnTo>
                  <a:pt x="514" y="954"/>
                </a:lnTo>
                <a:lnTo>
                  <a:pt x="562" y="935"/>
                </a:lnTo>
                <a:lnTo>
                  <a:pt x="616" y="918"/>
                </a:lnTo>
                <a:lnTo>
                  <a:pt x="676" y="902"/>
                </a:lnTo>
                <a:lnTo>
                  <a:pt x="742" y="886"/>
                </a:lnTo>
                <a:lnTo>
                  <a:pt x="758" y="883"/>
                </a:lnTo>
                <a:lnTo>
                  <a:pt x="760" y="793"/>
                </a:lnTo>
                <a:lnTo>
                  <a:pt x="765" y="708"/>
                </a:lnTo>
                <a:lnTo>
                  <a:pt x="772" y="628"/>
                </a:lnTo>
                <a:lnTo>
                  <a:pt x="782" y="552"/>
                </a:lnTo>
                <a:lnTo>
                  <a:pt x="795" y="480"/>
                </a:lnTo>
                <a:lnTo>
                  <a:pt x="810" y="415"/>
                </a:lnTo>
                <a:lnTo>
                  <a:pt x="827" y="353"/>
                </a:lnTo>
                <a:lnTo>
                  <a:pt x="847" y="297"/>
                </a:lnTo>
                <a:lnTo>
                  <a:pt x="871" y="245"/>
                </a:lnTo>
                <a:lnTo>
                  <a:pt x="896" y="199"/>
                </a:lnTo>
                <a:lnTo>
                  <a:pt x="924" y="158"/>
                </a:lnTo>
                <a:lnTo>
                  <a:pt x="954" y="121"/>
                </a:lnTo>
                <a:lnTo>
                  <a:pt x="988" y="90"/>
                </a:lnTo>
                <a:lnTo>
                  <a:pt x="1023" y="63"/>
                </a:lnTo>
                <a:lnTo>
                  <a:pt x="1060" y="40"/>
                </a:lnTo>
                <a:lnTo>
                  <a:pt x="1101" y="23"/>
                </a:lnTo>
                <a:lnTo>
                  <a:pt x="1143" y="10"/>
                </a:lnTo>
                <a:lnTo>
                  <a:pt x="1186" y="3"/>
                </a:lnTo>
                <a:lnTo>
                  <a:pt x="12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D4F7936-F872-457C-8DE2-824CD6BCCC2C}"/>
              </a:ext>
            </a:extLst>
          </p:cNvPr>
          <p:cNvGrpSpPr/>
          <p:nvPr/>
        </p:nvGrpSpPr>
        <p:grpSpPr>
          <a:xfrm>
            <a:off x="5315085" y="1564248"/>
            <a:ext cx="559924" cy="1007500"/>
            <a:chOff x="1747838" y="2689225"/>
            <a:chExt cx="311150" cy="554038"/>
          </a:xfrm>
          <a:solidFill>
            <a:schemeClr val="bg1"/>
          </a:solidFill>
        </p:grpSpPr>
        <p:sp>
          <p:nvSpPr>
            <p:cNvPr id="99" name="Freeform 217">
              <a:extLst>
                <a:ext uri="{FF2B5EF4-FFF2-40B4-BE49-F238E27FC236}">
                  <a16:creationId xmlns:a16="http://schemas.microsoft.com/office/drawing/2014/main" id="{3F8C3BE6-A088-4B02-B0AB-1018E7E9BA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838" y="2689225"/>
              <a:ext cx="311150" cy="554038"/>
            </a:xfrm>
            <a:custGeom>
              <a:avLst/>
              <a:gdLst>
                <a:gd name="T0" fmla="*/ 116 w 1962"/>
                <a:gd name="T1" fmla="*/ 3234 h 3490"/>
                <a:gd name="T2" fmla="*/ 127 w 1962"/>
                <a:gd name="T3" fmla="*/ 3288 h 3490"/>
                <a:gd name="T4" fmla="*/ 156 w 1962"/>
                <a:gd name="T5" fmla="*/ 3332 h 3490"/>
                <a:gd name="T6" fmla="*/ 200 w 1962"/>
                <a:gd name="T7" fmla="*/ 3362 h 3490"/>
                <a:gd name="T8" fmla="*/ 255 w 1962"/>
                <a:gd name="T9" fmla="*/ 3374 h 3490"/>
                <a:gd name="T10" fmla="*/ 1737 w 1962"/>
                <a:gd name="T11" fmla="*/ 3370 h 3490"/>
                <a:gd name="T12" fmla="*/ 1786 w 1962"/>
                <a:gd name="T13" fmla="*/ 3349 h 3490"/>
                <a:gd name="T14" fmla="*/ 1824 w 1962"/>
                <a:gd name="T15" fmla="*/ 3312 h 3490"/>
                <a:gd name="T16" fmla="*/ 1845 w 1962"/>
                <a:gd name="T17" fmla="*/ 3262 h 3490"/>
                <a:gd name="T18" fmla="*/ 1848 w 1962"/>
                <a:gd name="T19" fmla="*/ 2792 h 3490"/>
                <a:gd name="T20" fmla="*/ 116 w 1962"/>
                <a:gd name="T21" fmla="*/ 465 h 3490"/>
                <a:gd name="T22" fmla="*/ 1848 w 1962"/>
                <a:gd name="T23" fmla="*/ 2676 h 3490"/>
                <a:gd name="T24" fmla="*/ 116 w 1962"/>
                <a:gd name="T25" fmla="*/ 465 h 3490"/>
                <a:gd name="T26" fmla="*/ 227 w 1962"/>
                <a:gd name="T27" fmla="*/ 120 h 3490"/>
                <a:gd name="T28" fmla="*/ 177 w 1962"/>
                <a:gd name="T29" fmla="*/ 141 h 3490"/>
                <a:gd name="T30" fmla="*/ 140 w 1962"/>
                <a:gd name="T31" fmla="*/ 178 h 3490"/>
                <a:gd name="T32" fmla="*/ 119 w 1962"/>
                <a:gd name="T33" fmla="*/ 228 h 3490"/>
                <a:gd name="T34" fmla="*/ 116 w 1962"/>
                <a:gd name="T35" fmla="*/ 349 h 3490"/>
                <a:gd name="T36" fmla="*/ 1848 w 1962"/>
                <a:gd name="T37" fmla="*/ 256 h 3490"/>
                <a:gd name="T38" fmla="*/ 1836 w 1962"/>
                <a:gd name="T39" fmla="*/ 202 h 3490"/>
                <a:gd name="T40" fmla="*/ 1807 w 1962"/>
                <a:gd name="T41" fmla="*/ 158 h 3490"/>
                <a:gd name="T42" fmla="*/ 1763 w 1962"/>
                <a:gd name="T43" fmla="*/ 128 h 3490"/>
                <a:gd name="T44" fmla="*/ 1708 w 1962"/>
                <a:gd name="T45" fmla="*/ 116 h 3490"/>
                <a:gd name="T46" fmla="*/ 255 w 1962"/>
                <a:gd name="T47" fmla="*/ 0 h 3490"/>
                <a:gd name="T48" fmla="*/ 1746 w 1962"/>
                <a:gd name="T49" fmla="*/ 3 h 3490"/>
                <a:gd name="T50" fmla="*/ 1815 w 1962"/>
                <a:gd name="T51" fmla="*/ 24 h 3490"/>
                <a:gd name="T52" fmla="*/ 1875 w 1962"/>
                <a:gd name="T53" fmla="*/ 63 h 3490"/>
                <a:gd name="T54" fmla="*/ 1921 w 1962"/>
                <a:gd name="T55" fmla="*/ 116 h 3490"/>
                <a:gd name="T56" fmla="*/ 1952 w 1962"/>
                <a:gd name="T57" fmla="*/ 182 h 3490"/>
                <a:gd name="T58" fmla="*/ 1962 w 1962"/>
                <a:gd name="T59" fmla="*/ 256 h 3490"/>
                <a:gd name="T60" fmla="*/ 1960 w 1962"/>
                <a:gd name="T61" fmla="*/ 3272 h 3490"/>
                <a:gd name="T62" fmla="*/ 1939 w 1962"/>
                <a:gd name="T63" fmla="*/ 3342 h 3490"/>
                <a:gd name="T64" fmla="*/ 1900 w 1962"/>
                <a:gd name="T65" fmla="*/ 3402 h 3490"/>
                <a:gd name="T66" fmla="*/ 1847 w 1962"/>
                <a:gd name="T67" fmla="*/ 3449 h 3490"/>
                <a:gd name="T68" fmla="*/ 1782 w 1962"/>
                <a:gd name="T69" fmla="*/ 3479 h 3490"/>
                <a:gd name="T70" fmla="*/ 1708 w 1962"/>
                <a:gd name="T71" fmla="*/ 3490 h 3490"/>
                <a:gd name="T72" fmla="*/ 217 w 1962"/>
                <a:gd name="T73" fmla="*/ 3487 h 3490"/>
                <a:gd name="T74" fmla="*/ 148 w 1962"/>
                <a:gd name="T75" fmla="*/ 3466 h 3490"/>
                <a:gd name="T76" fmla="*/ 88 w 1962"/>
                <a:gd name="T77" fmla="*/ 3427 h 3490"/>
                <a:gd name="T78" fmla="*/ 42 w 1962"/>
                <a:gd name="T79" fmla="*/ 3374 h 3490"/>
                <a:gd name="T80" fmla="*/ 11 w 1962"/>
                <a:gd name="T81" fmla="*/ 3308 h 3490"/>
                <a:gd name="T82" fmla="*/ 0 w 1962"/>
                <a:gd name="T83" fmla="*/ 3234 h 3490"/>
                <a:gd name="T84" fmla="*/ 3 w 1962"/>
                <a:gd name="T85" fmla="*/ 218 h 3490"/>
                <a:gd name="T86" fmla="*/ 24 w 1962"/>
                <a:gd name="T87" fmla="*/ 148 h 3490"/>
                <a:gd name="T88" fmla="*/ 63 w 1962"/>
                <a:gd name="T89" fmla="*/ 88 h 3490"/>
                <a:gd name="T90" fmla="*/ 116 w 1962"/>
                <a:gd name="T91" fmla="*/ 41 h 3490"/>
                <a:gd name="T92" fmla="*/ 181 w 1962"/>
                <a:gd name="T93" fmla="*/ 11 h 3490"/>
                <a:gd name="T94" fmla="*/ 255 w 1962"/>
                <a:gd name="T95" fmla="*/ 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62" h="3490">
                  <a:moveTo>
                    <a:pt x="116" y="2792"/>
                  </a:moveTo>
                  <a:lnTo>
                    <a:pt x="116" y="3234"/>
                  </a:lnTo>
                  <a:lnTo>
                    <a:pt x="119" y="3262"/>
                  </a:lnTo>
                  <a:lnTo>
                    <a:pt x="127" y="3288"/>
                  </a:lnTo>
                  <a:lnTo>
                    <a:pt x="140" y="3312"/>
                  </a:lnTo>
                  <a:lnTo>
                    <a:pt x="156" y="3332"/>
                  </a:lnTo>
                  <a:lnTo>
                    <a:pt x="177" y="3349"/>
                  </a:lnTo>
                  <a:lnTo>
                    <a:pt x="200" y="3362"/>
                  </a:lnTo>
                  <a:lnTo>
                    <a:pt x="227" y="3370"/>
                  </a:lnTo>
                  <a:lnTo>
                    <a:pt x="255" y="3374"/>
                  </a:lnTo>
                  <a:lnTo>
                    <a:pt x="1708" y="3374"/>
                  </a:lnTo>
                  <a:lnTo>
                    <a:pt x="1737" y="3370"/>
                  </a:lnTo>
                  <a:lnTo>
                    <a:pt x="1763" y="3362"/>
                  </a:lnTo>
                  <a:lnTo>
                    <a:pt x="1786" y="3349"/>
                  </a:lnTo>
                  <a:lnTo>
                    <a:pt x="1807" y="3332"/>
                  </a:lnTo>
                  <a:lnTo>
                    <a:pt x="1824" y="3312"/>
                  </a:lnTo>
                  <a:lnTo>
                    <a:pt x="1836" y="3288"/>
                  </a:lnTo>
                  <a:lnTo>
                    <a:pt x="1845" y="3262"/>
                  </a:lnTo>
                  <a:lnTo>
                    <a:pt x="1848" y="3234"/>
                  </a:lnTo>
                  <a:lnTo>
                    <a:pt x="1848" y="2792"/>
                  </a:lnTo>
                  <a:lnTo>
                    <a:pt x="116" y="2792"/>
                  </a:lnTo>
                  <a:close/>
                  <a:moveTo>
                    <a:pt x="116" y="465"/>
                  </a:moveTo>
                  <a:lnTo>
                    <a:pt x="116" y="2676"/>
                  </a:lnTo>
                  <a:lnTo>
                    <a:pt x="1848" y="2676"/>
                  </a:lnTo>
                  <a:lnTo>
                    <a:pt x="1848" y="465"/>
                  </a:lnTo>
                  <a:lnTo>
                    <a:pt x="116" y="465"/>
                  </a:lnTo>
                  <a:close/>
                  <a:moveTo>
                    <a:pt x="255" y="116"/>
                  </a:moveTo>
                  <a:lnTo>
                    <a:pt x="227" y="120"/>
                  </a:lnTo>
                  <a:lnTo>
                    <a:pt x="200" y="128"/>
                  </a:lnTo>
                  <a:lnTo>
                    <a:pt x="177" y="141"/>
                  </a:lnTo>
                  <a:lnTo>
                    <a:pt x="156" y="158"/>
                  </a:lnTo>
                  <a:lnTo>
                    <a:pt x="140" y="178"/>
                  </a:lnTo>
                  <a:lnTo>
                    <a:pt x="127" y="202"/>
                  </a:lnTo>
                  <a:lnTo>
                    <a:pt x="119" y="228"/>
                  </a:lnTo>
                  <a:lnTo>
                    <a:pt x="116" y="256"/>
                  </a:lnTo>
                  <a:lnTo>
                    <a:pt x="116" y="349"/>
                  </a:lnTo>
                  <a:lnTo>
                    <a:pt x="1848" y="349"/>
                  </a:lnTo>
                  <a:lnTo>
                    <a:pt x="1848" y="256"/>
                  </a:lnTo>
                  <a:lnTo>
                    <a:pt x="1845" y="228"/>
                  </a:lnTo>
                  <a:lnTo>
                    <a:pt x="1836" y="202"/>
                  </a:lnTo>
                  <a:lnTo>
                    <a:pt x="1824" y="178"/>
                  </a:lnTo>
                  <a:lnTo>
                    <a:pt x="1807" y="158"/>
                  </a:lnTo>
                  <a:lnTo>
                    <a:pt x="1786" y="141"/>
                  </a:lnTo>
                  <a:lnTo>
                    <a:pt x="1763" y="128"/>
                  </a:lnTo>
                  <a:lnTo>
                    <a:pt x="1737" y="120"/>
                  </a:lnTo>
                  <a:lnTo>
                    <a:pt x="1708" y="116"/>
                  </a:lnTo>
                  <a:lnTo>
                    <a:pt x="255" y="116"/>
                  </a:lnTo>
                  <a:close/>
                  <a:moveTo>
                    <a:pt x="255" y="0"/>
                  </a:moveTo>
                  <a:lnTo>
                    <a:pt x="1708" y="0"/>
                  </a:lnTo>
                  <a:lnTo>
                    <a:pt x="1746" y="3"/>
                  </a:lnTo>
                  <a:lnTo>
                    <a:pt x="1782" y="11"/>
                  </a:lnTo>
                  <a:lnTo>
                    <a:pt x="1815" y="24"/>
                  </a:lnTo>
                  <a:lnTo>
                    <a:pt x="1847" y="41"/>
                  </a:lnTo>
                  <a:lnTo>
                    <a:pt x="1875" y="63"/>
                  </a:lnTo>
                  <a:lnTo>
                    <a:pt x="1900" y="88"/>
                  </a:lnTo>
                  <a:lnTo>
                    <a:pt x="1921" y="116"/>
                  </a:lnTo>
                  <a:lnTo>
                    <a:pt x="1939" y="148"/>
                  </a:lnTo>
                  <a:lnTo>
                    <a:pt x="1952" y="182"/>
                  </a:lnTo>
                  <a:lnTo>
                    <a:pt x="1960" y="218"/>
                  </a:lnTo>
                  <a:lnTo>
                    <a:pt x="1962" y="256"/>
                  </a:lnTo>
                  <a:lnTo>
                    <a:pt x="1962" y="3234"/>
                  </a:lnTo>
                  <a:lnTo>
                    <a:pt x="1960" y="3272"/>
                  </a:lnTo>
                  <a:lnTo>
                    <a:pt x="1952" y="3308"/>
                  </a:lnTo>
                  <a:lnTo>
                    <a:pt x="1939" y="3342"/>
                  </a:lnTo>
                  <a:lnTo>
                    <a:pt x="1921" y="3374"/>
                  </a:lnTo>
                  <a:lnTo>
                    <a:pt x="1900" y="3402"/>
                  </a:lnTo>
                  <a:lnTo>
                    <a:pt x="1875" y="3427"/>
                  </a:lnTo>
                  <a:lnTo>
                    <a:pt x="1847" y="3449"/>
                  </a:lnTo>
                  <a:lnTo>
                    <a:pt x="1815" y="3466"/>
                  </a:lnTo>
                  <a:lnTo>
                    <a:pt x="1782" y="3479"/>
                  </a:lnTo>
                  <a:lnTo>
                    <a:pt x="1746" y="3487"/>
                  </a:lnTo>
                  <a:lnTo>
                    <a:pt x="1708" y="3490"/>
                  </a:lnTo>
                  <a:lnTo>
                    <a:pt x="255" y="3490"/>
                  </a:lnTo>
                  <a:lnTo>
                    <a:pt x="217" y="3487"/>
                  </a:lnTo>
                  <a:lnTo>
                    <a:pt x="181" y="3479"/>
                  </a:lnTo>
                  <a:lnTo>
                    <a:pt x="148" y="3466"/>
                  </a:lnTo>
                  <a:lnTo>
                    <a:pt x="116" y="3449"/>
                  </a:lnTo>
                  <a:lnTo>
                    <a:pt x="88" y="3427"/>
                  </a:lnTo>
                  <a:lnTo>
                    <a:pt x="63" y="3402"/>
                  </a:lnTo>
                  <a:lnTo>
                    <a:pt x="42" y="3374"/>
                  </a:lnTo>
                  <a:lnTo>
                    <a:pt x="24" y="3342"/>
                  </a:lnTo>
                  <a:lnTo>
                    <a:pt x="11" y="3308"/>
                  </a:lnTo>
                  <a:lnTo>
                    <a:pt x="3" y="3272"/>
                  </a:lnTo>
                  <a:lnTo>
                    <a:pt x="0" y="3234"/>
                  </a:lnTo>
                  <a:lnTo>
                    <a:pt x="0" y="256"/>
                  </a:lnTo>
                  <a:lnTo>
                    <a:pt x="3" y="218"/>
                  </a:lnTo>
                  <a:lnTo>
                    <a:pt x="11" y="182"/>
                  </a:lnTo>
                  <a:lnTo>
                    <a:pt x="24" y="148"/>
                  </a:lnTo>
                  <a:lnTo>
                    <a:pt x="42" y="116"/>
                  </a:lnTo>
                  <a:lnTo>
                    <a:pt x="63" y="88"/>
                  </a:lnTo>
                  <a:lnTo>
                    <a:pt x="88" y="63"/>
                  </a:lnTo>
                  <a:lnTo>
                    <a:pt x="116" y="41"/>
                  </a:lnTo>
                  <a:lnTo>
                    <a:pt x="148" y="24"/>
                  </a:lnTo>
                  <a:lnTo>
                    <a:pt x="181" y="11"/>
                  </a:lnTo>
                  <a:lnTo>
                    <a:pt x="217" y="3"/>
                  </a:lnTo>
                  <a:lnTo>
                    <a:pt x="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18">
              <a:extLst>
                <a:ext uri="{FF2B5EF4-FFF2-40B4-BE49-F238E27FC236}">
                  <a16:creationId xmlns:a16="http://schemas.microsoft.com/office/drawing/2014/main" id="{278AFBFC-9187-4FC1-87F5-5C343CAFE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901" y="3141663"/>
              <a:ext cx="73025" cy="74613"/>
            </a:xfrm>
            <a:custGeom>
              <a:avLst/>
              <a:gdLst>
                <a:gd name="T0" fmla="*/ 205 w 463"/>
                <a:gd name="T1" fmla="*/ 120 h 466"/>
                <a:gd name="T2" fmla="*/ 160 w 463"/>
                <a:gd name="T3" fmla="*/ 142 h 466"/>
                <a:gd name="T4" fmla="*/ 128 w 463"/>
                <a:gd name="T5" fmla="*/ 182 h 466"/>
                <a:gd name="T6" fmla="*/ 117 w 463"/>
                <a:gd name="T7" fmla="*/ 233 h 466"/>
                <a:gd name="T8" fmla="*/ 128 w 463"/>
                <a:gd name="T9" fmla="*/ 284 h 466"/>
                <a:gd name="T10" fmla="*/ 160 w 463"/>
                <a:gd name="T11" fmla="*/ 324 h 466"/>
                <a:gd name="T12" fmla="*/ 205 w 463"/>
                <a:gd name="T13" fmla="*/ 346 h 466"/>
                <a:gd name="T14" fmla="*/ 258 w 463"/>
                <a:gd name="T15" fmla="*/ 346 h 466"/>
                <a:gd name="T16" fmla="*/ 303 w 463"/>
                <a:gd name="T17" fmla="*/ 324 h 466"/>
                <a:gd name="T18" fmla="*/ 335 w 463"/>
                <a:gd name="T19" fmla="*/ 284 h 466"/>
                <a:gd name="T20" fmla="*/ 347 w 463"/>
                <a:gd name="T21" fmla="*/ 233 h 466"/>
                <a:gd name="T22" fmla="*/ 335 w 463"/>
                <a:gd name="T23" fmla="*/ 182 h 466"/>
                <a:gd name="T24" fmla="*/ 303 w 463"/>
                <a:gd name="T25" fmla="*/ 142 h 466"/>
                <a:gd name="T26" fmla="*/ 258 w 463"/>
                <a:gd name="T27" fmla="*/ 120 h 466"/>
                <a:gd name="T28" fmla="*/ 232 w 463"/>
                <a:gd name="T29" fmla="*/ 0 h 466"/>
                <a:gd name="T30" fmla="*/ 305 w 463"/>
                <a:gd name="T31" fmla="*/ 12 h 466"/>
                <a:gd name="T32" fmla="*/ 368 w 463"/>
                <a:gd name="T33" fmla="*/ 45 h 466"/>
                <a:gd name="T34" fmla="*/ 418 w 463"/>
                <a:gd name="T35" fmla="*/ 95 h 466"/>
                <a:gd name="T36" fmla="*/ 450 w 463"/>
                <a:gd name="T37" fmla="*/ 159 h 466"/>
                <a:gd name="T38" fmla="*/ 463 w 463"/>
                <a:gd name="T39" fmla="*/ 233 h 466"/>
                <a:gd name="T40" fmla="*/ 450 w 463"/>
                <a:gd name="T41" fmla="*/ 306 h 466"/>
                <a:gd name="T42" fmla="*/ 418 w 463"/>
                <a:gd name="T43" fmla="*/ 370 h 466"/>
                <a:gd name="T44" fmla="*/ 368 w 463"/>
                <a:gd name="T45" fmla="*/ 421 h 466"/>
                <a:gd name="T46" fmla="*/ 305 w 463"/>
                <a:gd name="T47" fmla="*/ 454 h 466"/>
                <a:gd name="T48" fmla="*/ 232 w 463"/>
                <a:gd name="T49" fmla="*/ 466 h 466"/>
                <a:gd name="T50" fmla="*/ 159 w 463"/>
                <a:gd name="T51" fmla="*/ 454 h 466"/>
                <a:gd name="T52" fmla="*/ 96 w 463"/>
                <a:gd name="T53" fmla="*/ 421 h 466"/>
                <a:gd name="T54" fmla="*/ 45 w 463"/>
                <a:gd name="T55" fmla="*/ 370 h 466"/>
                <a:gd name="T56" fmla="*/ 13 w 463"/>
                <a:gd name="T57" fmla="*/ 306 h 466"/>
                <a:gd name="T58" fmla="*/ 0 w 463"/>
                <a:gd name="T59" fmla="*/ 233 h 466"/>
                <a:gd name="T60" fmla="*/ 13 w 463"/>
                <a:gd name="T61" fmla="*/ 159 h 466"/>
                <a:gd name="T62" fmla="*/ 45 w 463"/>
                <a:gd name="T63" fmla="*/ 95 h 466"/>
                <a:gd name="T64" fmla="*/ 96 w 463"/>
                <a:gd name="T65" fmla="*/ 45 h 466"/>
                <a:gd name="T66" fmla="*/ 159 w 463"/>
                <a:gd name="T67" fmla="*/ 12 h 466"/>
                <a:gd name="T68" fmla="*/ 232 w 463"/>
                <a:gd name="T6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3" h="466">
                  <a:moveTo>
                    <a:pt x="232" y="117"/>
                  </a:moveTo>
                  <a:lnTo>
                    <a:pt x="205" y="120"/>
                  </a:lnTo>
                  <a:lnTo>
                    <a:pt x="181" y="128"/>
                  </a:lnTo>
                  <a:lnTo>
                    <a:pt x="160" y="142"/>
                  </a:lnTo>
                  <a:lnTo>
                    <a:pt x="142" y="160"/>
                  </a:lnTo>
                  <a:lnTo>
                    <a:pt x="128" y="182"/>
                  </a:lnTo>
                  <a:lnTo>
                    <a:pt x="119" y="206"/>
                  </a:lnTo>
                  <a:lnTo>
                    <a:pt x="117" y="233"/>
                  </a:lnTo>
                  <a:lnTo>
                    <a:pt x="119" y="259"/>
                  </a:lnTo>
                  <a:lnTo>
                    <a:pt x="128" y="284"/>
                  </a:lnTo>
                  <a:lnTo>
                    <a:pt x="142" y="306"/>
                  </a:lnTo>
                  <a:lnTo>
                    <a:pt x="160" y="324"/>
                  </a:lnTo>
                  <a:lnTo>
                    <a:pt x="181" y="338"/>
                  </a:lnTo>
                  <a:lnTo>
                    <a:pt x="205" y="346"/>
                  </a:lnTo>
                  <a:lnTo>
                    <a:pt x="232" y="349"/>
                  </a:lnTo>
                  <a:lnTo>
                    <a:pt x="258" y="346"/>
                  </a:lnTo>
                  <a:lnTo>
                    <a:pt x="283" y="338"/>
                  </a:lnTo>
                  <a:lnTo>
                    <a:pt x="303" y="324"/>
                  </a:lnTo>
                  <a:lnTo>
                    <a:pt x="321" y="306"/>
                  </a:lnTo>
                  <a:lnTo>
                    <a:pt x="335" y="284"/>
                  </a:lnTo>
                  <a:lnTo>
                    <a:pt x="344" y="259"/>
                  </a:lnTo>
                  <a:lnTo>
                    <a:pt x="347" y="233"/>
                  </a:lnTo>
                  <a:lnTo>
                    <a:pt x="344" y="206"/>
                  </a:lnTo>
                  <a:lnTo>
                    <a:pt x="335" y="182"/>
                  </a:lnTo>
                  <a:lnTo>
                    <a:pt x="321" y="160"/>
                  </a:lnTo>
                  <a:lnTo>
                    <a:pt x="303" y="142"/>
                  </a:lnTo>
                  <a:lnTo>
                    <a:pt x="283" y="128"/>
                  </a:lnTo>
                  <a:lnTo>
                    <a:pt x="258" y="120"/>
                  </a:lnTo>
                  <a:lnTo>
                    <a:pt x="232" y="117"/>
                  </a:lnTo>
                  <a:close/>
                  <a:moveTo>
                    <a:pt x="232" y="0"/>
                  </a:moveTo>
                  <a:lnTo>
                    <a:pt x="269" y="3"/>
                  </a:lnTo>
                  <a:lnTo>
                    <a:pt x="305" y="12"/>
                  </a:lnTo>
                  <a:lnTo>
                    <a:pt x="338" y="27"/>
                  </a:lnTo>
                  <a:lnTo>
                    <a:pt x="368" y="45"/>
                  </a:lnTo>
                  <a:lnTo>
                    <a:pt x="395" y="68"/>
                  </a:lnTo>
                  <a:lnTo>
                    <a:pt x="418" y="95"/>
                  </a:lnTo>
                  <a:lnTo>
                    <a:pt x="437" y="126"/>
                  </a:lnTo>
                  <a:lnTo>
                    <a:pt x="450" y="159"/>
                  </a:lnTo>
                  <a:lnTo>
                    <a:pt x="460" y="195"/>
                  </a:lnTo>
                  <a:lnTo>
                    <a:pt x="463" y="233"/>
                  </a:lnTo>
                  <a:lnTo>
                    <a:pt x="460" y="271"/>
                  </a:lnTo>
                  <a:lnTo>
                    <a:pt x="450" y="306"/>
                  </a:lnTo>
                  <a:lnTo>
                    <a:pt x="437" y="340"/>
                  </a:lnTo>
                  <a:lnTo>
                    <a:pt x="418" y="370"/>
                  </a:lnTo>
                  <a:lnTo>
                    <a:pt x="395" y="398"/>
                  </a:lnTo>
                  <a:lnTo>
                    <a:pt x="368" y="421"/>
                  </a:lnTo>
                  <a:lnTo>
                    <a:pt x="338" y="440"/>
                  </a:lnTo>
                  <a:lnTo>
                    <a:pt x="305" y="454"/>
                  </a:lnTo>
                  <a:lnTo>
                    <a:pt x="269" y="462"/>
                  </a:lnTo>
                  <a:lnTo>
                    <a:pt x="232" y="466"/>
                  </a:lnTo>
                  <a:lnTo>
                    <a:pt x="194" y="462"/>
                  </a:lnTo>
                  <a:lnTo>
                    <a:pt x="159" y="454"/>
                  </a:lnTo>
                  <a:lnTo>
                    <a:pt x="126" y="440"/>
                  </a:lnTo>
                  <a:lnTo>
                    <a:pt x="96" y="421"/>
                  </a:lnTo>
                  <a:lnTo>
                    <a:pt x="68" y="398"/>
                  </a:lnTo>
                  <a:lnTo>
                    <a:pt x="45" y="370"/>
                  </a:lnTo>
                  <a:lnTo>
                    <a:pt x="26" y="340"/>
                  </a:lnTo>
                  <a:lnTo>
                    <a:pt x="13" y="306"/>
                  </a:lnTo>
                  <a:lnTo>
                    <a:pt x="3" y="271"/>
                  </a:lnTo>
                  <a:lnTo>
                    <a:pt x="0" y="233"/>
                  </a:lnTo>
                  <a:lnTo>
                    <a:pt x="3" y="195"/>
                  </a:lnTo>
                  <a:lnTo>
                    <a:pt x="13" y="159"/>
                  </a:lnTo>
                  <a:lnTo>
                    <a:pt x="26" y="126"/>
                  </a:lnTo>
                  <a:lnTo>
                    <a:pt x="45" y="95"/>
                  </a:lnTo>
                  <a:lnTo>
                    <a:pt x="68" y="68"/>
                  </a:lnTo>
                  <a:lnTo>
                    <a:pt x="96" y="45"/>
                  </a:lnTo>
                  <a:lnTo>
                    <a:pt x="126" y="27"/>
                  </a:lnTo>
                  <a:lnTo>
                    <a:pt x="159" y="12"/>
                  </a:lnTo>
                  <a:lnTo>
                    <a:pt x="194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19">
              <a:extLst>
                <a:ext uri="{FF2B5EF4-FFF2-40B4-BE49-F238E27FC236}">
                  <a16:creationId xmlns:a16="http://schemas.microsoft.com/office/drawing/2014/main" id="{E108D151-B079-45F0-B243-BFE26EF4D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376" y="2716213"/>
              <a:ext cx="55563" cy="19050"/>
            </a:xfrm>
            <a:custGeom>
              <a:avLst/>
              <a:gdLst>
                <a:gd name="T0" fmla="*/ 56 w 345"/>
                <a:gd name="T1" fmla="*/ 0 h 116"/>
                <a:gd name="T2" fmla="*/ 288 w 345"/>
                <a:gd name="T3" fmla="*/ 0 h 116"/>
                <a:gd name="T4" fmla="*/ 306 w 345"/>
                <a:gd name="T5" fmla="*/ 3 h 116"/>
                <a:gd name="T6" fmla="*/ 322 w 345"/>
                <a:gd name="T7" fmla="*/ 11 h 116"/>
                <a:gd name="T8" fmla="*/ 334 w 345"/>
                <a:gd name="T9" fmla="*/ 23 h 116"/>
                <a:gd name="T10" fmla="*/ 343 w 345"/>
                <a:gd name="T11" fmla="*/ 40 h 116"/>
                <a:gd name="T12" fmla="*/ 345 w 345"/>
                <a:gd name="T13" fmla="*/ 58 h 116"/>
                <a:gd name="T14" fmla="*/ 343 w 345"/>
                <a:gd name="T15" fmla="*/ 76 h 116"/>
                <a:gd name="T16" fmla="*/ 334 w 345"/>
                <a:gd name="T17" fmla="*/ 92 h 116"/>
                <a:gd name="T18" fmla="*/ 322 w 345"/>
                <a:gd name="T19" fmla="*/ 104 h 116"/>
                <a:gd name="T20" fmla="*/ 306 w 345"/>
                <a:gd name="T21" fmla="*/ 113 h 116"/>
                <a:gd name="T22" fmla="*/ 288 w 345"/>
                <a:gd name="T23" fmla="*/ 116 h 116"/>
                <a:gd name="T24" fmla="*/ 56 w 345"/>
                <a:gd name="T25" fmla="*/ 116 h 116"/>
                <a:gd name="T26" fmla="*/ 38 w 345"/>
                <a:gd name="T27" fmla="*/ 113 h 116"/>
                <a:gd name="T28" fmla="*/ 23 w 345"/>
                <a:gd name="T29" fmla="*/ 104 h 116"/>
                <a:gd name="T30" fmla="*/ 10 w 345"/>
                <a:gd name="T31" fmla="*/ 92 h 116"/>
                <a:gd name="T32" fmla="*/ 2 w 345"/>
                <a:gd name="T33" fmla="*/ 76 h 116"/>
                <a:gd name="T34" fmla="*/ 0 w 345"/>
                <a:gd name="T35" fmla="*/ 58 h 116"/>
                <a:gd name="T36" fmla="*/ 2 w 345"/>
                <a:gd name="T37" fmla="*/ 40 h 116"/>
                <a:gd name="T38" fmla="*/ 10 w 345"/>
                <a:gd name="T39" fmla="*/ 23 h 116"/>
                <a:gd name="T40" fmla="*/ 23 w 345"/>
                <a:gd name="T41" fmla="*/ 11 h 116"/>
                <a:gd name="T42" fmla="*/ 38 w 345"/>
                <a:gd name="T43" fmla="*/ 3 h 116"/>
                <a:gd name="T44" fmla="*/ 56 w 34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5" h="116">
                  <a:moveTo>
                    <a:pt x="56" y="0"/>
                  </a:moveTo>
                  <a:lnTo>
                    <a:pt x="288" y="0"/>
                  </a:lnTo>
                  <a:lnTo>
                    <a:pt x="306" y="3"/>
                  </a:lnTo>
                  <a:lnTo>
                    <a:pt x="322" y="11"/>
                  </a:lnTo>
                  <a:lnTo>
                    <a:pt x="334" y="23"/>
                  </a:lnTo>
                  <a:lnTo>
                    <a:pt x="343" y="40"/>
                  </a:lnTo>
                  <a:lnTo>
                    <a:pt x="345" y="58"/>
                  </a:lnTo>
                  <a:lnTo>
                    <a:pt x="343" y="76"/>
                  </a:lnTo>
                  <a:lnTo>
                    <a:pt x="334" y="92"/>
                  </a:lnTo>
                  <a:lnTo>
                    <a:pt x="322" y="104"/>
                  </a:lnTo>
                  <a:lnTo>
                    <a:pt x="306" y="113"/>
                  </a:lnTo>
                  <a:lnTo>
                    <a:pt x="288" y="116"/>
                  </a:lnTo>
                  <a:lnTo>
                    <a:pt x="56" y="116"/>
                  </a:lnTo>
                  <a:lnTo>
                    <a:pt x="38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20">
              <a:extLst>
                <a:ext uri="{FF2B5EF4-FFF2-40B4-BE49-F238E27FC236}">
                  <a16:creationId xmlns:a16="http://schemas.microsoft.com/office/drawing/2014/main" id="{7103E512-239E-4D9C-99A0-44B62E19A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3" y="2716213"/>
              <a:ext cx="26988" cy="19050"/>
            </a:xfrm>
            <a:custGeom>
              <a:avLst/>
              <a:gdLst>
                <a:gd name="T0" fmla="*/ 57 w 174"/>
                <a:gd name="T1" fmla="*/ 0 h 116"/>
                <a:gd name="T2" fmla="*/ 116 w 174"/>
                <a:gd name="T3" fmla="*/ 0 h 116"/>
                <a:gd name="T4" fmla="*/ 134 w 174"/>
                <a:gd name="T5" fmla="*/ 3 h 116"/>
                <a:gd name="T6" fmla="*/ 150 w 174"/>
                <a:gd name="T7" fmla="*/ 11 h 116"/>
                <a:gd name="T8" fmla="*/ 162 w 174"/>
                <a:gd name="T9" fmla="*/ 23 h 116"/>
                <a:gd name="T10" fmla="*/ 171 w 174"/>
                <a:gd name="T11" fmla="*/ 40 h 116"/>
                <a:gd name="T12" fmla="*/ 174 w 174"/>
                <a:gd name="T13" fmla="*/ 58 h 116"/>
                <a:gd name="T14" fmla="*/ 171 w 174"/>
                <a:gd name="T15" fmla="*/ 76 h 116"/>
                <a:gd name="T16" fmla="*/ 162 w 174"/>
                <a:gd name="T17" fmla="*/ 92 h 116"/>
                <a:gd name="T18" fmla="*/ 150 w 174"/>
                <a:gd name="T19" fmla="*/ 104 h 116"/>
                <a:gd name="T20" fmla="*/ 134 w 174"/>
                <a:gd name="T21" fmla="*/ 113 h 116"/>
                <a:gd name="T22" fmla="*/ 116 w 174"/>
                <a:gd name="T23" fmla="*/ 116 h 116"/>
                <a:gd name="T24" fmla="*/ 57 w 174"/>
                <a:gd name="T25" fmla="*/ 116 h 116"/>
                <a:gd name="T26" fmla="*/ 39 w 174"/>
                <a:gd name="T27" fmla="*/ 113 h 116"/>
                <a:gd name="T28" fmla="*/ 24 w 174"/>
                <a:gd name="T29" fmla="*/ 104 h 116"/>
                <a:gd name="T30" fmla="*/ 11 w 174"/>
                <a:gd name="T31" fmla="*/ 92 h 116"/>
                <a:gd name="T32" fmla="*/ 3 w 174"/>
                <a:gd name="T33" fmla="*/ 76 h 116"/>
                <a:gd name="T34" fmla="*/ 0 w 174"/>
                <a:gd name="T35" fmla="*/ 58 h 116"/>
                <a:gd name="T36" fmla="*/ 3 w 174"/>
                <a:gd name="T37" fmla="*/ 40 h 116"/>
                <a:gd name="T38" fmla="*/ 11 w 174"/>
                <a:gd name="T39" fmla="*/ 23 h 116"/>
                <a:gd name="T40" fmla="*/ 24 w 174"/>
                <a:gd name="T41" fmla="*/ 11 h 116"/>
                <a:gd name="T42" fmla="*/ 39 w 174"/>
                <a:gd name="T43" fmla="*/ 3 h 116"/>
                <a:gd name="T44" fmla="*/ 57 w 17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116">
                  <a:moveTo>
                    <a:pt x="57" y="0"/>
                  </a:moveTo>
                  <a:lnTo>
                    <a:pt x="116" y="0"/>
                  </a:lnTo>
                  <a:lnTo>
                    <a:pt x="134" y="3"/>
                  </a:lnTo>
                  <a:lnTo>
                    <a:pt x="150" y="11"/>
                  </a:lnTo>
                  <a:lnTo>
                    <a:pt x="162" y="23"/>
                  </a:lnTo>
                  <a:lnTo>
                    <a:pt x="171" y="40"/>
                  </a:lnTo>
                  <a:lnTo>
                    <a:pt x="174" y="58"/>
                  </a:lnTo>
                  <a:lnTo>
                    <a:pt x="171" y="76"/>
                  </a:lnTo>
                  <a:lnTo>
                    <a:pt x="162" y="92"/>
                  </a:lnTo>
                  <a:lnTo>
                    <a:pt x="150" y="104"/>
                  </a:lnTo>
                  <a:lnTo>
                    <a:pt x="134" y="113"/>
                  </a:lnTo>
                  <a:lnTo>
                    <a:pt x="116" y="116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21">
              <a:extLst>
                <a:ext uri="{FF2B5EF4-FFF2-40B4-BE49-F238E27FC236}">
                  <a16:creationId xmlns:a16="http://schemas.microsoft.com/office/drawing/2014/main" id="{7C28AB89-9588-476E-B19F-C6CACEA02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351" y="2771775"/>
              <a:ext cx="238125" cy="241300"/>
            </a:xfrm>
            <a:custGeom>
              <a:avLst/>
              <a:gdLst>
                <a:gd name="T0" fmla="*/ 639 w 1501"/>
                <a:gd name="T1" fmla="*/ 474 h 1512"/>
                <a:gd name="T2" fmla="*/ 581 w 1501"/>
                <a:gd name="T3" fmla="*/ 550 h 1512"/>
                <a:gd name="T4" fmla="*/ 580 w 1501"/>
                <a:gd name="T5" fmla="*/ 732 h 1512"/>
                <a:gd name="T6" fmla="*/ 593 w 1501"/>
                <a:gd name="T7" fmla="*/ 902 h 1512"/>
                <a:gd name="T8" fmla="*/ 637 w 1501"/>
                <a:gd name="T9" fmla="*/ 993 h 1512"/>
                <a:gd name="T10" fmla="*/ 664 w 1501"/>
                <a:gd name="T11" fmla="*/ 1126 h 1512"/>
                <a:gd name="T12" fmla="*/ 614 w 1501"/>
                <a:gd name="T13" fmla="*/ 1231 h 1512"/>
                <a:gd name="T14" fmla="*/ 524 w 1501"/>
                <a:gd name="T15" fmla="*/ 1353 h 1512"/>
                <a:gd name="T16" fmla="*/ 657 w 1501"/>
                <a:gd name="T17" fmla="*/ 1387 h 1512"/>
                <a:gd name="T18" fmla="*/ 901 w 1501"/>
                <a:gd name="T19" fmla="*/ 1376 h 1512"/>
                <a:gd name="T20" fmla="*/ 1009 w 1501"/>
                <a:gd name="T21" fmla="*/ 1339 h 1512"/>
                <a:gd name="T22" fmla="*/ 873 w 1501"/>
                <a:gd name="T23" fmla="*/ 1235 h 1512"/>
                <a:gd name="T24" fmla="*/ 820 w 1501"/>
                <a:gd name="T25" fmla="*/ 1127 h 1512"/>
                <a:gd name="T26" fmla="*/ 871 w 1501"/>
                <a:gd name="T27" fmla="*/ 956 h 1512"/>
                <a:gd name="T28" fmla="*/ 943 w 1501"/>
                <a:gd name="T29" fmla="*/ 841 h 1512"/>
                <a:gd name="T30" fmla="*/ 924 w 1501"/>
                <a:gd name="T31" fmla="*/ 706 h 1512"/>
                <a:gd name="T32" fmla="*/ 919 w 1501"/>
                <a:gd name="T33" fmla="*/ 534 h 1512"/>
                <a:gd name="T34" fmla="*/ 841 w 1501"/>
                <a:gd name="T35" fmla="*/ 465 h 1512"/>
                <a:gd name="T36" fmla="*/ 686 w 1501"/>
                <a:gd name="T37" fmla="*/ 119 h 1512"/>
                <a:gd name="T38" fmla="*/ 395 w 1501"/>
                <a:gd name="T39" fmla="*/ 225 h 1512"/>
                <a:gd name="T40" fmla="*/ 193 w 1501"/>
                <a:gd name="T41" fmla="*/ 451 h 1512"/>
                <a:gd name="T42" fmla="*/ 116 w 1501"/>
                <a:gd name="T43" fmla="*/ 756 h 1512"/>
                <a:gd name="T44" fmla="*/ 192 w 1501"/>
                <a:gd name="T45" fmla="*/ 1059 h 1512"/>
                <a:gd name="T46" fmla="*/ 349 w 1501"/>
                <a:gd name="T47" fmla="*/ 1246 h 1512"/>
                <a:gd name="T48" fmla="*/ 548 w 1501"/>
                <a:gd name="T49" fmla="*/ 1130 h 1512"/>
                <a:gd name="T50" fmla="*/ 514 w 1501"/>
                <a:gd name="T51" fmla="*/ 1011 h 1512"/>
                <a:gd name="T52" fmla="*/ 453 w 1501"/>
                <a:gd name="T53" fmla="*/ 884 h 1512"/>
                <a:gd name="T54" fmla="*/ 453 w 1501"/>
                <a:gd name="T55" fmla="*/ 706 h 1512"/>
                <a:gd name="T56" fmla="*/ 466 w 1501"/>
                <a:gd name="T57" fmla="*/ 544 h 1512"/>
                <a:gd name="T58" fmla="*/ 517 w 1501"/>
                <a:gd name="T59" fmla="*/ 424 h 1512"/>
                <a:gd name="T60" fmla="*/ 668 w 1501"/>
                <a:gd name="T61" fmla="*/ 344 h 1512"/>
                <a:gd name="T62" fmla="*/ 873 w 1501"/>
                <a:gd name="T63" fmla="*/ 353 h 1512"/>
                <a:gd name="T64" fmla="*/ 1006 w 1501"/>
                <a:gd name="T65" fmla="*/ 449 h 1512"/>
                <a:gd name="T66" fmla="*/ 1041 w 1501"/>
                <a:gd name="T67" fmla="*/ 562 h 1512"/>
                <a:gd name="T68" fmla="*/ 1059 w 1501"/>
                <a:gd name="T69" fmla="*/ 729 h 1512"/>
                <a:gd name="T70" fmla="*/ 1040 w 1501"/>
                <a:gd name="T71" fmla="*/ 906 h 1512"/>
                <a:gd name="T72" fmla="*/ 944 w 1501"/>
                <a:gd name="T73" fmla="*/ 1057 h 1512"/>
                <a:gd name="T74" fmla="*/ 938 w 1501"/>
                <a:gd name="T75" fmla="*/ 1136 h 1512"/>
                <a:gd name="T76" fmla="*/ 1154 w 1501"/>
                <a:gd name="T77" fmla="*/ 1250 h 1512"/>
                <a:gd name="T78" fmla="*/ 1336 w 1501"/>
                <a:gd name="T79" fmla="*/ 1004 h 1512"/>
                <a:gd name="T80" fmla="*/ 1382 w 1501"/>
                <a:gd name="T81" fmla="*/ 690 h 1512"/>
                <a:gd name="T82" fmla="*/ 1277 w 1501"/>
                <a:gd name="T83" fmla="*/ 398 h 1512"/>
                <a:gd name="T84" fmla="*/ 1053 w 1501"/>
                <a:gd name="T85" fmla="*/ 193 h 1512"/>
                <a:gd name="T86" fmla="*/ 751 w 1501"/>
                <a:gd name="T87" fmla="*/ 116 h 1512"/>
                <a:gd name="T88" fmla="*/ 1012 w 1501"/>
                <a:gd name="T89" fmla="*/ 47 h 1512"/>
                <a:gd name="T90" fmla="*/ 1281 w 1501"/>
                <a:gd name="T91" fmla="*/ 222 h 1512"/>
                <a:gd name="T92" fmla="*/ 1454 w 1501"/>
                <a:gd name="T93" fmla="*/ 492 h 1512"/>
                <a:gd name="T94" fmla="*/ 1498 w 1501"/>
                <a:gd name="T95" fmla="*/ 823 h 1512"/>
                <a:gd name="T96" fmla="*/ 1403 w 1501"/>
                <a:gd name="T97" fmla="*/ 1129 h 1512"/>
                <a:gd name="T98" fmla="*/ 1247 w 1501"/>
                <a:gd name="T99" fmla="*/ 1326 h 1512"/>
                <a:gd name="T100" fmla="*/ 1128 w 1501"/>
                <a:gd name="T101" fmla="*/ 1408 h 1512"/>
                <a:gd name="T102" fmla="*/ 978 w 1501"/>
                <a:gd name="T103" fmla="*/ 1476 h 1512"/>
                <a:gd name="T104" fmla="*/ 819 w 1501"/>
                <a:gd name="T105" fmla="*/ 1509 h 1512"/>
                <a:gd name="T106" fmla="*/ 660 w 1501"/>
                <a:gd name="T107" fmla="*/ 1505 h 1512"/>
                <a:gd name="T108" fmla="*/ 464 w 1501"/>
                <a:gd name="T109" fmla="*/ 1454 h 1512"/>
                <a:gd name="T110" fmla="*/ 317 w 1501"/>
                <a:gd name="T111" fmla="*/ 1371 h 1512"/>
                <a:gd name="T112" fmla="*/ 212 w 1501"/>
                <a:gd name="T113" fmla="*/ 1280 h 1512"/>
                <a:gd name="T114" fmla="*/ 46 w 1501"/>
                <a:gd name="T115" fmla="*/ 1014 h 1512"/>
                <a:gd name="T116" fmla="*/ 3 w 1501"/>
                <a:gd name="T117" fmla="*/ 687 h 1512"/>
                <a:gd name="T118" fmla="*/ 103 w 1501"/>
                <a:gd name="T119" fmla="*/ 374 h 1512"/>
                <a:gd name="T120" fmla="*/ 318 w 1501"/>
                <a:gd name="T121" fmla="*/ 138 h 1512"/>
                <a:gd name="T122" fmla="*/ 616 w 1501"/>
                <a:gd name="T123" fmla="*/ 11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01" h="1512">
                  <a:moveTo>
                    <a:pt x="752" y="453"/>
                  </a:moveTo>
                  <a:lnTo>
                    <a:pt x="719" y="454"/>
                  </a:lnTo>
                  <a:lnTo>
                    <a:pt x="688" y="458"/>
                  </a:lnTo>
                  <a:lnTo>
                    <a:pt x="662" y="465"/>
                  </a:lnTo>
                  <a:lnTo>
                    <a:pt x="639" y="474"/>
                  </a:lnTo>
                  <a:lnTo>
                    <a:pt x="620" y="486"/>
                  </a:lnTo>
                  <a:lnTo>
                    <a:pt x="604" y="501"/>
                  </a:lnTo>
                  <a:lnTo>
                    <a:pt x="593" y="518"/>
                  </a:lnTo>
                  <a:lnTo>
                    <a:pt x="585" y="535"/>
                  </a:lnTo>
                  <a:lnTo>
                    <a:pt x="581" y="550"/>
                  </a:lnTo>
                  <a:lnTo>
                    <a:pt x="579" y="564"/>
                  </a:lnTo>
                  <a:lnTo>
                    <a:pt x="579" y="574"/>
                  </a:lnTo>
                  <a:lnTo>
                    <a:pt x="579" y="577"/>
                  </a:lnTo>
                  <a:lnTo>
                    <a:pt x="580" y="584"/>
                  </a:lnTo>
                  <a:lnTo>
                    <a:pt x="580" y="732"/>
                  </a:lnTo>
                  <a:lnTo>
                    <a:pt x="561" y="749"/>
                  </a:lnTo>
                  <a:lnTo>
                    <a:pt x="559" y="837"/>
                  </a:lnTo>
                  <a:lnTo>
                    <a:pt x="579" y="851"/>
                  </a:lnTo>
                  <a:lnTo>
                    <a:pt x="586" y="877"/>
                  </a:lnTo>
                  <a:lnTo>
                    <a:pt x="593" y="902"/>
                  </a:lnTo>
                  <a:lnTo>
                    <a:pt x="601" y="925"/>
                  </a:lnTo>
                  <a:lnTo>
                    <a:pt x="611" y="946"/>
                  </a:lnTo>
                  <a:lnTo>
                    <a:pt x="620" y="964"/>
                  </a:lnTo>
                  <a:lnTo>
                    <a:pt x="629" y="980"/>
                  </a:lnTo>
                  <a:lnTo>
                    <a:pt x="637" y="993"/>
                  </a:lnTo>
                  <a:lnTo>
                    <a:pt x="644" y="1002"/>
                  </a:lnTo>
                  <a:lnTo>
                    <a:pt x="648" y="1008"/>
                  </a:lnTo>
                  <a:lnTo>
                    <a:pt x="650" y="1011"/>
                  </a:lnTo>
                  <a:lnTo>
                    <a:pt x="664" y="1027"/>
                  </a:lnTo>
                  <a:lnTo>
                    <a:pt x="664" y="1126"/>
                  </a:lnTo>
                  <a:lnTo>
                    <a:pt x="662" y="1149"/>
                  </a:lnTo>
                  <a:lnTo>
                    <a:pt x="656" y="1172"/>
                  </a:lnTo>
                  <a:lnTo>
                    <a:pt x="645" y="1195"/>
                  </a:lnTo>
                  <a:lnTo>
                    <a:pt x="632" y="1214"/>
                  </a:lnTo>
                  <a:lnTo>
                    <a:pt x="614" y="1231"/>
                  </a:lnTo>
                  <a:lnTo>
                    <a:pt x="594" y="1243"/>
                  </a:lnTo>
                  <a:lnTo>
                    <a:pt x="454" y="1320"/>
                  </a:lnTo>
                  <a:lnTo>
                    <a:pt x="487" y="1337"/>
                  </a:lnTo>
                  <a:lnTo>
                    <a:pt x="520" y="1351"/>
                  </a:lnTo>
                  <a:lnTo>
                    <a:pt x="524" y="1353"/>
                  </a:lnTo>
                  <a:lnTo>
                    <a:pt x="529" y="1354"/>
                  </a:lnTo>
                  <a:lnTo>
                    <a:pt x="562" y="1366"/>
                  </a:lnTo>
                  <a:lnTo>
                    <a:pt x="596" y="1375"/>
                  </a:lnTo>
                  <a:lnTo>
                    <a:pt x="597" y="1375"/>
                  </a:lnTo>
                  <a:lnTo>
                    <a:pt x="657" y="1387"/>
                  </a:lnTo>
                  <a:lnTo>
                    <a:pt x="718" y="1393"/>
                  </a:lnTo>
                  <a:lnTo>
                    <a:pt x="778" y="1393"/>
                  </a:lnTo>
                  <a:lnTo>
                    <a:pt x="839" y="1388"/>
                  </a:lnTo>
                  <a:lnTo>
                    <a:pt x="899" y="1376"/>
                  </a:lnTo>
                  <a:lnTo>
                    <a:pt x="901" y="1376"/>
                  </a:lnTo>
                  <a:lnTo>
                    <a:pt x="934" y="1367"/>
                  </a:lnTo>
                  <a:lnTo>
                    <a:pt x="967" y="1356"/>
                  </a:lnTo>
                  <a:lnTo>
                    <a:pt x="973" y="1354"/>
                  </a:lnTo>
                  <a:lnTo>
                    <a:pt x="978" y="1352"/>
                  </a:lnTo>
                  <a:lnTo>
                    <a:pt x="1009" y="1339"/>
                  </a:lnTo>
                  <a:lnTo>
                    <a:pt x="1041" y="1324"/>
                  </a:lnTo>
                  <a:lnTo>
                    <a:pt x="1042" y="1324"/>
                  </a:lnTo>
                  <a:lnTo>
                    <a:pt x="1043" y="1323"/>
                  </a:lnTo>
                  <a:lnTo>
                    <a:pt x="894" y="1247"/>
                  </a:lnTo>
                  <a:lnTo>
                    <a:pt x="873" y="1235"/>
                  </a:lnTo>
                  <a:lnTo>
                    <a:pt x="854" y="1218"/>
                  </a:lnTo>
                  <a:lnTo>
                    <a:pt x="840" y="1198"/>
                  </a:lnTo>
                  <a:lnTo>
                    <a:pt x="829" y="1176"/>
                  </a:lnTo>
                  <a:lnTo>
                    <a:pt x="822" y="1152"/>
                  </a:lnTo>
                  <a:lnTo>
                    <a:pt x="820" y="1127"/>
                  </a:lnTo>
                  <a:lnTo>
                    <a:pt x="820" y="1026"/>
                  </a:lnTo>
                  <a:lnTo>
                    <a:pt x="834" y="1009"/>
                  </a:lnTo>
                  <a:lnTo>
                    <a:pt x="841" y="1001"/>
                  </a:lnTo>
                  <a:lnTo>
                    <a:pt x="850" y="990"/>
                  </a:lnTo>
                  <a:lnTo>
                    <a:pt x="871" y="956"/>
                  </a:lnTo>
                  <a:lnTo>
                    <a:pt x="889" y="919"/>
                  </a:lnTo>
                  <a:lnTo>
                    <a:pt x="903" y="879"/>
                  </a:lnTo>
                  <a:lnTo>
                    <a:pt x="913" y="851"/>
                  </a:lnTo>
                  <a:lnTo>
                    <a:pt x="941" y="842"/>
                  </a:lnTo>
                  <a:lnTo>
                    <a:pt x="943" y="841"/>
                  </a:lnTo>
                  <a:lnTo>
                    <a:pt x="945" y="839"/>
                  </a:lnTo>
                  <a:lnTo>
                    <a:pt x="945" y="837"/>
                  </a:lnTo>
                  <a:lnTo>
                    <a:pt x="945" y="754"/>
                  </a:lnTo>
                  <a:lnTo>
                    <a:pt x="926" y="736"/>
                  </a:lnTo>
                  <a:lnTo>
                    <a:pt x="924" y="706"/>
                  </a:lnTo>
                  <a:lnTo>
                    <a:pt x="925" y="577"/>
                  </a:lnTo>
                  <a:lnTo>
                    <a:pt x="925" y="573"/>
                  </a:lnTo>
                  <a:lnTo>
                    <a:pt x="925" y="563"/>
                  </a:lnTo>
                  <a:lnTo>
                    <a:pt x="923" y="550"/>
                  </a:lnTo>
                  <a:lnTo>
                    <a:pt x="919" y="534"/>
                  </a:lnTo>
                  <a:lnTo>
                    <a:pt x="912" y="517"/>
                  </a:lnTo>
                  <a:lnTo>
                    <a:pt x="899" y="500"/>
                  </a:lnTo>
                  <a:lnTo>
                    <a:pt x="884" y="485"/>
                  </a:lnTo>
                  <a:lnTo>
                    <a:pt x="864" y="473"/>
                  </a:lnTo>
                  <a:lnTo>
                    <a:pt x="841" y="465"/>
                  </a:lnTo>
                  <a:lnTo>
                    <a:pt x="815" y="458"/>
                  </a:lnTo>
                  <a:lnTo>
                    <a:pt x="785" y="454"/>
                  </a:lnTo>
                  <a:lnTo>
                    <a:pt x="752" y="453"/>
                  </a:lnTo>
                  <a:close/>
                  <a:moveTo>
                    <a:pt x="751" y="116"/>
                  </a:moveTo>
                  <a:lnTo>
                    <a:pt x="686" y="119"/>
                  </a:lnTo>
                  <a:lnTo>
                    <a:pt x="623" y="129"/>
                  </a:lnTo>
                  <a:lnTo>
                    <a:pt x="562" y="144"/>
                  </a:lnTo>
                  <a:lnTo>
                    <a:pt x="503" y="167"/>
                  </a:lnTo>
                  <a:lnTo>
                    <a:pt x="448" y="193"/>
                  </a:lnTo>
                  <a:lnTo>
                    <a:pt x="395" y="225"/>
                  </a:lnTo>
                  <a:lnTo>
                    <a:pt x="347" y="262"/>
                  </a:lnTo>
                  <a:lnTo>
                    <a:pt x="302" y="303"/>
                  </a:lnTo>
                  <a:lnTo>
                    <a:pt x="261" y="349"/>
                  </a:lnTo>
                  <a:lnTo>
                    <a:pt x="224" y="398"/>
                  </a:lnTo>
                  <a:lnTo>
                    <a:pt x="193" y="451"/>
                  </a:lnTo>
                  <a:lnTo>
                    <a:pt x="166" y="507"/>
                  </a:lnTo>
                  <a:lnTo>
                    <a:pt x="145" y="565"/>
                  </a:lnTo>
                  <a:lnTo>
                    <a:pt x="129" y="627"/>
                  </a:lnTo>
                  <a:lnTo>
                    <a:pt x="119" y="690"/>
                  </a:lnTo>
                  <a:lnTo>
                    <a:pt x="116" y="756"/>
                  </a:lnTo>
                  <a:lnTo>
                    <a:pt x="119" y="821"/>
                  </a:lnTo>
                  <a:lnTo>
                    <a:pt x="129" y="884"/>
                  </a:lnTo>
                  <a:lnTo>
                    <a:pt x="145" y="945"/>
                  </a:lnTo>
                  <a:lnTo>
                    <a:pt x="166" y="1004"/>
                  </a:lnTo>
                  <a:lnTo>
                    <a:pt x="192" y="1059"/>
                  </a:lnTo>
                  <a:lnTo>
                    <a:pt x="223" y="1112"/>
                  </a:lnTo>
                  <a:lnTo>
                    <a:pt x="260" y="1162"/>
                  </a:lnTo>
                  <a:lnTo>
                    <a:pt x="301" y="1206"/>
                  </a:lnTo>
                  <a:lnTo>
                    <a:pt x="346" y="1248"/>
                  </a:lnTo>
                  <a:lnTo>
                    <a:pt x="349" y="1246"/>
                  </a:lnTo>
                  <a:lnTo>
                    <a:pt x="352" y="1244"/>
                  </a:lnTo>
                  <a:lnTo>
                    <a:pt x="538" y="1142"/>
                  </a:lnTo>
                  <a:lnTo>
                    <a:pt x="542" y="1139"/>
                  </a:lnTo>
                  <a:lnTo>
                    <a:pt x="545" y="1134"/>
                  </a:lnTo>
                  <a:lnTo>
                    <a:pt x="548" y="1130"/>
                  </a:lnTo>
                  <a:lnTo>
                    <a:pt x="549" y="1126"/>
                  </a:lnTo>
                  <a:lnTo>
                    <a:pt x="549" y="1068"/>
                  </a:lnTo>
                  <a:lnTo>
                    <a:pt x="538" y="1053"/>
                  </a:lnTo>
                  <a:lnTo>
                    <a:pt x="527" y="1034"/>
                  </a:lnTo>
                  <a:lnTo>
                    <a:pt x="514" y="1011"/>
                  </a:lnTo>
                  <a:lnTo>
                    <a:pt x="501" y="984"/>
                  </a:lnTo>
                  <a:lnTo>
                    <a:pt x="490" y="954"/>
                  </a:lnTo>
                  <a:lnTo>
                    <a:pt x="479" y="923"/>
                  </a:lnTo>
                  <a:lnTo>
                    <a:pt x="464" y="905"/>
                  </a:lnTo>
                  <a:lnTo>
                    <a:pt x="453" y="884"/>
                  </a:lnTo>
                  <a:lnTo>
                    <a:pt x="446" y="861"/>
                  </a:lnTo>
                  <a:lnTo>
                    <a:pt x="444" y="837"/>
                  </a:lnTo>
                  <a:lnTo>
                    <a:pt x="444" y="754"/>
                  </a:lnTo>
                  <a:lnTo>
                    <a:pt x="446" y="729"/>
                  </a:lnTo>
                  <a:lnTo>
                    <a:pt x="453" y="706"/>
                  </a:lnTo>
                  <a:lnTo>
                    <a:pt x="465" y="686"/>
                  </a:lnTo>
                  <a:lnTo>
                    <a:pt x="465" y="588"/>
                  </a:lnTo>
                  <a:lnTo>
                    <a:pt x="464" y="577"/>
                  </a:lnTo>
                  <a:lnTo>
                    <a:pt x="464" y="562"/>
                  </a:lnTo>
                  <a:lnTo>
                    <a:pt x="466" y="544"/>
                  </a:lnTo>
                  <a:lnTo>
                    <a:pt x="469" y="522"/>
                  </a:lnTo>
                  <a:lnTo>
                    <a:pt x="475" y="499"/>
                  </a:lnTo>
                  <a:lnTo>
                    <a:pt x="485" y="474"/>
                  </a:lnTo>
                  <a:lnTo>
                    <a:pt x="498" y="449"/>
                  </a:lnTo>
                  <a:lnTo>
                    <a:pt x="517" y="424"/>
                  </a:lnTo>
                  <a:lnTo>
                    <a:pt x="540" y="400"/>
                  </a:lnTo>
                  <a:lnTo>
                    <a:pt x="568" y="381"/>
                  </a:lnTo>
                  <a:lnTo>
                    <a:pt x="598" y="365"/>
                  </a:lnTo>
                  <a:lnTo>
                    <a:pt x="632" y="353"/>
                  </a:lnTo>
                  <a:lnTo>
                    <a:pt x="668" y="344"/>
                  </a:lnTo>
                  <a:lnTo>
                    <a:pt x="709" y="338"/>
                  </a:lnTo>
                  <a:lnTo>
                    <a:pt x="752" y="337"/>
                  </a:lnTo>
                  <a:lnTo>
                    <a:pt x="796" y="338"/>
                  </a:lnTo>
                  <a:lnTo>
                    <a:pt x="836" y="344"/>
                  </a:lnTo>
                  <a:lnTo>
                    <a:pt x="873" y="353"/>
                  </a:lnTo>
                  <a:lnTo>
                    <a:pt x="906" y="365"/>
                  </a:lnTo>
                  <a:lnTo>
                    <a:pt x="937" y="381"/>
                  </a:lnTo>
                  <a:lnTo>
                    <a:pt x="964" y="400"/>
                  </a:lnTo>
                  <a:lnTo>
                    <a:pt x="987" y="424"/>
                  </a:lnTo>
                  <a:lnTo>
                    <a:pt x="1006" y="449"/>
                  </a:lnTo>
                  <a:lnTo>
                    <a:pt x="1020" y="474"/>
                  </a:lnTo>
                  <a:lnTo>
                    <a:pt x="1029" y="499"/>
                  </a:lnTo>
                  <a:lnTo>
                    <a:pt x="1036" y="522"/>
                  </a:lnTo>
                  <a:lnTo>
                    <a:pt x="1039" y="544"/>
                  </a:lnTo>
                  <a:lnTo>
                    <a:pt x="1041" y="562"/>
                  </a:lnTo>
                  <a:lnTo>
                    <a:pt x="1041" y="577"/>
                  </a:lnTo>
                  <a:lnTo>
                    <a:pt x="1040" y="588"/>
                  </a:lnTo>
                  <a:lnTo>
                    <a:pt x="1040" y="686"/>
                  </a:lnTo>
                  <a:lnTo>
                    <a:pt x="1051" y="706"/>
                  </a:lnTo>
                  <a:lnTo>
                    <a:pt x="1059" y="729"/>
                  </a:lnTo>
                  <a:lnTo>
                    <a:pt x="1061" y="754"/>
                  </a:lnTo>
                  <a:lnTo>
                    <a:pt x="1061" y="837"/>
                  </a:lnTo>
                  <a:lnTo>
                    <a:pt x="1059" y="862"/>
                  </a:lnTo>
                  <a:lnTo>
                    <a:pt x="1051" y="886"/>
                  </a:lnTo>
                  <a:lnTo>
                    <a:pt x="1040" y="906"/>
                  </a:lnTo>
                  <a:lnTo>
                    <a:pt x="1024" y="925"/>
                  </a:lnTo>
                  <a:lnTo>
                    <a:pt x="1005" y="940"/>
                  </a:lnTo>
                  <a:lnTo>
                    <a:pt x="988" y="981"/>
                  </a:lnTo>
                  <a:lnTo>
                    <a:pt x="967" y="1020"/>
                  </a:lnTo>
                  <a:lnTo>
                    <a:pt x="944" y="1057"/>
                  </a:lnTo>
                  <a:lnTo>
                    <a:pt x="940" y="1063"/>
                  </a:lnTo>
                  <a:lnTo>
                    <a:pt x="936" y="1069"/>
                  </a:lnTo>
                  <a:lnTo>
                    <a:pt x="936" y="1127"/>
                  </a:lnTo>
                  <a:lnTo>
                    <a:pt x="936" y="1132"/>
                  </a:lnTo>
                  <a:lnTo>
                    <a:pt x="938" y="1136"/>
                  </a:lnTo>
                  <a:lnTo>
                    <a:pt x="941" y="1141"/>
                  </a:lnTo>
                  <a:lnTo>
                    <a:pt x="945" y="1144"/>
                  </a:lnTo>
                  <a:lnTo>
                    <a:pt x="1146" y="1244"/>
                  </a:lnTo>
                  <a:lnTo>
                    <a:pt x="1150" y="1247"/>
                  </a:lnTo>
                  <a:lnTo>
                    <a:pt x="1154" y="1250"/>
                  </a:lnTo>
                  <a:lnTo>
                    <a:pt x="1199" y="1208"/>
                  </a:lnTo>
                  <a:lnTo>
                    <a:pt x="1240" y="1163"/>
                  </a:lnTo>
                  <a:lnTo>
                    <a:pt x="1277" y="1113"/>
                  </a:lnTo>
                  <a:lnTo>
                    <a:pt x="1308" y="1060"/>
                  </a:lnTo>
                  <a:lnTo>
                    <a:pt x="1336" y="1004"/>
                  </a:lnTo>
                  <a:lnTo>
                    <a:pt x="1357" y="946"/>
                  </a:lnTo>
                  <a:lnTo>
                    <a:pt x="1372" y="885"/>
                  </a:lnTo>
                  <a:lnTo>
                    <a:pt x="1382" y="821"/>
                  </a:lnTo>
                  <a:lnTo>
                    <a:pt x="1385" y="756"/>
                  </a:lnTo>
                  <a:lnTo>
                    <a:pt x="1382" y="690"/>
                  </a:lnTo>
                  <a:lnTo>
                    <a:pt x="1372" y="627"/>
                  </a:lnTo>
                  <a:lnTo>
                    <a:pt x="1357" y="565"/>
                  </a:lnTo>
                  <a:lnTo>
                    <a:pt x="1336" y="507"/>
                  </a:lnTo>
                  <a:lnTo>
                    <a:pt x="1308" y="451"/>
                  </a:lnTo>
                  <a:lnTo>
                    <a:pt x="1277" y="398"/>
                  </a:lnTo>
                  <a:lnTo>
                    <a:pt x="1240" y="349"/>
                  </a:lnTo>
                  <a:lnTo>
                    <a:pt x="1199" y="303"/>
                  </a:lnTo>
                  <a:lnTo>
                    <a:pt x="1154" y="262"/>
                  </a:lnTo>
                  <a:lnTo>
                    <a:pt x="1106" y="225"/>
                  </a:lnTo>
                  <a:lnTo>
                    <a:pt x="1053" y="193"/>
                  </a:lnTo>
                  <a:lnTo>
                    <a:pt x="998" y="167"/>
                  </a:lnTo>
                  <a:lnTo>
                    <a:pt x="939" y="144"/>
                  </a:lnTo>
                  <a:lnTo>
                    <a:pt x="878" y="129"/>
                  </a:lnTo>
                  <a:lnTo>
                    <a:pt x="815" y="119"/>
                  </a:lnTo>
                  <a:lnTo>
                    <a:pt x="751" y="116"/>
                  </a:lnTo>
                  <a:close/>
                  <a:moveTo>
                    <a:pt x="751" y="0"/>
                  </a:moveTo>
                  <a:lnTo>
                    <a:pt x="819" y="3"/>
                  </a:lnTo>
                  <a:lnTo>
                    <a:pt x="885" y="11"/>
                  </a:lnTo>
                  <a:lnTo>
                    <a:pt x="949" y="27"/>
                  </a:lnTo>
                  <a:lnTo>
                    <a:pt x="1012" y="47"/>
                  </a:lnTo>
                  <a:lnTo>
                    <a:pt x="1072" y="72"/>
                  </a:lnTo>
                  <a:lnTo>
                    <a:pt x="1129" y="103"/>
                  </a:lnTo>
                  <a:lnTo>
                    <a:pt x="1183" y="138"/>
                  </a:lnTo>
                  <a:lnTo>
                    <a:pt x="1234" y="177"/>
                  </a:lnTo>
                  <a:lnTo>
                    <a:pt x="1281" y="222"/>
                  </a:lnTo>
                  <a:lnTo>
                    <a:pt x="1324" y="269"/>
                  </a:lnTo>
                  <a:lnTo>
                    <a:pt x="1364" y="320"/>
                  </a:lnTo>
                  <a:lnTo>
                    <a:pt x="1399" y="374"/>
                  </a:lnTo>
                  <a:lnTo>
                    <a:pt x="1429" y="432"/>
                  </a:lnTo>
                  <a:lnTo>
                    <a:pt x="1454" y="492"/>
                  </a:lnTo>
                  <a:lnTo>
                    <a:pt x="1474" y="555"/>
                  </a:lnTo>
                  <a:lnTo>
                    <a:pt x="1489" y="620"/>
                  </a:lnTo>
                  <a:lnTo>
                    <a:pt x="1498" y="687"/>
                  </a:lnTo>
                  <a:lnTo>
                    <a:pt x="1501" y="756"/>
                  </a:lnTo>
                  <a:lnTo>
                    <a:pt x="1498" y="823"/>
                  </a:lnTo>
                  <a:lnTo>
                    <a:pt x="1489" y="888"/>
                  </a:lnTo>
                  <a:lnTo>
                    <a:pt x="1475" y="951"/>
                  </a:lnTo>
                  <a:lnTo>
                    <a:pt x="1456" y="1014"/>
                  </a:lnTo>
                  <a:lnTo>
                    <a:pt x="1431" y="1072"/>
                  </a:lnTo>
                  <a:lnTo>
                    <a:pt x="1403" y="1129"/>
                  </a:lnTo>
                  <a:lnTo>
                    <a:pt x="1369" y="1182"/>
                  </a:lnTo>
                  <a:lnTo>
                    <a:pt x="1331" y="1233"/>
                  </a:lnTo>
                  <a:lnTo>
                    <a:pt x="1291" y="1280"/>
                  </a:lnTo>
                  <a:lnTo>
                    <a:pt x="1245" y="1324"/>
                  </a:lnTo>
                  <a:lnTo>
                    <a:pt x="1247" y="1326"/>
                  </a:lnTo>
                  <a:lnTo>
                    <a:pt x="1190" y="1368"/>
                  </a:lnTo>
                  <a:lnTo>
                    <a:pt x="1187" y="1370"/>
                  </a:lnTo>
                  <a:lnTo>
                    <a:pt x="1183" y="1372"/>
                  </a:lnTo>
                  <a:lnTo>
                    <a:pt x="1151" y="1394"/>
                  </a:lnTo>
                  <a:lnTo>
                    <a:pt x="1128" y="1408"/>
                  </a:lnTo>
                  <a:lnTo>
                    <a:pt x="1095" y="1426"/>
                  </a:lnTo>
                  <a:lnTo>
                    <a:pt x="1065" y="1441"/>
                  </a:lnTo>
                  <a:lnTo>
                    <a:pt x="1037" y="1454"/>
                  </a:lnTo>
                  <a:lnTo>
                    <a:pt x="1007" y="1465"/>
                  </a:lnTo>
                  <a:lnTo>
                    <a:pt x="978" y="1476"/>
                  </a:lnTo>
                  <a:lnTo>
                    <a:pt x="958" y="1482"/>
                  </a:lnTo>
                  <a:lnTo>
                    <a:pt x="912" y="1494"/>
                  </a:lnTo>
                  <a:lnTo>
                    <a:pt x="889" y="1498"/>
                  </a:lnTo>
                  <a:lnTo>
                    <a:pt x="841" y="1505"/>
                  </a:lnTo>
                  <a:lnTo>
                    <a:pt x="819" y="1509"/>
                  </a:lnTo>
                  <a:lnTo>
                    <a:pt x="786" y="1511"/>
                  </a:lnTo>
                  <a:lnTo>
                    <a:pt x="751" y="1512"/>
                  </a:lnTo>
                  <a:lnTo>
                    <a:pt x="715" y="1511"/>
                  </a:lnTo>
                  <a:lnTo>
                    <a:pt x="682" y="1509"/>
                  </a:lnTo>
                  <a:lnTo>
                    <a:pt x="660" y="1505"/>
                  </a:lnTo>
                  <a:lnTo>
                    <a:pt x="613" y="1498"/>
                  </a:lnTo>
                  <a:lnTo>
                    <a:pt x="590" y="1494"/>
                  </a:lnTo>
                  <a:lnTo>
                    <a:pt x="544" y="1482"/>
                  </a:lnTo>
                  <a:lnTo>
                    <a:pt x="523" y="1476"/>
                  </a:lnTo>
                  <a:lnTo>
                    <a:pt x="464" y="1454"/>
                  </a:lnTo>
                  <a:lnTo>
                    <a:pt x="435" y="1441"/>
                  </a:lnTo>
                  <a:lnTo>
                    <a:pt x="406" y="1426"/>
                  </a:lnTo>
                  <a:lnTo>
                    <a:pt x="372" y="1407"/>
                  </a:lnTo>
                  <a:lnTo>
                    <a:pt x="351" y="1394"/>
                  </a:lnTo>
                  <a:lnTo>
                    <a:pt x="317" y="1371"/>
                  </a:lnTo>
                  <a:lnTo>
                    <a:pt x="315" y="1369"/>
                  </a:lnTo>
                  <a:lnTo>
                    <a:pt x="311" y="1368"/>
                  </a:lnTo>
                  <a:lnTo>
                    <a:pt x="255" y="1327"/>
                  </a:lnTo>
                  <a:lnTo>
                    <a:pt x="258" y="1324"/>
                  </a:lnTo>
                  <a:lnTo>
                    <a:pt x="212" y="1280"/>
                  </a:lnTo>
                  <a:lnTo>
                    <a:pt x="171" y="1234"/>
                  </a:lnTo>
                  <a:lnTo>
                    <a:pt x="133" y="1183"/>
                  </a:lnTo>
                  <a:lnTo>
                    <a:pt x="99" y="1129"/>
                  </a:lnTo>
                  <a:lnTo>
                    <a:pt x="70" y="1073"/>
                  </a:lnTo>
                  <a:lnTo>
                    <a:pt x="46" y="1014"/>
                  </a:lnTo>
                  <a:lnTo>
                    <a:pt x="26" y="952"/>
                  </a:lnTo>
                  <a:lnTo>
                    <a:pt x="12" y="889"/>
                  </a:lnTo>
                  <a:lnTo>
                    <a:pt x="3" y="823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2" y="620"/>
                  </a:lnTo>
                  <a:lnTo>
                    <a:pt x="27" y="555"/>
                  </a:lnTo>
                  <a:lnTo>
                    <a:pt x="47" y="492"/>
                  </a:lnTo>
                  <a:lnTo>
                    <a:pt x="72" y="432"/>
                  </a:lnTo>
                  <a:lnTo>
                    <a:pt x="103" y="374"/>
                  </a:lnTo>
                  <a:lnTo>
                    <a:pt x="137" y="320"/>
                  </a:lnTo>
                  <a:lnTo>
                    <a:pt x="177" y="269"/>
                  </a:lnTo>
                  <a:lnTo>
                    <a:pt x="220" y="222"/>
                  </a:lnTo>
                  <a:lnTo>
                    <a:pt x="267" y="177"/>
                  </a:lnTo>
                  <a:lnTo>
                    <a:pt x="318" y="138"/>
                  </a:lnTo>
                  <a:lnTo>
                    <a:pt x="372" y="103"/>
                  </a:lnTo>
                  <a:lnTo>
                    <a:pt x="429" y="72"/>
                  </a:lnTo>
                  <a:lnTo>
                    <a:pt x="489" y="47"/>
                  </a:lnTo>
                  <a:lnTo>
                    <a:pt x="552" y="27"/>
                  </a:lnTo>
                  <a:lnTo>
                    <a:pt x="616" y="11"/>
                  </a:lnTo>
                  <a:lnTo>
                    <a:pt x="683" y="3"/>
                  </a:lnTo>
                  <a:lnTo>
                    <a:pt x="7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22">
              <a:extLst>
                <a:ext uri="{FF2B5EF4-FFF2-40B4-BE49-F238E27FC236}">
                  <a16:creationId xmlns:a16="http://schemas.microsoft.com/office/drawing/2014/main" id="{1A99FC15-4D72-48A0-8E0E-47EF670F2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4826" y="3030538"/>
              <a:ext cx="257175" cy="74613"/>
            </a:xfrm>
            <a:custGeom>
              <a:avLst/>
              <a:gdLst>
                <a:gd name="T0" fmla="*/ 463 w 1617"/>
                <a:gd name="T1" fmla="*/ 117 h 466"/>
                <a:gd name="T2" fmla="*/ 463 w 1617"/>
                <a:gd name="T3" fmla="*/ 349 h 466"/>
                <a:gd name="T4" fmla="*/ 1501 w 1617"/>
                <a:gd name="T5" fmla="*/ 349 h 466"/>
                <a:gd name="T6" fmla="*/ 1501 w 1617"/>
                <a:gd name="T7" fmla="*/ 117 h 466"/>
                <a:gd name="T8" fmla="*/ 463 w 1617"/>
                <a:gd name="T9" fmla="*/ 117 h 466"/>
                <a:gd name="T10" fmla="*/ 117 w 1617"/>
                <a:gd name="T11" fmla="*/ 117 h 466"/>
                <a:gd name="T12" fmla="*/ 117 w 1617"/>
                <a:gd name="T13" fmla="*/ 349 h 466"/>
                <a:gd name="T14" fmla="*/ 346 w 1617"/>
                <a:gd name="T15" fmla="*/ 349 h 466"/>
                <a:gd name="T16" fmla="*/ 346 w 1617"/>
                <a:gd name="T17" fmla="*/ 117 h 466"/>
                <a:gd name="T18" fmla="*/ 117 w 1617"/>
                <a:gd name="T19" fmla="*/ 117 h 466"/>
                <a:gd name="T20" fmla="*/ 0 w 1617"/>
                <a:gd name="T21" fmla="*/ 0 h 466"/>
                <a:gd name="T22" fmla="*/ 1617 w 1617"/>
                <a:gd name="T23" fmla="*/ 0 h 466"/>
                <a:gd name="T24" fmla="*/ 1617 w 1617"/>
                <a:gd name="T25" fmla="*/ 466 h 466"/>
                <a:gd name="T26" fmla="*/ 0 w 1617"/>
                <a:gd name="T27" fmla="*/ 466 h 466"/>
                <a:gd name="T28" fmla="*/ 0 w 1617"/>
                <a:gd name="T2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17" h="466">
                  <a:moveTo>
                    <a:pt x="463" y="117"/>
                  </a:moveTo>
                  <a:lnTo>
                    <a:pt x="463" y="349"/>
                  </a:lnTo>
                  <a:lnTo>
                    <a:pt x="1501" y="349"/>
                  </a:lnTo>
                  <a:lnTo>
                    <a:pt x="1501" y="117"/>
                  </a:lnTo>
                  <a:lnTo>
                    <a:pt x="463" y="117"/>
                  </a:lnTo>
                  <a:close/>
                  <a:moveTo>
                    <a:pt x="117" y="117"/>
                  </a:moveTo>
                  <a:lnTo>
                    <a:pt x="117" y="349"/>
                  </a:lnTo>
                  <a:lnTo>
                    <a:pt x="346" y="349"/>
                  </a:lnTo>
                  <a:lnTo>
                    <a:pt x="346" y="117"/>
                  </a:lnTo>
                  <a:lnTo>
                    <a:pt x="117" y="117"/>
                  </a:lnTo>
                  <a:close/>
                  <a:moveTo>
                    <a:pt x="0" y="0"/>
                  </a:moveTo>
                  <a:lnTo>
                    <a:pt x="1617" y="0"/>
                  </a:lnTo>
                  <a:lnTo>
                    <a:pt x="1617" y="466"/>
                  </a:lnTo>
                  <a:lnTo>
                    <a:pt x="0" y="4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40F50178-95D8-46D9-8A95-DC5D11A80C5E}"/>
              </a:ext>
            </a:extLst>
          </p:cNvPr>
          <p:cNvSpPr/>
          <p:nvPr/>
        </p:nvSpPr>
        <p:spPr>
          <a:xfrm>
            <a:off x="3464871" y="1858186"/>
            <a:ext cx="1642706" cy="297865"/>
          </a:xfrm>
          <a:prstGeom prst="leftRightArrow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Left-Right 104">
            <a:extLst>
              <a:ext uri="{FF2B5EF4-FFF2-40B4-BE49-F238E27FC236}">
                <a16:creationId xmlns:a16="http://schemas.microsoft.com/office/drawing/2014/main" id="{DB053F0A-6DD2-4E47-A9E1-584FFE6C8C4B}"/>
              </a:ext>
            </a:extLst>
          </p:cNvPr>
          <p:cNvSpPr/>
          <p:nvPr/>
        </p:nvSpPr>
        <p:spPr>
          <a:xfrm rot="1735660">
            <a:off x="3211775" y="2680185"/>
            <a:ext cx="2196698" cy="31633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38384-C498-4429-9E31-50AC1A3A3F3B}"/>
              </a:ext>
            </a:extLst>
          </p:cNvPr>
          <p:cNvSpPr txBox="1"/>
          <p:nvPr/>
        </p:nvSpPr>
        <p:spPr>
          <a:xfrm>
            <a:off x="2528731" y="319553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</a:t>
            </a:r>
            <a:r>
              <a:rPr lang="en-US" sz="1800" dirty="0">
                <a:solidFill>
                  <a:schemeClr val="bg1"/>
                </a:solidFill>
              </a:rPr>
              <a:t>lice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A9164E9-8FED-4292-8FFC-5EE24C5FE94E}"/>
              </a:ext>
            </a:extLst>
          </p:cNvPr>
          <p:cNvSpPr txBox="1"/>
          <p:nvPr/>
        </p:nvSpPr>
        <p:spPr>
          <a:xfrm>
            <a:off x="5940505" y="173960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B</a:t>
            </a:r>
            <a:r>
              <a:rPr lang="en-US" sz="1800" dirty="0">
                <a:solidFill>
                  <a:schemeClr val="bg1"/>
                </a:solidFill>
              </a:rPr>
              <a:t>ob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E664C37-0B8B-423B-A72E-358801BBA5C5}"/>
              </a:ext>
            </a:extLst>
          </p:cNvPr>
          <p:cNvSpPr txBox="1"/>
          <p:nvPr/>
        </p:nvSpPr>
        <p:spPr>
          <a:xfrm>
            <a:off x="6028400" y="33233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ve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1243068-CC23-40AD-A132-348E461F2ED2}"/>
              </a:ext>
            </a:extLst>
          </p:cNvPr>
          <p:cNvSpPr txBox="1"/>
          <p:nvPr/>
        </p:nvSpPr>
        <p:spPr>
          <a:xfrm>
            <a:off x="5928120" y="2081510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Legitimate Receiver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2E588C0-E164-4E52-ACB1-09370FC68447}"/>
              </a:ext>
            </a:extLst>
          </p:cNvPr>
          <p:cNvSpPr txBox="1"/>
          <p:nvPr/>
        </p:nvSpPr>
        <p:spPr>
          <a:xfrm>
            <a:off x="6031851" y="362959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Eavesdropper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C063848-DB18-4AF5-8408-8612BD037634}"/>
              </a:ext>
            </a:extLst>
          </p:cNvPr>
          <p:cNvSpPr txBox="1"/>
          <p:nvPr/>
        </p:nvSpPr>
        <p:spPr>
          <a:xfrm>
            <a:off x="2461757" y="3520649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Transmitter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F88617E-232E-46A2-AD4D-A1D38AB7DA12}"/>
              </a:ext>
            </a:extLst>
          </p:cNvPr>
          <p:cNvSpPr txBox="1"/>
          <p:nvPr/>
        </p:nvSpPr>
        <p:spPr>
          <a:xfrm>
            <a:off x="3730698" y="167339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Main Channel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706136C-7853-4356-B932-9B7D4274C849}"/>
              </a:ext>
            </a:extLst>
          </p:cNvPr>
          <p:cNvSpPr txBox="1"/>
          <p:nvPr/>
        </p:nvSpPr>
        <p:spPr>
          <a:xfrm rot="1671886">
            <a:off x="3795976" y="249853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Wiretap Channel</a:t>
            </a:r>
          </a:p>
        </p:txBody>
      </p:sp>
    </p:spTree>
    <p:extLst>
      <p:ext uri="{BB962C8B-B14F-4D97-AF65-F5344CB8AC3E}">
        <p14:creationId xmlns:p14="http://schemas.microsoft.com/office/powerpoint/2010/main" val="79390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PLS Approaches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26449-AA70-42BA-9535-DFB73A652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645472"/>
              </p:ext>
            </p:extLst>
          </p:nvPr>
        </p:nvGraphicFramePr>
        <p:xfrm>
          <a:off x="1367790" y="1077685"/>
          <a:ext cx="6014720" cy="351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Secrecy rate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Quality of Service (QoS) metrics, including Signal-to-Interference-plus-Noise Ratio (SINR) and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Bit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Error Rate (BER)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Channel State Information (CSI)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Multiple-Input-Multiple-Output communication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Beamforming</a:t>
            </a: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PLS Techniques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Physical Layer Security is Important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5G security starts at Layer 1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7557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62639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Two Approaches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Cryptography and information-theoretic security.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76551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52572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Multiple Techniques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Using information-theoretic security metrics.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3439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62433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5G-WLAN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AF3E94-F902-4FFE-A446-C53118ADCFB1}"/>
</file>

<file path=customXml/itemProps2.xml><?xml version="1.0" encoding="utf-8"?>
<ds:datastoreItem xmlns:ds="http://schemas.openxmlformats.org/officeDocument/2006/customXml" ds:itemID="{A1658661-820A-40E9-B606-5F527BF4D74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9722</TotalTime>
  <Words>177</Words>
  <Application>Microsoft Office PowerPoint</Application>
  <PresentationFormat>On-screen Show (16:9)</PresentationFormat>
  <Paragraphs>61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Basic Slide Master</vt:lpstr>
      <vt:lpstr>1_Basic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884</cp:revision>
  <dcterms:created xsi:type="dcterms:W3CDTF">2017-10-12T21:25:20Z</dcterms:created>
  <dcterms:modified xsi:type="dcterms:W3CDTF">2022-05-18T10:54:17Z</dcterms:modified>
</cp:coreProperties>
</file>