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2"/>
  </p:notesMasterIdLst>
  <p:handoutMasterIdLst>
    <p:handoutMasterId r:id="rId13"/>
  </p:handoutMasterIdLst>
  <p:sldIdLst>
    <p:sldId id="1378" r:id="rId3"/>
    <p:sldId id="1379" r:id="rId4"/>
    <p:sldId id="1380" r:id="rId5"/>
    <p:sldId id="1381" r:id="rId6"/>
    <p:sldId id="1382" r:id="rId7"/>
    <p:sldId id="1383" r:id="rId8"/>
    <p:sldId id="138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AC132-082A-1A42-ED23-4839A220566D}" v="69" dt="2022-05-18T10:57:3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ABFAC132-082A-1A42-ED23-4839A220566D}"/>
    <pc:docChg chg="modSld">
      <pc:chgData name="Priya Vishwakarma" userId="S::priya.v@eccouncil.org::6902f13e-7c45-48b5-80cf-298edb288fd6" providerId="AD" clId="Web-{ABFAC132-082A-1A42-ED23-4839A220566D}" dt="2022-05-18T10:57:32.276" v="29" actId="20577"/>
      <pc:docMkLst>
        <pc:docMk/>
      </pc:docMkLst>
      <pc:sldChg chg="modSp">
        <pc:chgData name="Priya Vishwakarma" userId="S::priya.v@eccouncil.org::6902f13e-7c45-48b5-80cf-298edb288fd6" providerId="AD" clId="Web-{ABFAC132-082A-1A42-ED23-4839A220566D}" dt="2022-05-18T10:57:02.463" v="27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ABFAC132-082A-1A42-ED23-4839A220566D}" dt="2022-05-18T10:56:46.759" v="23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ABFAC132-082A-1A42-ED23-4839A220566D}" dt="2022-05-18T10:56:55.650" v="25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ABFAC132-082A-1A42-ED23-4839A220566D}" dt="2022-05-18T10:57:02.463" v="27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7:32.276" v="29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ABFAC132-082A-1A42-ED23-4839A220566D}" dt="2022-05-18T10:57:32.276" v="29" actId="20577"/>
          <ac:spMkLst>
            <pc:docMk/>
            <pc:sldMk cId="2456021742" sldId="1379"/>
            <ac:spMk id="61" creationId="{EE60EDD1-927B-4CA2-9CEB-ADE1199EAFB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5:11.804" v="6" actId="20577"/>
        <pc:sldMkLst>
          <pc:docMk/>
          <pc:sldMk cId="337344136" sldId="1380"/>
        </pc:sldMkLst>
        <pc:spChg chg="mod">
          <ac:chgData name="Priya Vishwakarma" userId="S::priya.v@eccouncil.org::6902f13e-7c45-48b5-80cf-298edb288fd6" providerId="AD" clId="Web-{ABFAC132-082A-1A42-ED23-4839A220566D}" dt="2022-05-18T10:55:11.804" v="6" actId="20577"/>
          <ac:spMkLst>
            <pc:docMk/>
            <pc:sldMk cId="337344136" sldId="1380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5:41.508" v="13" actId="20577"/>
        <pc:sldMkLst>
          <pc:docMk/>
          <pc:sldMk cId="1268365133" sldId="1381"/>
        </pc:sldMkLst>
        <pc:spChg chg="mod">
          <ac:chgData name="Priya Vishwakarma" userId="S::priya.v@eccouncil.org::6902f13e-7c45-48b5-80cf-298edb288fd6" providerId="AD" clId="Web-{ABFAC132-082A-1A42-ED23-4839A220566D}" dt="2022-05-18T10:55:41.508" v="13" actId="20577"/>
          <ac:spMkLst>
            <pc:docMk/>
            <pc:sldMk cId="1268365133" sldId="1381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6:26.102" v="21" actId="20577"/>
        <pc:sldMkLst>
          <pc:docMk/>
          <pc:sldMk cId="1850906325" sldId="1383"/>
        </pc:sldMkLst>
        <pc:spChg chg="mod">
          <ac:chgData name="Priya Vishwakarma" userId="S::priya.v@eccouncil.org::6902f13e-7c45-48b5-80cf-298edb288fd6" providerId="AD" clId="Web-{ABFAC132-082A-1A42-ED23-4839A220566D}" dt="2022-05-18T10:56:26.102" v="21" actId="20577"/>
          <ac:spMkLst>
            <pc:docMk/>
            <pc:sldMk cId="1850906325" sldId="138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7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5G-WLAN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Wi-Fi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6DD2B5-1340-492A-AC0A-32122D655E73}"/>
              </a:ext>
            </a:extLst>
          </p:cNvPr>
          <p:cNvGrpSpPr/>
          <p:nvPr/>
        </p:nvGrpSpPr>
        <p:grpSpPr>
          <a:xfrm>
            <a:off x="3993123" y="1970913"/>
            <a:ext cx="1157754" cy="1053137"/>
            <a:chOff x="4008606" y="3035538"/>
            <a:chExt cx="894806" cy="8111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190681-D935-4CFA-B0A8-BC5DF02B3FBD}"/>
                </a:ext>
              </a:extLst>
            </p:cNvPr>
            <p:cNvGrpSpPr/>
            <p:nvPr/>
          </p:nvGrpSpPr>
          <p:grpSpPr>
            <a:xfrm>
              <a:off x="4182165" y="3035538"/>
              <a:ext cx="547688" cy="550863"/>
              <a:chOff x="6281738" y="1917700"/>
              <a:chExt cx="547688" cy="550863"/>
            </a:xfrm>
            <a:solidFill>
              <a:schemeClr val="bg1"/>
            </a:solidFill>
          </p:grpSpPr>
          <p:sp>
            <p:nvSpPr>
              <p:cNvPr id="9" name="Freeform 47">
                <a:extLst>
                  <a:ext uri="{FF2B5EF4-FFF2-40B4-BE49-F238E27FC236}">
                    <a16:creationId xmlns:a16="http://schemas.microsoft.com/office/drawing/2014/main" id="{E7F43C07-8FCE-4D7C-9EB0-680A04339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1917700"/>
                <a:ext cx="96838" cy="387350"/>
              </a:xfrm>
              <a:custGeom>
                <a:avLst/>
                <a:gdLst>
                  <a:gd name="T0" fmla="*/ 563 w 607"/>
                  <a:gd name="T1" fmla="*/ 2 h 2445"/>
                  <a:gd name="T2" fmla="*/ 589 w 607"/>
                  <a:gd name="T3" fmla="*/ 17 h 2445"/>
                  <a:gd name="T4" fmla="*/ 605 w 607"/>
                  <a:gd name="T5" fmla="*/ 44 h 2445"/>
                  <a:gd name="T6" fmla="*/ 605 w 607"/>
                  <a:gd name="T7" fmla="*/ 73 h 2445"/>
                  <a:gd name="T8" fmla="*/ 589 w 607"/>
                  <a:gd name="T9" fmla="*/ 100 h 2445"/>
                  <a:gd name="T10" fmla="*/ 461 w 607"/>
                  <a:gd name="T11" fmla="*/ 244 h 2445"/>
                  <a:gd name="T12" fmla="*/ 353 w 607"/>
                  <a:gd name="T13" fmla="*/ 398 h 2445"/>
                  <a:gd name="T14" fmla="*/ 264 w 607"/>
                  <a:gd name="T15" fmla="*/ 562 h 2445"/>
                  <a:gd name="T16" fmla="*/ 198 w 607"/>
                  <a:gd name="T17" fmla="*/ 732 h 2445"/>
                  <a:gd name="T18" fmla="*/ 151 w 607"/>
                  <a:gd name="T19" fmla="*/ 908 h 2445"/>
                  <a:gd name="T20" fmla="*/ 125 w 607"/>
                  <a:gd name="T21" fmla="*/ 1088 h 2445"/>
                  <a:gd name="T22" fmla="*/ 120 w 607"/>
                  <a:gd name="T23" fmla="*/ 1268 h 2445"/>
                  <a:gd name="T24" fmla="*/ 136 w 607"/>
                  <a:gd name="T25" fmla="*/ 1448 h 2445"/>
                  <a:gd name="T26" fmla="*/ 171 w 607"/>
                  <a:gd name="T27" fmla="*/ 1625 h 2445"/>
                  <a:gd name="T28" fmla="*/ 229 w 607"/>
                  <a:gd name="T29" fmla="*/ 1799 h 2445"/>
                  <a:gd name="T30" fmla="*/ 306 w 607"/>
                  <a:gd name="T31" fmla="*/ 1966 h 2445"/>
                  <a:gd name="T32" fmla="*/ 404 w 607"/>
                  <a:gd name="T33" fmla="*/ 2125 h 2445"/>
                  <a:gd name="T34" fmla="*/ 523 w 607"/>
                  <a:gd name="T35" fmla="*/ 2274 h 2445"/>
                  <a:gd name="T36" fmla="*/ 599 w 607"/>
                  <a:gd name="T37" fmla="*/ 2357 h 2445"/>
                  <a:gd name="T38" fmla="*/ 607 w 607"/>
                  <a:gd name="T39" fmla="*/ 2386 h 2445"/>
                  <a:gd name="T40" fmla="*/ 599 w 607"/>
                  <a:gd name="T41" fmla="*/ 2415 h 2445"/>
                  <a:gd name="T42" fmla="*/ 577 w 607"/>
                  <a:gd name="T43" fmla="*/ 2437 h 2445"/>
                  <a:gd name="T44" fmla="*/ 547 w 607"/>
                  <a:gd name="T45" fmla="*/ 2445 h 2445"/>
                  <a:gd name="T46" fmla="*/ 519 w 607"/>
                  <a:gd name="T47" fmla="*/ 2437 h 2445"/>
                  <a:gd name="T48" fmla="*/ 436 w 607"/>
                  <a:gd name="T49" fmla="*/ 2355 h 2445"/>
                  <a:gd name="T50" fmla="*/ 312 w 607"/>
                  <a:gd name="T51" fmla="*/ 2200 h 2445"/>
                  <a:gd name="T52" fmla="*/ 209 w 607"/>
                  <a:gd name="T53" fmla="*/ 2037 h 2445"/>
                  <a:gd name="T54" fmla="*/ 127 w 607"/>
                  <a:gd name="T55" fmla="*/ 1864 h 2445"/>
                  <a:gd name="T56" fmla="*/ 65 w 607"/>
                  <a:gd name="T57" fmla="*/ 1685 h 2445"/>
                  <a:gd name="T58" fmla="*/ 23 w 607"/>
                  <a:gd name="T59" fmla="*/ 1502 h 2445"/>
                  <a:gd name="T60" fmla="*/ 3 w 607"/>
                  <a:gd name="T61" fmla="*/ 1316 h 2445"/>
                  <a:gd name="T62" fmla="*/ 0 w 607"/>
                  <a:gd name="T63" fmla="*/ 1222 h 2445"/>
                  <a:gd name="T64" fmla="*/ 11 w 607"/>
                  <a:gd name="T65" fmla="*/ 1035 h 2445"/>
                  <a:gd name="T66" fmla="*/ 42 w 607"/>
                  <a:gd name="T67" fmla="*/ 851 h 2445"/>
                  <a:gd name="T68" fmla="*/ 93 w 607"/>
                  <a:gd name="T69" fmla="*/ 670 h 2445"/>
                  <a:gd name="T70" fmla="*/ 166 w 607"/>
                  <a:gd name="T71" fmla="*/ 493 h 2445"/>
                  <a:gd name="T72" fmla="*/ 258 w 607"/>
                  <a:gd name="T73" fmla="*/ 325 h 2445"/>
                  <a:gd name="T74" fmla="*/ 371 w 607"/>
                  <a:gd name="T75" fmla="*/ 166 h 2445"/>
                  <a:gd name="T76" fmla="*/ 505 w 607"/>
                  <a:gd name="T77" fmla="*/ 17 h 2445"/>
                  <a:gd name="T78" fmla="*/ 533 w 607"/>
                  <a:gd name="T79" fmla="*/ 2 h 2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7" h="2445">
                    <a:moveTo>
                      <a:pt x="547" y="0"/>
                    </a:moveTo>
                    <a:lnTo>
                      <a:pt x="563" y="2"/>
                    </a:lnTo>
                    <a:lnTo>
                      <a:pt x="577" y="8"/>
                    </a:lnTo>
                    <a:lnTo>
                      <a:pt x="589" y="17"/>
                    </a:lnTo>
                    <a:lnTo>
                      <a:pt x="599" y="29"/>
                    </a:lnTo>
                    <a:lnTo>
                      <a:pt x="605" y="44"/>
                    </a:lnTo>
                    <a:lnTo>
                      <a:pt x="607" y="59"/>
                    </a:lnTo>
                    <a:lnTo>
                      <a:pt x="605" y="73"/>
                    </a:lnTo>
                    <a:lnTo>
                      <a:pt x="599" y="87"/>
                    </a:lnTo>
                    <a:lnTo>
                      <a:pt x="589" y="100"/>
                    </a:lnTo>
                    <a:lnTo>
                      <a:pt x="523" y="170"/>
                    </a:lnTo>
                    <a:lnTo>
                      <a:pt x="461" y="244"/>
                    </a:lnTo>
                    <a:lnTo>
                      <a:pt x="404" y="320"/>
                    </a:lnTo>
                    <a:lnTo>
                      <a:pt x="353" y="398"/>
                    </a:lnTo>
                    <a:lnTo>
                      <a:pt x="306" y="479"/>
                    </a:lnTo>
                    <a:lnTo>
                      <a:pt x="264" y="562"/>
                    </a:lnTo>
                    <a:lnTo>
                      <a:pt x="229" y="646"/>
                    </a:lnTo>
                    <a:lnTo>
                      <a:pt x="198" y="732"/>
                    </a:lnTo>
                    <a:lnTo>
                      <a:pt x="171" y="819"/>
                    </a:lnTo>
                    <a:lnTo>
                      <a:pt x="151" y="908"/>
                    </a:lnTo>
                    <a:lnTo>
                      <a:pt x="136" y="997"/>
                    </a:lnTo>
                    <a:lnTo>
                      <a:pt x="125" y="1088"/>
                    </a:lnTo>
                    <a:lnTo>
                      <a:pt x="120" y="1177"/>
                    </a:lnTo>
                    <a:lnTo>
                      <a:pt x="120" y="1268"/>
                    </a:lnTo>
                    <a:lnTo>
                      <a:pt x="125" y="1358"/>
                    </a:lnTo>
                    <a:lnTo>
                      <a:pt x="136" y="1448"/>
                    </a:lnTo>
                    <a:lnTo>
                      <a:pt x="151" y="1537"/>
                    </a:lnTo>
                    <a:lnTo>
                      <a:pt x="171" y="1625"/>
                    </a:lnTo>
                    <a:lnTo>
                      <a:pt x="198" y="1713"/>
                    </a:lnTo>
                    <a:lnTo>
                      <a:pt x="229" y="1799"/>
                    </a:lnTo>
                    <a:lnTo>
                      <a:pt x="264" y="1883"/>
                    </a:lnTo>
                    <a:lnTo>
                      <a:pt x="306" y="1966"/>
                    </a:lnTo>
                    <a:lnTo>
                      <a:pt x="353" y="2046"/>
                    </a:lnTo>
                    <a:lnTo>
                      <a:pt x="404" y="2125"/>
                    </a:lnTo>
                    <a:lnTo>
                      <a:pt x="461" y="2201"/>
                    </a:lnTo>
                    <a:lnTo>
                      <a:pt x="523" y="2274"/>
                    </a:lnTo>
                    <a:lnTo>
                      <a:pt x="589" y="2344"/>
                    </a:lnTo>
                    <a:lnTo>
                      <a:pt x="599" y="2357"/>
                    </a:lnTo>
                    <a:lnTo>
                      <a:pt x="605" y="2372"/>
                    </a:lnTo>
                    <a:lnTo>
                      <a:pt x="607" y="2386"/>
                    </a:lnTo>
                    <a:lnTo>
                      <a:pt x="605" y="2401"/>
                    </a:lnTo>
                    <a:lnTo>
                      <a:pt x="599" y="2415"/>
                    </a:lnTo>
                    <a:lnTo>
                      <a:pt x="589" y="2427"/>
                    </a:lnTo>
                    <a:lnTo>
                      <a:pt x="577" y="2437"/>
                    </a:lnTo>
                    <a:lnTo>
                      <a:pt x="563" y="2442"/>
                    </a:lnTo>
                    <a:lnTo>
                      <a:pt x="547" y="2445"/>
                    </a:lnTo>
                    <a:lnTo>
                      <a:pt x="533" y="2442"/>
                    </a:lnTo>
                    <a:lnTo>
                      <a:pt x="519" y="2437"/>
                    </a:lnTo>
                    <a:lnTo>
                      <a:pt x="505" y="2427"/>
                    </a:lnTo>
                    <a:lnTo>
                      <a:pt x="436" y="2355"/>
                    </a:lnTo>
                    <a:lnTo>
                      <a:pt x="371" y="2279"/>
                    </a:lnTo>
                    <a:lnTo>
                      <a:pt x="312" y="2200"/>
                    </a:lnTo>
                    <a:lnTo>
                      <a:pt x="258" y="2120"/>
                    </a:lnTo>
                    <a:lnTo>
                      <a:pt x="209" y="2037"/>
                    </a:lnTo>
                    <a:lnTo>
                      <a:pt x="166" y="1952"/>
                    </a:lnTo>
                    <a:lnTo>
                      <a:pt x="127" y="1864"/>
                    </a:lnTo>
                    <a:lnTo>
                      <a:pt x="93" y="1775"/>
                    </a:lnTo>
                    <a:lnTo>
                      <a:pt x="65" y="1685"/>
                    </a:lnTo>
                    <a:lnTo>
                      <a:pt x="42" y="1594"/>
                    </a:lnTo>
                    <a:lnTo>
                      <a:pt x="23" y="1502"/>
                    </a:lnTo>
                    <a:lnTo>
                      <a:pt x="11" y="1409"/>
                    </a:lnTo>
                    <a:lnTo>
                      <a:pt x="3" y="1316"/>
                    </a:lnTo>
                    <a:lnTo>
                      <a:pt x="0" y="1223"/>
                    </a:lnTo>
                    <a:lnTo>
                      <a:pt x="0" y="1222"/>
                    </a:lnTo>
                    <a:lnTo>
                      <a:pt x="3" y="1129"/>
                    </a:lnTo>
                    <a:lnTo>
                      <a:pt x="11" y="1035"/>
                    </a:lnTo>
                    <a:lnTo>
                      <a:pt x="23" y="942"/>
                    </a:lnTo>
                    <a:lnTo>
                      <a:pt x="42" y="851"/>
                    </a:lnTo>
                    <a:lnTo>
                      <a:pt x="65" y="759"/>
                    </a:lnTo>
                    <a:lnTo>
                      <a:pt x="93" y="670"/>
                    </a:lnTo>
                    <a:lnTo>
                      <a:pt x="127" y="580"/>
                    </a:lnTo>
                    <a:lnTo>
                      <a:pt x="166" y="493"/>
                    </a:lnTo>
                    <a:lnTo>
                      <a:pt x="209" y="408"/>
                    </a:lnTo>
                    <a:lnTo>
                      <a:pt x="258" y="325"/>
                    </a:lnTo>
                    <a:lnTo>
                      <a:pt x="312" y="244"/>
                    </a:lnTo>
                    <a:lnTo>
                      <a:pt x="371" y="166"/>
                    </a:lnTo>
                    <a:lnTo>
                      <a:pt x="436" y="89"/>
                    </a:lnTo>
                    <a:lnTo>
                      <a:pt x="505" y="17"/>
                    </a:lnTo>
                    <a:lnTo>
                      <a:pt x="519" y="8"/>
                    </a:lnTo>
                    <a:lnTo>
                      <a:pt x="533" y="2"/>
                    </a:lnTo>
                    <a:lnTo>
                      <a:pt x="5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48">
                <a:extLst>
                  <a:ext uri="{FF2B5EF4-FFF2-40B4-BE49-F238E27FC236}">
                    <a16:creationId xmlns:a16="http://schemas.microsoft.com/office/drawing/2014/main" id="{E7D8CD74-A89D-454E-8562-233CABC6A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6" y="1917700"/>
                <a:ext cx="95250" cy="387350"/>
              </a:xfrm>
              <a:custGeom>
                <a:avLst/>
                <a:gdLst>
                  <a:gd name="T0" fmla="*/ 75 w 608"/>
                  <a:gd name="T1" fmla="*/ 2 h 2445"/>
                  <a:gd name="T2" fmla="*/ 102 w 608"/>
                  <a:gd name="T3" fmla="*/ 17 h 2445"/>
                  <a:gd name="T4" fmla="*/ 233 w 608"/>
                  <a:gd name="T5" fmla="*/ 161 h 2445"/>
                  <a:gd name="T6" fmla="*/ 344 w 608"/>
                  <a:gd name="T7" fmla="*/ 316 h 2445"/>
                  <a:gd name="T8" fmla="*/ 437 w 608"/>
                  <a:gd name="T9" fmla="*/ 483 h 2445"/>
                  <a:gd name="T10" fmla="*/ 511 w 608"/>
                  <a:gd name="T11" fmla="*/ 658 h 2445"/>
                  <a:gd name="T12" fmla="*/ 564 w 608"/>
                  <a:gd name="T13" fmla="*/ 840 h 2445"/>
                  <a:gd name="T14" fmla="*/ 596 w 608"/>
                  <a:gd name="T15" fmla="*/ 1029 h 2445"/>
                  <a:gd name="T16" fmla="*/ 608 w 608"/>
                  <a:gd name="T17" fmla="*/ 1223 h 2445"/>
                  <a:gd name="T18" fmla="*/ 596 w 608"/>
                  <a:gd name="T19" fmla="*/ 1416 h 2445"/>
                  <a:gd name="T20" fmla="*/ 564 w 608"/>
                  <a:gd name="T21" fmla="*/ 1605 h 2445"/>
                  <a:gd name="T22" fmla="*/ 511 w 608"/>
                  <a:gd name="T23" fmla="*/ 1787 h 2445"/>
                  <a:gd name="T24" fmla="*/ 437 w 608"/>
                  <a:gd name="T25" fmla="*/ 1961 h 2445"/>
                  <a:gd name="T26" fmla="*/ 344 w 608"/>
                  <a:gd name="T27" fmla="*/ 2127 h 2445"/>
                  <a:gd name="T28" fmla="*/ 233 w 608"/>
                  <a:gd name="T29" fmla="*/ 2283 h 2445"/>
                  <a:gd name="T30" fmla="*/ 102 w 608"/>
                  <a:gd name="T31" fmla="*/ 2427 h 2445"/>
                  <a:gd name="T32" fmla="*/ 75 w 608"/>
                  <a:gd name="T33" fmla="*/ 2442 h 2445"/>
                  <a:gd name="T34" fmla="*/ 45 w 608"/>
                  <a:gd name="T35" fmla="*/ 2442 h 2445"/>
                  <a:gd name="T36" fmla="*/ 18 w 608"/>
                  <a:gd name="T37" fmla="*/ 2427 h 2445"/>
                  <a:gd name="T38" fmla="*/ 3 w 608"/>
                  <a:gd name="T39" fmla="*/ 2401 h 2445"/>
                  <a:gd name="T40" fmla="*/ 3 w 608"/>
                  <a:gd name="T41" fmla="*/ 2372 h 2445"/>
                  <a:gd name="T42" fmla="*/ 18 w 608"/>
                  <a:gd name="T43" fmla="*/ 2344 h 2445"/>
                  <a:gd name="T44" fmla="*/ 148 w 608"/>
                  <a:gd name="T45" fmla="*/ 2199 h 2445"/>
                  <a:gd name="T46" fmla="*/ 258 w 608"/>
                  <a:gd name="T47" fmla="*/ 2042 h 2445"/>
                  <a:gd name="T48" fmla="*/ 348 w 608"/>
                  <a:gd name="T49" fmla="*/ 1874 h 2445"/>
                  <a:gd name="T50" fmla="*/ 416 w 608"/>
                  <a:gd name="T51" fmla="*/ 1696 h 2445"/>
                  <a:gd name="T52" fmla="*/ 462 w 608"/>
                  <a:gd name="T53" fmla="*/ 1511 h 2445"/>
                  <a:gd name="T54" fmla="*/ 486 w 608"/>
                  <a:gd name="T55" fmla="*/ 1320 h 2445"/>
                  <a:gd name="T56" fmla="*/ 486 w 608"/>
                  <a:gd name="T57" fmla="*/ 1125 h 2445"/>
                  <a:gd name="T58" fmla="*/ 462 w 608"/>
                  <a:gd name="T59" fmla="*/ 934 h 2445"/>
                  <a:gd name="T60" fmla="*/ 416 w 608"/>
                  <a:gd name="T61" fmla="*/ 748 h 2445"/>
                  <a:gd name="T62" fmla="*/ 348 w 608"/>
                  <a:gd name="T63" fmla="*/ 570 h 2445"/>
                  <a:gd name="T64" fmla="*/ 258 w 608"/>
                  <a:gd name="T65" fmla="*/ 402 h 2445"/>
                  <a:gd name="T66" fmla="*/ 148 w 608"/>
                  <a:gd name="T67" fmla="*/ 245 h 2445"/>
                  <a:gd name="T68" fmla="*/ 18 w 608"/>
                  <a:gd name="T69" fmla="*/ 100 h 2445"/>
                  <a:gd name="T70" fmla="*/ 3 w 608"/>
                  <a:gd name="T71" fmla="*/ 73 h 2445"/>
                  <a:gd name="T72" fmla="*/ 3 w 608"/>
                  <a:gd name="T73" fmla="*/ 44 h 2445"/>
                  <a:gd name="T74" fmla="*/ 18 w 608"/>
                  <a:gd name="T75" fmla="*/ 17 h 2445"/>
                  <a:gd name="T76" fmla="*/ 45 w 608"/>
                  <a:gd name="T77" fmla="*/ 2 h 2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8" h="2445">
                    <a:moveTo>
                      <a:pt x="60" y="0"/>
                    </a:moveTo>
                    <a:lnTo>
                      <a:pt x="75" y="2"/>
                    </a:lnTo>
                    <a:lnTo>
                      <a:pt x="89" y="8"/>
                    </a:lnTo>
                    <a:lnTo>
                      <a:pt x="102" y="17"/>
                    </a:lnTo>
                    <a:lnTo>
                      <a:pt x="170" y="87"/>
                    </a:lnTo>
                    <a:lnTo>
                      <a:pt x="233" y="161"/>
                    </a:lnTo>
                    <a:lnTo>
                      <a:pt x="291" y="238"/>
                    </a:lnTo>
                    <a:lnTo>
                      <a:pt x="344" y="316"/>
                    </a:lnTo>
                    <a:lnTo>
                      <a:pt x="394" y="398"/>
                    </a:lnTo>
                    <a:lnTo>
                      <a:pt x="437" y="483"/>
                    </a:lnTo>
                    <a:lnTo>
                      <a:pt x="477" y="569"/>
                    </a:lnTo>
                    <a:lnTo>
                      <a:pt x="511" y="658"/>
                    </a:lnTo>
                    <a:lnTo>
                      <a:pt x="540" y="748"/>
                    </a:lnTo>
                    <a:lnTo>
                      <a:pt x="564" y="840"/>
                    </a:lnTo>
                    <a:lnTo>
                      <a:pt x="583" y="934"/>
                    </a:lnTo>
                    <a:lnTo>
                      <a:pt x="596" y="1029"/>
                    </a:lnTo>
                    <a:lnTo>
                      <a:pt x="604" y="1125"/>
                    </a:lnTo>
                    <a:lnTo>
                      <a:pt x="608" y="1223"/>
                    </a:lnTo>
                    <a:lnTo>
                      <a:pt x="604" y="1320"/>
                    </a:lnTo>
                    <a:lnTo>
                      <a:pt x="596" y="1416"/>
                    </a:lnTo>
                    <a:lnTo>
                      <a:pt x="583" y="1511"/>
                    </a:lnTo>
                    <a:lnTo>
                      <a:pt x="564" y="1605"/>
                    </a:lnTo>
                    <a:lnTo>
                      <a:pt x="540" y="1696"/>
                    </a:lnTo>
                    <a:lnTo>
                      <a:pt x="511" y="1787"/>
                    </a:lnTo>
                    <a:lnTo>
                      <a:pt x="477" y="1875"/>
                    </a:lnTo>
                    <a:lnTo>
                      <a:pt x="437" y="1961"/>
                    </a:lnTo>
                    <a:lnTo>
                      <a:pt x="394" y="2045"/>
                    </a:lnTo>
                    <a:lnTo>
                      <a:pt x="344" y="2127"/>
                    </a:lnTo>
                    <a:lnTo>
                      <a:pt x="291" y="2207"/>
                    </a:lnTo>
                    <a:lnTo>
                      <a:pt x="233" y="2283"/>
                    </a:lnTo>
                    <a:lnTo>
                      <a:pt x="170" y="2357"/>
                    </a:lnTo>
                    <a:lnTo>
                      <a:pt x="102" y="2427"/>
                    </a:lnTo>
                    <a:lnTo>
                      <a:pt x="89" y="2437"/>
                    </a:lnTo>
                    <a:lnTo>
                      <a:pt x="75" y="2442"/>
                    </a:lnTo>
                    <a:lnTo>
                      <a:pt x="60" y="2445"/>
                    </a:lnTo>
                    <a:lnTo>
                      <a:pt x="45" y="2442"/>
                    </a:lnTo>
                    <a:lnTo>
                      <a:pt x="30" y="2437"/>
                    </a:lnTo>
                    <a:lnTo>
                      <a:pt x="18" y="2427"/>
                    </a:lnTo>
                    <a:lnTo>
                      <a:pt x="8" y="2415"/>
                    </a:lnTo>
                    <a:lnTo>
                      <a:pt x="3" y="2401"/>
                    </a:lnTo>
                    <a:lnTo>
                      <a:pt x="0" y="2386"/>
                    </a:lnTo>
                    <a:lnTo>
                      <a:pt x="3" y="2372"/>
                    </a:lnTo>
                    <a:lnTo>
                      <a:pt x="8" y="2357"/>
                    </a:lnTo>
                    <a:lnTo>
                      <a:pt x="18" y="2344"/>
                    </a:lnTo>
                    <a:lnTo>
                      <a:pt x="86" y="2273"/>
                    </a:lnTo>
                    <a:lnTo>
                      <a:pt x="148" y="2199"/>
                    </a:lnTo>
                    <a:lnTo>
                      <a:pt x="206" y="2123"/>
                    </a:lnTo>
                    <a:lnTo>
                      <a:pt x="258" y="2042"/>
                    </a:lnTo>
                    <a:lnTo>
                      <a:pt x="306" y="1959"/>
                    </a:lnTo>
                    <a:lnTo>
                      <a:pt x="348" y="1874"/>
                    </a:lnTo>
                    <a:lnTo>
                      <a:pt x="384" y="1786"/>
                    </a:lnTo>
                    <a:lnTo>
                      <a:pt x="416" y="1696"/>
                    </a:lnTo>
                    <a:lnTo>
                      <a:pt x="442" y="1605"/>
                    </a:lnTo>
                    <a:lnTo>
                      <a:pt x="462" y="1511"/>
                    </a:lnTo>
                    <a:lnTo>
                      <a:pt x="477" y="1416"/>
                    </a:lnTo>
                    <a:lnTo>
                      <a:pt x="486" y="1320"/>
                    </a:lnTo>
                    <a:lnTo>
                      <a:pt x="488" y="1223"/>
                    </a:lnTo>
                    <a:lnTo>
                      <a:pt x="486" y="1125"/>
                    </a:lnTo>
                    <a:lnTo>
                      <a:pt x="477" y="1029"/>
                    </a:lnTo>
                    <a:lnTo>
                      <a:pt x="462" y="934"/>
                    </a:lnTo>
                    <a:lnTo>
                      <a:pt x="442" y="840"/>
                    </a:lnTo>
                    <a:lnTo>
                      <a:pt x="416" y="748"/>
                    </a:lnTo>
                    <a:lnTo>
                      <a:pt x="384" y="659"/>
                    </a:lnTo>
                    <a:lnTo>
                      <a:pt x="348" y="570"/>
                    </a:lnTo>
                    <a:lnTo>
                      <a:pt x="306" y="485"/>
                    </a:lnTo>
                    <a:lnTo>
                      <a:pt x="258" y="402"/>
                    </a:lnTo>
                    <a:lnTo>
                      <a:pt x="206" y="322"/>
                    </a:lnTo>
                    <a:lnTo>
                      <a:pt x="148" y="245"/>
                    </a:lnTo>
                    <a:lnTo>
                      <a:pt x="86" y="171"/>
                    </a:lnTo>
                    <a:lnTo>
                      <a:pt x="18" y="100"/>
                    </a:lnTo>
                    <a:lnTo>
                      <a:pt x="8" y="87"/>
                    </a:lnTo>
                    <a:lnTo>
                      <a:pt x="3" y="73"/>
                    </a:lnTo>
                    <a:lnTo>
                      <a:pt x="0" y="59"/>
                    </a:lnTo>
                    <a:lnTo>
                      <a:pt x="3" y="44"/>
                    </a:lnTo>
                    <a:lnTo>
                      <a:pt x="8" y="29"/>
                    </a:lnTo>
                    <a:lnTo>
                      <a:pt x="18" y="17"/>
                    </a:lnTo>
                    <a:lnTo>
                      <a:pt x="30" y="8"/>
                    </a:lnTo>
                    <a:lnTo>
                      <a:pt x="45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49">
                <a:extLst>
                  <a:ext uri="{FF2B5EF4-FFF2-40B4-BE49-F238E27FC236}">
                    <a16:creationId xmlns:a16="http://schemas.microsoft.com/office/drawing/2014/main" id="{2A1BC9DF-D884-4FA4-8473-DA4AFE78B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1957388"/>
                <a:ext cx="79375" cy="307975"/>
              </a:xfrm>
              <a:custGeom>
                <a:avLst/>
                <a:gdLst>
                  <a:gd name="T0" fmla="*/ 458 w 502"/>
                  <a:gd name="T1" fmla="*/ 2 h 1946"/>
                  <a:gd name="T2" fmla="*/ 485 w 502"/>
                  <a:gd name="T3" fmla="*/ 17 h 1946"/>
                  <a:gd name="T4" fmla="*/ 500 w 502"/>
                  <a:gd name="T5" fmla="*/ 44 h 1946"/>
                  <a:gd name="T6" fmla="*/ 500 w 502"/>
                  <a:gd name="T7" fmla="*/ 74 h 1946"/>
                  <a:gd name="T8" fmla="*/ 485 w 502"/>
                  <a:gd name="T9" fmla="*/ 100 h 1946"/>
                  <a:gd name="T10" fmla="*/ 373 w 502"/>
                  <a:gd name="T11" fmla="*/ 227 h 1946"/>
                  <a:gd name="T12" fmla="*/ 281 w 502"/>
                  <a:gd name="T13" fmla="*/ 363 h 1946"/>
                  <a:gd name="T14" fmla="*/ 210 w 502"/>
                  <a:gd name="T15" fmla="*/ 509 h 1946"/>
                  <a:gd name="T16" fmla="*/ 159 w 502"/>
                  <a:gd name="T17" fmla="*/ 660 h 1946"/>
                  <a:gd name="T18" fmla="*/ 130 w 502"/>
                  <a:gd name="T19" fmla="*/ 816 h 1946"/>
                  <a:gd name="T20" fmla="*/ 119 w 502"/>
                  <a:gd name="T21" fmla="*/ 974 h 1946"/>
                  <a:gd name="T22" fmla="*/ 130 w 502"/>
                  <a:gd name="T23" fmla="*/ 1131 h 1946"/>
                  <a:gd name="T24" fmla="*/ 159 w 502"/>
                  <a:gd name="T25" fmla="*/ 1287 h 1946"/>
                  <a:gd name="T26" fmla="*/ 210 w 502"/>
                  <a:gd name="T27" fmla="*/ 1437 h 1946"/>
                  <a:gd name="T28" fmla="*/ 281 w 502"/>
                  <a:gd name="T29" fmla="*/ 1583 h 1946"/>
                  <a:gd name="T30" fmla="*/ 373 w 502"/>
                  <a:gd name="T31" fmla="*/ 1720 h 1946"/>
                  <a:gd name="T32" fmla="*/ 485 w 502"/>
                  <a:gd name="T33" fmla="*/ 1847 h 1946"/>
                  <a:gd name="T34" fmla="*/ 500 w 502"/>
                  <a:gd name="T35" fmla="*/ 1873 h 1946"/>
                  <a:gd name="T36" fmla="*/ 500 w 502"/>
                  <a:gd name="T37" fmla="*/ 1902 h 1946"/>
                  <a:gd name="T38" fmla="*/ 485 w 502"/>
                  <a:gd name="T39" fmla="*/ 1929 h 1946"/>
                  <a:gd name="T40" fmla="*/ 458 w 502"/>
                  <a:gd name="T41" fmla="*/ 1945 h 1946"/>
                  <a:gd name="T42" fmla="*/ 427 w 502"/>
                  <a:gd name="T43" fmla="*/ 1945 h 1946"/>
                  <a:gd name="T44" fmla="*/ 401 w 502"/>
                  <a:gd name="T45" fmla="*/ 1929 h 1946"/>
                  <a:gd name="T46" fmla="*/ 282 w 502"/>
                  <a:gd name="T47" fmla="*/ 1796 h 1946"/>
                  <a:gd name="T48" fmla="*/ 185 w 502"/>
                  <a:gd name="T49" fmla="*/ 1653 h 1946"/>
                  <a:gd name="T50" fmla="*/ 107 w 502"/>
                  <a:gd name="T51" fmla="*/ 1502 h 1946"/>
                  <a:gd name="T52" fmla="*/ 51 w 502"/>
                  <a:gd name="T53" fmla="*/ 1344 h 1946"/>
                  <a:gd name="T54" fmla="*/ 16 w 502"/>
                  <a:gd name="T55" fmla="*/ 1180 h 1946"/>
                  <a:gd name="T56" fmla="*/ 0 w 502"/>
                  <a:gd name="T57" fmla="*/ 1015 h 1946"/>
                  <a:gd name="T58" fmla="*/ 6 w 502"/>
                  <a:gd name="T59" fmla="*/ 848 h 1946"/>
                  <a:gd name="T60" fmla="*/ 31 w 502"/>
                  <a:gd name="T61" fmla="*/ 685 h 1946"/>
                  <a:gd name="T62" fmla="*/ 78 w 502"/>
                  <a:gd name="T63" fmla="*/ 523 h 1946"/>
                  <a:gd name="T64" fmla="*/ 144 w 502"/>
                  <a:gd name="T65" fmla="*/ 368 h 1946"/>
                  <a:gd name="T66" fmla="*/ 231 w 502"/>
                  <a:gd name="T67" fmla="*/ 220 h 1946"/>
                  <a:gd name="T68" fmla="*/ 339 w 502"/>
                  <a:gd name="T69" fmla="*/ 83 h 1946"/>
                  <a:gd name="T70" fmla="*/ 413 w 502"/>
                  <a:gd name="T71" fmla="*/ 7 h 1946"/>
                  <a:gd name="T72" fmla="*/ 443 w 502"/>
                  <a:gd name="T73" fmla="*/ 0 h 1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2" h="1946">
                    <a:moveTo>
                      <a:pt x="443" y="0"/>
                    </a:moveTo>
                    <a:lnTo>
                      <a:pt x="458" y="2"/>
                    </a:lnTo>
                    <a:lnTo>
                      <a:pt x="472" y="7"/>
                    </a:lnTo>
                    <a:lnTo>
                      <a:pt x="485" y="17"/>
                    </a:lnTo>
                    <a:lnTo>
                      <a:pt x="495" y="30"/>
                    </a:lnTo>
                    <a:lnTo>
                      <a:pt x="500" y="44"/>
                    </a:lnTo>
                    <a:lnTo>
                      <a:pt x="502" y="59"/>
                    </a:lnTo>
                    <a:lnTo>
                      <a:pt x="500" y="74"/>
                    </a:lnTo>
                    <a:lnTo>
                      <a:pt x="495" y="88"/>
                    </a:lnTo>
                    <a:lnTo>
                      <a:pt x="485" y="100"/>
                    </a:lnTo>
                    <a:lnTo>
                      <a:pt x="426" y="162"/>
                    </a:lnTo>
                    <a:lnTo>
                      <a:pt x="373" y="227"/>
                    </a:lnTo>
                    <a:lnTo>
                      <a:pt x="324" y="294"/>
                    </a:lnTo>
                    <a:lnTo>
                      <a:pt x="281" y="363"/>
                    </a:lnTo>
                    <a:lnTo>
                      <a:pt x="243" y="435"/>
                    </a:lnTo>
                    <a:lnTo>
                      <a:pt x="210" y="509"/>
                    </a:lnTo>
                    <a:lnTo>
                      <a:pt x="183" y="583"/>
                    </a:lnTo>
                    <a:lnTo>
                      <a:pt x="159" y="660"/>
                    </a:lnTo>
                    <a:lnTo>
                      <a:pt x="142" y="737"/>
                    </a:lnTo>
                    <a:lnTo>
                      <a:pt x="130" y="816"/>
                    </a:lnTo>
                    <a:lnTo>
                      <a:pt x="122" y="894"/>
                    </a:lnTo>
                    <a:lnTo>
                      <a:pt x="119" y="974"/>
                    </a:lnTo>
                    <a:lnTo>
                      <a:pt x="122" y="1052"/>
                    </a:lnTo>
                    <a:lnTo>
                      <a:pt x="130" y="1131"/>
                    </a:lnTo>
                    <a:lnTo>
                      <a:pt x="142" y="1209"/>
                    </a:lnTo>
                    <a:lnTo>
                      <a:pt x="159" y="1287"/>
                    </a:lnTo>
                    <a:lnTo>
                      <a:pt x="183" y="1363"/>
                    </a:lnTo>
                    <a:lnTo>
                      <a:pt x="210" y="1437"/>
                    </a:lnTo>
                    <a:lnTo>
                      <a:pt x="243" y="1512"/>
                    </a:lnTo>
                    <a:lnTo>
                      <a:pt x="281" y="1583"/>
                    </a:lnTo>
                    <a:lnTo>
                      <a:pt x="324" y="1652"/>
                    </a:lnTo>
                    <a:lnTo>
                      <a:pt x="373" y="1720"/>
                    </a:lnTo>
                    <a:lnTo>
                      <a:pt x="426" y="1784"/>
                    </a:lnTo>
                    <a:lnTo>
                      <a:pt x="485" y="1847"/>
                    </a:lnTo>
                    <a:lnTo>
                      <a:pt x="495" y="1859"/>
                    </a:lnTo>
                    <a:lnTo>
                      <a:pt x="500" y="1873"/>
                    </a:lnTo>
                    <a:lnTo>
                      <a:pt x="502" y="1888"/>
                    </a:lnTo>
                    <a:lnTo>
                      <a:pt x="500" y="1902"/>
                    </a:lnTo>
                    <a:lnTo>
                      <a:pt x="495" y="1916"/>
                    </a:lnTo>
                    <a:lnTo>
                      <a:pt x="485" y="1929"/>
                    </a:lnTo>
                    <a:lnTo>
                      <a:pt x="472" y="1938"/>
                    </a:lnTo>
                    <a:lnTo>
                      <a:pt x="458" y="1945"/>
                    </a:lnTo>
                    <a:lnTo>
                      <a:pt x="443" y="1946"/>
                    </a:lnTo>
                    <a:lnTo>
                      <a:pt x="427" y="1945"/>
                    </a:lnTo>
                    <a:lnTo>
                      <a:pt x="413" y="1938"/>
                    </a:lnTo>
                    <a:lnTo>
                      <a:pt x="401" y="1929"/>
                    </a:lnTo>
                    <a:lnTo>
                      <a:pt x="339" y="1864"/>
                    </a:lnTo>
                    <a:lnTo>
                      <a:pt x="282" y="1796"/>
                    </a:lnTo>
                    <a:lnTo>
                      <a:pt x="231" y="1727"/>
                    </a:lnTo>
                    <a:lnTo>
                      <a:pt x="185" y="1653"/>
                    </a:lnTo>
                    <a:lnTo>
                      <a:pt x="144" y="1578"/>
                    </a:lnTo>
                    <a:lnTo>
                      <a:pt x="107" y="1502"/>
                    </a:lnTo>
                    <a:lnTo>
                      <a:pt x="78" y="1423"/>
                    </a:lnTo>
                    <a:lnTo>
                      <a:pt x="51" y="1344"/>
                    </a:lnTo>
                    <a:lnTo>
                      <a:pt x="31" y="1262"/>
                    </a:lnTo>
                    <a:lnTo>
                      <a:pt x="16" y="1180"/>
                    </a:lnTo>
                    <a:lnTo>
                      <a:pt x="6" y="1098"/>
                    </a:lnTo>
                    <a:lnTo>
                      <a:pt x="0" y="1015"/>
                    </a:lnTo>
                    <a:lnTo>
                      <a:pt x="0" y="931"/>
                    </a:lnTo>
                    <a:lnTo>
                      <a:pt x="6" y="848"/>
                    </a:lnTo>
                    <a:lnTo>
                      <a:pt x="16" y="767"/>
                    </a:lnTo>
                    <a:lnTo>
                      <a:pt x="31" y="685"/>
                    </a:lnTo>
                    <a:lnTo>
                      <a:pt x="51" y="603"/>
                    </a:lnTo>
                    <a:lnTo>
                      <a:pt x="78" y="523"/>
                    </a:lnTo>
                    <a:lnTo>
                      <a:pt x="107" y="445"/>
                    </a:lnTo>
                    <a:lnTo>
                      <a:pt x="144" y="368"/>
                    </a:lnTo>
                    <a:lnTo>
                      <a:pt x="185" y="293"/>
                    </a:lnTo>
                    <a:lnTo>
                      <a:pt x="231" y="220"/>
                    </a:lnTo>
                    <a:lnTo>
                      <a:pt x="282" y="150"/>
                    </a:lnTo>
                    <a:lnTo>
                      <a:pt x="339" y="83"/>
                    </a:lnTo>
                    <a:lnTo>
                      <a:pt x="401" y="17"/>
                    </a:lnTo>
                    <a:lnTo>
                      <a:pt x="413" y="7"/>
                    </a:lnTo>
                    <a:lnTo>
                      <a:pt x="427" y="2"/>
                    </a:lnTo>
                    <a:lnTo>
                      <a:pt x="4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0">
                <a:extLst>
                  <a:ext uri="{FF2B5EF4-FFF2-40B4-BE49-F238E27FC236}">
                    <a16:creationId xmlns:a16="http://schemas.microsoft.com/office/drawing/2014/main" id="{F82D7195-4895-4ACF-8D87-9521516C8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901" y="1957388"/>
                <a:ext cx="80963" cy="307975"/>
              </a:xfrm>
              <a:custGeom>
                <a:avLst/>
                <a:gdLst>
                  <a:gd name="T0" fmla="*/ 75 w 502"/>
                  <a:gd name="T1" fmla="*/ 2 h 1946"/>
                  <a:gd name="T2" fmla="*/ 102 w 502"/>
                  <a:gd name="T3" fmla="*/ 17 h 1946"/>
                  <a:gd name="T4" fmla="*/ 220 w 502"/>
                  <a:gd name="T5" fmla="*/ 150 h 1946"/>
                  <a:gd name="T6" fmla="*/ 318 w 502"/>
                  <a:gd name="T7" fmla="*/ 293 h 1946"/>
                  <a:gd name="T8" fmla="*/ 395 w 502"/>
                  <a:gd name="T9" fmla="*/ 445 h 1946"/>
                  <a:gd name="T10" fmla="*/ 451 w 502"/>
                  <a:gd name="T11" fmla="*/ 603 h 1946"/>
                  <a:gd name="T12" fmla="*/ 487 w 502"/>
                  <a:gd name="T13" fmla="*/ 767 h 1946"/>
                  <a:gd name="T14" fmla="*/ 502 w 502"/>
                  <a:gd name="T15" fmla="*/ 931 h 1946"/>
                  <a:gd name="T16" fmla="*/ 497 w 502"/>
                  <a:gd name="T17" fmla="*/ 1098 h 1946"/>
                  <a:gd name="T18" fmla="*/ 471 w 502"/>
                  <a:gd name="T19" fmla="*/ 1262 h 1946"/>
                  <a:gd name="T20" fmla="*/ 426 w 502"/>
                  <a:gd name="T21" fmla="*/ 1423 h 1946"/>
                  <a:gd name="T22" fmla="*/ 359 w 502"/>
                  <a:gd name="T23" fmla="*/ 1578 h 1946"/>
                  <a:gd name="T24" fmla="*/ 271 w 502"/>
                  <a:gd name="T25" fmla="*/ 1727 h 1946"/>
                  <a:gd name="T26" fmla="*/ 164 w 502"/>
                  <a:gd name="T27" fmla="*/ 1864 h 1946"/>
                  <a:gd name="T28" fmla="*/ 90 w 502"/>
                  <a:gd name="T29" fmla="*/ 1938 h 1946"/>
                  <a:gd name="T30" fmla="*/ 60 w 502"/>
                  <a:gd name="T31" fmla="*/ 1946 h 1946"/>
                  <a:gd name="T32" fmla="*/ 31 w 502"/>
                  <a:gd name="T33" fmla="*/ 1938 h 1946"/>
                  <a:gd name="T34" fmla="*/ 8 w 502"/>
                  <a:gd name="T35" fmla="*/ 1916 h 1946"/>
                  <a:gd name="T36" fmla="*/ 0 w 502"/>
                  <a:gd name="T37" fmla="*/ 1888 h 1946"/>
                  <a:gd name="T38" fmla="*/ 8 w 502"/>
                  <a:gd name="T39" fmla="*/ 1859 h 1946"/>
                  <a:gd name="T40" fmla="*/ 77 w 502"/>
                  <a:gd name="T41" fmla="*/ 1784 h 1946"/>
                  <a:gd name="T42" fmla="*/ 178 w 502"/>
                  <a:gd name="T43" fmla="*/ 1652 h 1946"/>
                  <a:gd name="T44" fmla="*/ 260 w 502"/>
                  <a:gd name="T45" fmla="*/ 1512 h 1946"/>
                  <a:gd name="T46" fmla="*/ 321 w 502"/>
                  <a:gd name="T47" fmla="*/ 1363 h 1946"/>
                  <a:gd name="T48" fmla="*/ 361 w 502"/>
                  <a:gd name="T49" fmla="*/ 1209 h 1946"/>
                  <a:gd name="T50" fmla="*/ 382 w 502"/>
                  <a:gd name="T51" fmla="*/ 1052 h 1946"/>
                  <a:gd name="T52" fmla="*/ 382 w 502"/>
                  <a:gd name="T53" fmla="*/ 894 h 1946"/>
                  <a:gd name="T54" fmla="*/ 361 w 502"/>
                  <a:gd name="T55" fmla="*/ 737 h 1946"/>
                  <a:gd name="T56" fmla="*/ 321 w 502"/>
                  <a:gd name="T57" fmla="*/ 583 h 1946"/>
                  <a:gd name="T58" fmla="*/ 260 w 502"/>
                  <a:gd name="T59" fmla="*/ 435 h 1946"/>
                  <a:gd name="T60" fmla="*/ 178 w 502"/>
                  <a:gd name="T61" fmla="*/ 294 h 1946"/>
                  <a:gd name="T62" fmla="*/ 77 w 502"/>
                  <a:gd name="T63" fmla="*/ 162 h 1946"/>
                  <a:gd name="T64" fmla="*/ 8 w 502"/>
                  <a:gd name="T65" fmla="*/ 88 h 1946"/>
                  <a:gd name="T66" fmla="*/ 0 w 502"/>
                  <a:gd name="T67" fmla="*/ 59 h 1946"/>
                  <a:gd name="T68" fmla="*/ 8 w 502"/>
                  <a:gd name="T69" fmla="*/ 30 h 1946"/>
                  <a:gd name="T70" fmla="*/ 31 w 502"/>
                  <a:gd name="T71" fmla="*/ 7 h 1946"/>
                  <a:gd name="T72" fmla="*/ 60 w 502"/>
                  <a:gd name="T73" fmla="*/ 0 h 1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2" h="1946">
                    <a:moveTo>
                      <a:pt x="60" y="0"/>
                    </a:moveTo>
                    <a:lnTo>
                      <a:pt x="75" y="2"/>
                    </a:lnTo>
                    <a:lnTo>
                      <a:pt x="90" y="7"/>
                    </a:lnTo>
                    <a:lnTo>
                      <a:pt x="102" y="17"/>
                    </a:lnTo>
                    <a:lnTo>
                      <a:pt x="164" y="83"/>
                    </a:lnTo>
                    <a:lnTo>
                      <a:pt x="220" y="150"/>
                    </a:lnTo>
                    <a:lnTo>
                      <a:pt x="271" y="220"/>
                    </a:lnTo>
                    <a:lnTo>
                      <a:pt x="318" y="293"/>
                    </a:lnTo>
                    <a:lnTo>
                      <a:pt x="359" y="368"/>
                    </a:lnTo>
                    <a:lnTo>
                      <a:pt x="395" y="445"/>
                    </a:lnTo>
                    <a:lnTo>
                      <a:pt x="426" y="523"/>
                    </a:lnTo>
                    <a:lnTo>
                      <a:pt x="451" y="603"/>
                    </a:lnTo>
                    <a:lnTo>
                      <a:pt x="471" y="685"/>
                    </a:lnTo>
                    <a:lnTo>
                      <a:pt x="487" y="767"/>
                    </a:lnTo>
                    <a:lnTo>
                      <a:pt x="497" y="848"/>
                    </a:lnTo>
                    <a:lnTo>
                      <a:pt x="502" y="931"/>
                    </a:lnTo>
                    <a:lnTo>
                      <a:pt x="502" y="1015"/>
                    </a:lnTo>
                    <a:lnTo>
                      <a:pt x="497" y="1098"/>
                    </a:lnTo>
                    <a:lnTo>
                      <a:pt x="487" y="1180"/>
                    </a:lnTo>
                    <a:lnTo>
                      <a:pt x="471" y="1262"/>
                    </a:lnTo>
                    <a:lnTo>
                      <a:pt x="451" y="1344"/>
                    </a:lnTo>
                    <a:lnTo>
                      <a:pt x="426" y="1423"/>
                    </a:lnTo>
                    <a:lnTo>
                      <a:pt x="395" y="1502"/>
                    </a:lnTo>
                    <a:lnTo>
                      <a:pt x="359" y="1578"/>
                    </a:lnTo>
                    <a:lnTo>
                      <a:pt x="318" y="1653"/>
                    </a:lnTo>
                    <a:lnTo>
                      <a:pt x="271" y="1727"/>
                    </a:lnTo>
                    <a:lnTo>
                      <a:pt x="220" y="1796"/>
                    </a:lnTo>
                    <a:lnTo>
                      <a:pt x="164" y="1864"/>
                    </a:lnTo>
                    <a:lnTo>
                      <a:pt x="102" y="1929"/>
                    </a:lnTo>
                    <a:lnTo>
                      <a:pt x="90" y="1938"/>
                    </a:lnTo>
                    <a:lnTo>
                      <a:pt x="75" y="1945"/>
                    </a:lnTo>
                    <a:lnTo>
                      <a:pt x="60" y="1946"/>
                    </a:lnTo>
                    <a:lnTo>
                      <a:pt x="46" y="1945"/>
                    </a:lnTo>
                    <a:lnTo>
                      <a:pt x="31" y="1938"/>
                    </a:lnTo>
                    <a:lnTo>
                      <a:pt x="18" y="1929"/>
                    </a:lnTo>
                    <a:lnTo>
                      <a:pt x="8" y="1916"/>
                    </a:lnTo>
                    <a:lnTo>
                      <a:pt x="2" y="1902"/>
                    </a:lnTo>
                    <a:lnTo>
                      <a:pt x="0" y="1888"/>
                    </a:lnTo>
                    <a:lnTo>
                      <a:pt x="2" y="1873"/>
                    </a:lnTo>
                    <a:lnTo>
                      <a:pt x="8" y="1859"/>
                    </a:lnTo>
                    <a:lnTo>
                      <a:pt x="18" y="1847"/>
                    </a:lnTo>
                    <a:lnTo>
                      <a:pt x="77" y="1784"/>
                    </a:lnTo>
                    <a:lnTo>
                      <a:pt x="130" y="1720"/>
                    </a:lnTo>
                    <a:lnTo>
                      <a:pt x="178" y="1652"/>
                    </a:lnTo>
                    <a:lnTo>
                      <a:pt x="221" y="1583"/>
                    </a:lnTo>
                    <a:lnTo>
                      <a:pt x="260" y="1512"/>
                    </a:lnTo>
                    <a:lnTo>
                      <a:pt x="292" y="1437"/>
                    </a:lnTo>
                    <a:lnTo>
                      <a:pt x="321" y="1363"/>
                    </a:lnTo>
                    <a:lnTo>
                      <a:pt x="343" y="1287"/>
                    </a:lnTo>
                    <a:lnTo>
                      <a:pt x="361" y="1209"/>
                    </a:lnTo>
                    <a:lnTo>
                      <a:pt x="374" y="1131"/>
                    </a:lnTo>
                    <a:lnTo>
                      <a:pt x="382" y="1052"/>
                    </a:lnTo>
                    <a:lnTo>
                      <a:pt x="384" y="973"/>
                    </a:lnTo>
                    <a:lnTo>
                      <a:pt x="382" y="894"/>
                    </a:lnTo>
                    <a:lnTo>
                      <a:pt x="374" y="816"/>
                    </a:lnTo>
                    <a:lnTo>
                      <a:pt x="361" y="737"/>
                    </a:lnTo>
                    <a:lnTo>
                      <a:pt x="343" y="660"/>
                    </a:lnTo>
                    <a:lnTo>
                      <a:pt x="321" y="583"/>
                    </a:lnTo>
                    <a:lnTo>
                      <a:pt x="292" y="508"/>
                    </a:lnTo>
                    <a:lnTo>
                      <a:pt x="260" y="435"/>
                    </a:lnTo>
                    <a:lnTo>
                      <a:pt x="221" y="363"/>
                    </a:lnTo>
                    <a:lnTo>
                      <a:pt x="178" y="294"/>
                    </a:lnTo>
                    <a:lnTo>
                      <a:pt x="130" y="227"/>
                    </a:lnTo>
                    <a:lnTo>
                      <a:pt x="77" y="162"/>
                    </a:lnTo>
                    <a:lnTo>
                      <a:pt x="18" y="100"/>
                    </a:lnTo>
                    <a:lnTo>
                      <a:pt x="8" y="88"/>
                    </a:lnTo>
                    <a:lnTo>
                      <a:pt x="2" y="74"/>
                    </a:lnTo>
                    <a:lnTo>
                      <a:pt x="0" y="59"/>
                    </a:lnTo>
                    <a:lnTo>
                      <a:pt x="2" y="44"/>
                    </a:lnTo>
                    <a:lnTo>
                      <a:pt x="8" y="30"/>
                    </a:lnTo>
                    <a:lnTo>
                      <a:pt x="18" y="17"/>
                    </a:lnTo>
                    <a:lnTo>
                      <a:pt x="31" y="7"/>
                    </a:lnTo>
                    <a:lnTo>
                      <a:pt x="46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1">
                <a:extLst>
                  <a:ext uri="{FF2B5EF4-FFF2-40B4-BE49-F238E27FC236}">
                    <a16:creationId xmlns:a16="http://schemas.microsoft.com/office/drawing/2014/main" id="{30F3FEC9-3104-47F3-992A-81F39A95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4451" y="1997075"/>
                <a:ext cx="63500" cy="230188"/>
              </a:xfrm>
              <a:custGeom>
                <a:avLst/>
                <a:gdLst>
                  <a:gd name="T0" fmla="*/ 354 w 398"/>
                  <a:gd name="T1" fmla="*/ 3 h 1448"/>
                  <a:gd name="T2" fmla="*/ 382 w 398"/>
                  <a:gd name="T3" fmla="*/ 18 h 1448"/>
                  <a:gd name="T4" fmla="*/ 397 w 398"/>
                  <a:gd name="T5" fmla="*/ 44 h 1448"/>
                  <a:gd name="T6" fmla="*/ 397 w 398"/>
                  <a:gd name="T7" fmla="*/ 75 h 1448"/>
                  <a:gd name="T8" fmla="*/ 382 w 398"/>
                  <a:gd name="T9" fmla="*/ 101 h 1448"/>
                  <a:gd name="T10" fmla="*/ 287 w 398"/>
                  <a:gd name="T11" fmla="*/ 210 h 1448"/>
                  <a:gd name="T12" fmla="*/ 214 w 398"/>
                  <a:gd name="T13" fmla="*/ 330 h 1448"/>
                  <a:gd name="T14" fmla="*/ 162 w 398"/>
                  <a:gd name="T15" fmla="*/ 456 h 1448"/>
                  <a:gd name="T16" fmla="*/ 131 w 398"/>
                  <a:gd name="T17" fmla="*/ 590 h 1448"/>
                  <a:gd name="T18" fmla="*/ 120 w 398"/>
                  <a:gd name="T19" fmla="*/ 724 h 1448"/>
                  <a:gd name="T20" fmla="*/ 131 w 398"/>
                  <a:gd name="T21" fmla="*/ 859 h 1448"/>
                  <a:gd name="T22" fmla="*/ 162 w 398"/>
                  <a:gd name="T23" fmla="*/ 992 h 1448"/>
                  <a:gd name="T24" fmla="*/ 214 w 398"/>
                  <a:gd name="T25" fmla="*/ 1119 h 1448"/>
                  <a:gd name="T26" fmla="*/ 287 w 398"/>
                  <a:gd name="T27" fmla="*/ 1239 h 1448"/>
                  <a:gd name="T28" fmla="*/ 382 w 398"/>
                  <a:gd name="T29" fmla="*/ 1348 h 1448"/>
                  <a:gd name="T30" fmla="*/ 397 w 398"/>
                  <a:gd name="T31" fmla="*/ 1374 h 1448"/>
                  <a:gd name="T32" fmla="*/ 397 w 398"/>
                  <a:gd name="T33" fmla="*/ 1404 h 1448"/>
                  <a:gd name="T34" fmla="*/ 382 w 398"/>
                  <a:gd name="T35" fmla="*/ 1431 h 1448"/>
                  <a:gd name="T36" fmla="*/ 354 w 398"/>
                  <a:gd name="T37" fmla="*/ 1446 h 1448"/>
                  <a:gd name="T38" fmla="*/ 324 w 398"/>
                  <a:gd name="T39" fmla="*/ 1446 h 1448"/>
                  <a:gd name="T40" fmla="*/ 298 w 398"/>
                  <a:gd name="T41" fmla="*/ 1431 h 1448"/>
                  <a:gd name="T42" fmla="*/ 202 w 398"/>
                  <a:gd name="T43" fmla="*/ 1323 h 1448"/>
                  <a:gd name="T44" fmla="*/ 124 w 398"/>
                  <a:gd name="T45" fmla="*/ 1203 h 1448"/>
                  <a:gd name="T46" fmla="*/ 64 w 398"/>
                  <a:gd name="T47" fmla="*/ 1074 h 1448"/>
                  <a:gd name="T48" fmla="*/ 23 w 398"/>
                  <a:gd name="T49" fmla="*/ 939 h 1448"/>
                  <a:gd name="T50" fmla="*/ 4 w 398"/>
                  <a:gd name="T51" fmla="*/ 797 h 1448"/>
                  <a:gd name="T52" fmla="*/ 4 w 398"/>
                  <a:gd name="T53" fmla="*/ 652 h 1448"/>
                  <a:gd name="T54" fmla="*/ 23 w 398"/>
                  <a:gd name="T55" fmla="*/ 510 h 1448"/>
                  <a:gd name="T56" fmla="*/ 64 w 398"/>
                  <a:gd name="T57" fmla="*/ 375 h 1448"/>
                  <a:gd name="T58" fmla="*/ 124 w 398"/>
                  <a:gd name="T59" fmla="*/ 246 h 1448"/>
                  <a:gd name="T60" fmla="*/ 202 w 398"/>
                  <a:gd name="T61" fmla="*/ 126 h 1448"/>
                  <a:gd name="T62" fmla="*/ 298 w 398"/>
                  <a:gd name="T63" fmla="*/ 18 h 1448"/>
                  <a:gd name="T64" fmla="*/ 324 w 398"/>
                  <a:gd name="T65" fmla="*/ 3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8" h="1448">
                    <a:moveTo>
                      <a:pt x="340" y="0"/>
                    </a:moveTo>
                    <a:lnTo>
                      <a:pt x="354" y="3"/>
                    </a:lnTo>
                    <a:lnTo>
                      <a:pt x="369" y="8"/>
                    </a:lnTo>
                    <a:lnTo>
                      <a:pt x="382" y="18"/>
                    </a:lnTo>
                    <a:lnTo>
                      <a:pt x="391" y="30"/>
                    </a:lnTo>
                    <a:lnTo>
                      <a:pt x="397" y="44"/>
                    </a:lnTo>
                    <a:lnTo>
                      <a:pt x="398" y="59"/>
                    </a:lnTo>
                    <a:lnTo>
                      <a:pt x="397" y="75"/>
                    </a:lnTo>
                    <a:lnTo>
                      <a:pt x="391" y="89"/>
                    </a:lnTo>
                    <a:lnTo>
                      <a:pt x="382" y="101"/>
                    </a:lnTo>
                    <a:lnTo>
                      <a:pt x="332" y="154"/>
                    </a:lnTo>
                    <a:lnTo>
                      <a:pt x="287" y="210"/>
                    </a:lnTo>
                    <a:lnTo>
                      <a:pt x="248" y="269"/>
                    </a:lnTo>
                    <a:lnTo>
                      <a:pt x="214" y="330"/>
                    </a:lnTo>
                    <a:lnTo>
                      <a:pt x="185" y="392"/>
                    </a:lnTo>
                    <a:lnTo>
                      <a:pt x="162" y="456"/>
                    </a:lnTo>
                    <a:lnTo>
                      <a:pt x="143" y="523"/>
                    </a:lnTo>
                    <a:lnTo>
                      <a:pt x="131" y="590"/>
                    </a:lnTo>
                    <a:lnTo>
                      <a:pt x="123" y="656"/>
                    </a:lnTo>
                    <a:lnTo>
                      <a:pt x="120" y="724"/>
                    </a:lnTo>
                    <a:lnTo>
                      <a:pt x="123" y="791"/>
                    </a:lnTo>
                    <a:lnTo>
                      <a:pt x="131" y="859"/>
                    </a:lnTo>
                    <a:lnTo>
                      <a:pt x="143" y="926"/>
                    </a:lnTo>
                    <a:lnTo>
                      <a:pt x="162" y="992"/>
                    </a:lnTo>
                    <a:lnTo>
                      <a:pt x="185" y="1056"/>
                    </a:lnTo>
                    <a:lnTo>
                      <a:pt x="214" y="1119"/>
                    </a:lnTo>
                    <a:lnTo>
                      <a:pt x="248" y="1180"/>
                    </a:lnTo>
                    <a:lnTo>
                      <a:pt x="287" y="1239"/>
                    </a:lnTo>
                    <a:lnTo>
                      <a:pt x="332" y="1294"/>
                    </a:lnTo>
                    <a:lnTo>
                      <a:pt x="382" y="1348"/>
                    </a:lnTo>
                    <a:lnTo>
                      <a:pt x="391" y="1360"/>
                    </a:lnTo>
                    <a:lnTo>
                      <a:pt x="397" y="1374"/>
                    </a:lnTo>
                    <a:lnTo>
                      <a:pt x="398" y="1389"/>
                    </a:lnTo>
                    <a:lnTo>
                      <a:pt x="397" y="1404"/>
                    </a:lnTo>
                    <a:lnTo>
                      <a:pt x="391" y="1419"/>
                    </a:lnTo>
                    <a:lnTo>
                      <a:pt x="382" y="1431"/>
                    </a:lnTo>
                    <a:lnTo>
                      <a:pt x="369" y="1440"/>
                    </a:lnTo>
                    <a:lnTo>
                      <a:pt x="354" y="1446"/>
                    </a:lnTo>
                    <a:lnTo>
                      <a:pt x="339" y="1448"/>
                    </a:lnTo>
                    <a:lnTo>
                      <a:pt x="324" y="1446"/>
                    </a:lnTo>
                    <a:lnTo>
                      <a:pt x="310" y="1440"/>
                    </a:lnTo>
                    <a:lnTo>
                      <a:pt x="298" y="1431"/>
                    </a:lnTo>
                    <a:lnTo>
                      <a:pt x="247" y="1378"/>
                    </a:lnTo>
                    <a:lnTo>
                      <a:pt x="202" y="1323"/>
                    </a:lnTo>
                    <a:lnTo>
                      <a:pt x="161" y="1264"/>
                    </a:lnTo>
                    <a:lnTo>
                      <a:pt x="124" y="1203"/>
                    </a:lnTo>
                    <a:lnTo>
                      <a:pt x="92" y="1139"/>
                    </a:lnTo>
                    <a:lnTo>
                      <a:pt x="64" y="1074"/>
                    </a:lnTo>
                    <a:lnTo>
                      <a:pt x="41" y="1007"/>
                    </a:lnTo>
                    <a:lnTo>
                      <a:pt x="23" y="939"/>
                    </a:lnTo>
                    <a:lnTo>
                      <a:pt x="11" y="868"/>
                    </a:lnTo>
                    <a:lnTo>
                      <a:pt x="4" y="797"/>
                    </a:lnTo>
                    <a:lnTo>
                      <a:pt x="0" y="725"/>
                    </a:lnTo>
                    <a:lnTo>
                      <a:pt x="4" y="652"/>
                    </a:lnTo>
                    <a:lnTo>
                      <a:pt x="11" y="581"/>
                    </a:lnTo>
                    <a:lnTo>
                      <a:pt x="23" y="510"/>
                    </a:lnTo>
                    <a:lnTo>
                      <a:pt x="41" y="441"/>
                    </a:lnTo>
                    <a:lnTo>
                      <a:pt x="64" y="375"/>
                    </a:lnTo>
                    <a:lnTo>
                      <a:pt x="92" y="309"/>
                    </a:lnTo>
                    <a:lnTo>
                      <a:pt x="124" y="246"/>
                    </a:lnTo>
                    <a:lnTo>
                      <a:pt x="161" y="185"/>
                    </a:lnTo>
                    <a:lnTo>
                      <a:pt x="202" y="126"/>
                    </a:lnTo>
                    <a:lnTo>
                      <a:pt x="247" y="70"/>
                    </a:lnTo>
                    <a:lnTo>
                      <a:pt x="298" y="18"/>
                    </a:lnTo>
                    <a:lnTo>
                      <a:pt x="310" y="8"/>
                    </a:lnTo>
                    <a:lnTo>
                      <a:pt x="324" y="3"/>
                    </a:lnTo>
                    <a:lnTo>
                      <a:pt x="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2">
                <a:extLst>
                  <a:ext uri="{FF2B5EF4-FFF2-40B4-BE49-F238E27FC236}">
                    <a16:creationId xmlns:a16="http://schemas.microsoft.com/office/drawing/2014/main" id="{2B379277-AF1F-4D64-807E-6129380C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3213" y="1997075"/>
                <a:ext cx="63500" cy="230188"/>
              </a:xfrm>
              <a:custGeom>
                <a:avLst/>
                <a:gdLst>
                  <a:gd name="T0" fmla="*/ 74 w 398"/>
                  <a:gd name="T1" fmla="*/ 3 h 1448"/>
                  <a:gd name="T2" fmla="*/ 102 w 398"/>
                  <a:gd name="T3" fmla="*/ 18 h 1448"/>
                  <a:gd name="T4" fmla="*/ 197 w 398"/>
                  <a:gd name="T5" fmla="*/ 126 h 1448"/>
                  <a:gd name="T6" fmla="*/ 275 w 398"/>
                  <a:gd name="T7" fmla="*/ 246 h 1448"/>
                  <a:gd name="T8" fmla="*/ 334 w 398"/>
                  <a:gd name="T9" fmla="*/ 375 h 1448"/>
                  <a:gd name="T10" fmla="*/ 375 w 398"/>
                  <a:gd name="T11" fmla="*/ 510 h 1448"/>
                  <a:gd name="T12" fmla="*/ 395 w 398"/>
                  <a:gd name="T13" fmla="*/ 652 h 1448"/>
                  <a:gd name="T14" fmla="*/ 395 w 398"/>
                  <a:gd name="T15" fmla="*/ 797 h 1448"/>
                  <a:gd name="T16" fmla="*/ 375 w 398"/>
                  <a:gd name="T17" fmla="*/ 939 h 1448"/>
                  <a:gd name="T18" fmla="*/ 334 w 398"/>
                  <a:gd name="T19" fmla="*/ 1074 h 1448"/>
                  <a:gd name="T20" fmla="*/ 275 w 398"/>
                  <a:gd name="T21" fmla="*/ 1203 h 1448"/>
                  <a:gd name="T22" fmla="*/ 197 w 398"/>
                  <a:gd name="T23" fmla="*/ 1322 h 1448"/>
                  <a:gd name="T24" fmla="*/ 102 w 398"/>
                  <a:gd name="T25" fmla="*/ 1431 h 1448"/>
                  <a:gd name="T26" fmla="*/ 74 w 398"/>
                  <a:gd name="T27" fmla="*/ 1446 h 1448"/>
                  <a:gd name="T28" fmla="*/ 44 w 398"/>
                  <a:gd name="T29" fmla="*/ 1446 h 1448"/>
                  <a:gd name="T30" fmla="*/ 18 w 398"/>
                  <a:gd name="T31" fmla="*/ 1431 h 1448"/>
                  <a:gd name="T32" fmla="*/ 2 w 398"/>
                  <a:gd name="T33" fmla="*/ 1404 h 1448"/>
                  <a:gd name="T34" fmla="*/ 2 w 398"/>
                  <a:gd name="T35" fmla="*/ 1374 h 1448"/>
                  <a:gd name="T36" fmla="*/ 18 w 398"/>
                  <a:gd name="T37" fmla="*/ 1348 h 1448"/>
                  <a:gd name="T38" fmla="*/ 112 w 398"/>
                  <a:gd name="T39" fmla="*/ 1239 h 1448"/>
                  <a:gd name="T40" fmla="*/ 185 w 398"/>
                  <a:gd name="T41" fmla="*/ 1119 h 1448"/>
                  <a:gd name="T42" fmla="*/ 237 w 398"/>
                  <a:gd name="T43" fmla="*/ 992 h 1448"/>
                  <a:gd name="T44" fmla="*/ 269 w 398"/>
                  <a:gd name="T45" fmla="*/ 859 h 1448"/>
                  <a:gd name="T46" fmla="*/ 279 w 398"/>
                  <a:gd name="T47" fmla="*/ 724 h 1448"/>
                  <a:gd name="T48" fmla="*/ 269 w 398"/>
                  <a:gd name="T49" fmla="*/ 590 h 1448"/>
                  <a:gd name="T50" fmla="*/ 237 w 398"/>
                  <a:gd name="T51" fmla="*/ 456 h 1448"/>
                  <a:gd name="T52" fmla="*/ 185 w 398"/>
                  <a:gd name="T53" fmla="*/ 330 h 1448"/>
                  <a:gd name="T54" fmla="*/ 112 w 398"/>
                  <a:gd name="T55" fmla="*/ 210 h 1448"/>
                  <a:gd name="T56" fmla="*/ 18 w 398"/>
                  <a:gd name="T57" fmla="*/ 101 h 1448"/>
                  <a:gd name="T58" fmla="*/ 2 w 398"/>
                  <a:gd name="T59" fmla="*/ 75 h 1448"/>
                  <a:gd name="T60" fmla="*/ 2 w 398"/>
                  <a:gd name="T61" fmla="*/ 44 h 1448"/>
                  <a:gd name="T62" fmla="*/ 18 w 398"/>
                  <a:gd name="T63" fmla="*/ 18 h 1448"/>
                  <a:gd name="T64" fmla="*/ 44 w 398"/>
                  <a:gd name="T65" fmla="*/ 3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8" h="1448">
                    <a:moveTo>
                      <a:pt x="60" y="0"/>
                    </a:moveTo>
                    <a:lnTo>
                      <a:pt x="74" y="3"/>
                    </a:lnTo>
                    <a:lnTo>
                      <a:pt x="89" y="8"/>
                    </a:lnTo>
                    <a:lnTo>
                      <a:pt x="102" y="18"/>
                    </a:lnTo>
                    <a:lnTo>
                      <a:pt x="152" y="70"/>
                    </a:lnTo>
                    <a:lnTo>
                      <a:pt x="197" y="126"/>
                    </a:lnTo>
                    <a:lnTo>
                      <a:pt x="238" y="185"/>
                    </a:lnTo>
                    <a:lnTo>
                      <a:pt x="275" y="246"/>
                    </a:lnTo>
                    <a:lnTo>
                      <a:pt x="307" y="309"/>
                    </a:lnTo>
                    <a:lnTo>
                      <a:pt x="334" y="375"/>
                    </a:lnTo>
                    <a:lnTo>
                      <a:pt x="357" y="441"/>
                    </a:lnTo>
                    <a:lnTo>
                      <a:pt x="375" y="510"/>
                    </a:lnTo>
                    <a:lnTo>
                      <a:pt x="387" y="580"/>
                    </a:lnTo>
                    <a:lnTo>
                      <a:pt x="395" y="652"/>
                    </a:lnTo>
                    <a:lnTo>
                      <a:pt x="398" y="724"/>
                    </a:lnTo>
                    <a:lnTo>
                      <a:pt x="395" y="797"/>
                    </a:lnTo>
                    <a:lnTo>
                      <a:pt x="387" y="868"/>
                    </a:lnTo>
                    <a:lnTo>
                      <a:pt x="375" y="939"/>
                    </a:lnTo>
                    <a:lnTo>
                      <a:pt x="357" y="1007"/>
                    </a:lnTo>
                    <a:lnTo>
                      <a:pt x="334" y="1074"/>
                    </a:lnTo>
                    <a:lnTo>
                      <a:pt x="307" y="1139"/>
                    </a:lnTo>
                    <a:lnTo>
                      <a:pt x="275" y="1203"/>
                    </a:lnTo>
                    <a:lnTo>
                      <a:pt x="238" y="1264"/>
                    </a:lnTo>
                    <a:lnTo>
                      <a:pt x="197" y="1322"/>
                    </a:lnTo>
                    <a:lnTo>
                      <a:pt x="152" y="1378"/>
                    </a:lnTo>
                    <a:lnTo>
                      <a:pt x="102" y="1431"/>
                    </a:lnTo>
                    <a:lnTo>
                      <a:pt x="89" y="1440"/>
                    </a:lnTo>
                    <a:lnTo>
                      <a:pt x="74" y="1446"/>
                    </a:lnTo>
                    <a:lnTo>
                      <a:pt x="60" y="1448"/>
                    </a:lnTo>
                    <a:lnTo>
                      <a:pt x="44" y="1446"/>
                    </a:lnTo>
                    <a:lnTo>
                      <a:pt x="30" y="1440"/>
                    </a:lnTo>
                    <a:lnTo>
                      <a:pt x="18" y="1431"/>
                    </a:lnTo>
                    <a:lnTo>
                      <a:pt x="8" y="1419"/>
                    </a:lnTo>
                    <a:lnTo>
                      <a:pt x="2" y="1404"/>
                    </a:lnTo>
                    <a:lnTo>
                      <a:pt x="0" y="1389"/>
                    </a:lnTo>
                    <a:lnTo>
                      <a:pt x="2" y="1374"/>
                    </a:lnTo>
                    <a:lnTo>
                      <a:pt x="8" y="1360"/>
                    </a:lnTo>
                    <a:lnTo>
                      <a:pt x="18" y="1348"/>
                    </a:lnTo>
                    <a:lnTo>
                      <a:pt x="68" y="1294"/>
                    </a:lnTo>
                    <a:lnTo>
                      <a:pt x="112" y="1239"/>
                    </a:lnTo>
                    <a:lnTo>
                      <a:pt x="150" y="1180"/>
                    </a:lnTo>
                    <a:lnTo>
                      <a:pt x="185" y="1119"/>
                    </a:lnTo>
                    <a:lnTo>
                      <a:pt x="214" y="1056"/>
                    </a:lnTo>
                    <a:lnTo>
                      <a:pt x="237" y="992"/>
                    </a:lnTo>
                    <a:lnTo>
                      <a:pt x="256" y="926"/>
                    </a:lnTo>
                    <a:lnTo>
                      <a:pt x="269" y="859"/>
                    </a:lnTo>
                    <a:lnTo>
                      <a:pt x="277" y="791"/>
                    </a:lnTo>
                    <a:lnTo>
                      <a:pt x="279" y="724"/>
                    </a:lnTo>
                    <a:lnTo>
                      <a:pt x="277" y="656"/>
                    </a:lnTo>
                    <a:lnTo>
                      <a:pt x="269" y="590"/>
                    </a:lnTo>
                    <a:lnTo>
                      <a:pt x="256" y="522"/>
                    </a:lnTo>
                    <a:lnTo>
                      <a:pt x="237" y="456"/>
                    </a:lnTo>
                    <a:lnTo>
                      <a:pt x="214" y="392"/>
                    </a:lnTo>
                    <a:lnTo>
                      <a:pt x="185" y="330"/>
                    </a:lnTo>
                    <a:lnTo>
                      <a:pt x="150" y="269"/>
                    </a:lnTo>
                    <a:lnTo>
                      <a:pt x="112" y="210"/>
                    </a:lnTo>
                    <a:lnTo>
                      <a:pt x="68" y="154"/>
                    </a:lnTo>
                    <a:lnTo>
                      <a:pt x="18" y="101"/>
                    </a:lnTo>
                    <a:lnTo>
                      <a:pt x="8" y="88"/>
                    </a:lnTo>
                    <a:lnTo>
                      <a:pt x="2" y="75"/>
                    </a:lnTo>
                    <a:lnTo>
                      <a:pt x="0" y="59"/>
                    </a:lnTo>
                    <a:lnTo>
                      <a:pt x="2" y="44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0" y="8"/>
                    </a:lnTo>
                    <a:lnTo>
                      <a:pt x="44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3">
                <a:extLst>
                  <a:ext uri="{FF2B5EF4-FFF2-40B4-BE49-F238E27FC236}">
                    <a16:creationId xmlns:a16="http://schemas.microsoft.com/office/drawing/2014/main" id="{8F28C43E-1486-4DAB-8348-41AA025C4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1" y="2047875"/>
                <a:ext cx="131763" cy="420688"/>
              </a:xfrm>
              <a:custGeom>
                <a:avLst/>
                <a:gdLst>
                  <a:gd name="T0" fmla="*/ 373 w 834"/>
                  <a:gd name="T1" fmla="*/ 122 h 2646"/>
                  <a:gd name="T2" fmla="*/ 292 w 834"/>
                  <a:gd name="T3" fmla="*/ 146 h 2646"/>
                  <a:gd name="T4" fmla="*/ 221 w 834"/>
                  <a:gd name="T5" fmla="*/ 190 h 2646"/>
                  <a:gd name="T6" fmla="*/ 167 w 834"/>
                  <a:gd name="T7" fmla="*/ 252 h 2646"/>
                  <a:gd name="T8" fmla="*/ 132 w 834"/>
                  <a:gd name="T9" fmla="*/ 328 h 2646"/>
                  <a:gd name="T10" fmla="*/ 120 w 834"/>
                  <a:gd name="T11" fmla="*/ 412 h 2646"/>
                  <a:gd name="T12" fmla="*/ 132 w 834"/>
                  <a:gd name="T13" fmla="*/ 497 h 2646"/>
                  <a:gd name="T14" fmla="*/ 167 w 834"/>
                  <a:gd name="T15" fmla="*/ 572 h 2646"/>
                  <a:gd name="T16" fmla="*/ 221 w 834"/>
                  <a:gd name="T17" fmla="*/ 634 h 2646"/>
                  <a:gd name="T18" fmla="*/ 292 w 834"/>
                  <a:gd name="T19" fmla="*/ 679 h 2646"/>
                  <a:gd name="T20" fmla="*/ 373 w 834"/>
                  <a:gd name="T21" fmla="*/ 703 h 2646"/>
                  <a:gd name="T22" fmla="*/ 461 w 834"/>
                  <a:gd name="T23" fmla="*/ 703 h 2646"/>
                  <a:gd name="T24" fmla="*/ 542 w 834"/>
                  <a:gd name="T25" fmla="*/ 679 h 2646"/>
                  <a:gd name="T26" fmla="*/ 613 w 834"/>
                  <a:gd name="T27" fmla="*/ 634 h 2646"/>
                  <a:gd name="T28" fmla="*/ 667 w 834"/>
                  <a:gd name="T29" fmla="*/ 572 h 2646"/>
                  <a:gd name="T30" fmla="*/ 703 w 834"/>
                  <a:gd name="T31" fmla="*/ 497 h 2646"/>
                  <a:gd name="T32" fmla="*/ 715 w 834"/>
                  <a:gd name="T33" fmla="*/ 412 h 2646"/>
                  <a:gd name="T34" fmla="*/ 703 w 834"/>
                  <a:gd name="T35" fmla="*/ 328 h 2646"/>
                  <a:gd name="T36" fmla="*/ 667 w 834"/>
                  <a:gd name="T37" fmla="*/ 252 h 2646"/>
                  <a:gd name="T38" fmla="*/ 613 w 834"/>
                  <a:gd name="T39" fmla="*/ 190 h 2646"/>
                  <a:gd name="T40" fmla="*/ 542 w 834"/>
                  <a:gd name="T41" fmla="*/ 146 h 2646"/>
                  <a:gd name="T42" fmla="*/ 461 w 834"/>
                  <a:gd name="T43" fmla="*/ 122 h 2646"/>
                  <a:gd name="T44" fmla="*/ 417 w 834"/>
                  <a:gd name="T45" fmla="*/ 0 h 2646"/>
                  <a:gd name="T46" fmla="*/ 520 w 834"/>
                  <a:gd name="T47" fmla="*/ 14 h 2646"/>
                  <a:gd name="T48" fmla="*/ 613 w 834"/>
                  <a:gd name="T49" fmla="*/ 48 h 2646"/>
                  <a:gd name="T50" fmla="*/ 694 w 834"/>
                  <a:gd name="T51" fmla="*/ 104 h 2646"/>
                  <a:gd name="T52" fmla="*/ 760 w 834"/>
                  <a:gd name="T53" fmla="*/ 177 h 2646"/>
                  <a:gd name="T54" fmla="*/ 806 w 834"/>
                  <a:gd name="T55" fmla="*/ 263 h 2646"/>
                  <a:gd name="T56" fmla="*/ 831 w 834"/>
                  <a:gd name="T57" fmla="*/ 360 h 2646"/>
                  <a:gd name="T58" fmla="*/ 831 w 834"/>
                  <a:gd name="T59" fmla="*/ 463 h 2646"/>
                  <a:gd name="T60" fmla="*/ 806 w 834"/>
                  <a:gd name="T61" fmla="*/ 559 h 2646"/>
                  <a:gd name="T62" fmla="*/ 761 w 834"/>
                  <a:gd name="T63" fmla="*/ 644 h 2646"/>
                  <a:gd name="T64" fmla="*/ 697 w 834"/>
                  <a:gd name="T65" fmla="*/ 716 h 2646"/>
                  <a:gd name="T66" fmla="*/ 617 w 834"/>
                  <a:gd name="T67" fmla="*/ 772 h 2646"/>
                  <a:gd name="T68" fmla="*/ 527 w 834"/>
                  <a:gd name="T69" fmla="*/ 809 h 2646"/>
                  <a:gd name="T70" fmla="*/ 477 w 834"/>
                  <a:gd name="T71" fmla="*/ 2587 h 2646"/>
                  <a:gd name="T72" fmla="*/ 466 w 834"/>
                  <a:gd name="T73" fmla="*/ 2622 h 2646"/>
                  <a:gd name="T74" fmla="*/ 436 w 834"/>
                  <a:gd name="T75" fmla="*/ 2643 h 2646"/>
                  <a:gd name="T76" fmla="*/ 398 w 834"/>
                  <a:gd name="T77" fmla="*/ 2643 h 2646"/>
                  <a:gd name="T78" fmla="*/ 370 w 834"/>
                  <a:gd name="T79" fmla="*/ 2622 h 2646"/>
                  <a:gd name="T80" fmla="*/ 358 w 834"/>
                  <a:gd name="T81" fmla="*/ 2587 h 2646"/>
                  <a:gd name="T82" fmla="*/ 309 w 834"/>
                  <a:gd name="T83" fmla="*/ 809 h 2646"/>
                  <a:gd name="T84" fmla="*/ 217 w 834"/>
                  <a:gd name="T85" fmla="*/ 772 h 2646"/>
                  <a:gd name="T86" fmla="*/ 137 w 834"/>
                  <a:gd name="T87" fmla="*/ 716 h 2646"/>
                  <a:gd name="T88" fmla="*/ 73 w 834"/>
                  <a:gd name="T89" fmla="*/ 644 h 2646"/>
                  <a:gd name="T90" fmla="*/ 28 w 834"/>
                  <a:gd name="T91" fmla="*/ 559 h 2646"/>
                  <a:gd name="T92" fmla="*/ 4 w 834"/>
                  <a:gd name="T93" fmla="*/ 463 h 2646"/>
                  <a:gd name="T94" fmla="*/ 4 w 834"/>
                  <a:gd name="T95" fmla="*/ 360 h 2646"/>
                  <a:gd name="T96" fmla="*/ 28 w 834"/>
                  <a:gd name="T97" fmla="*/ 263 h 2646"/>
                  <a:gd name="T98" fmla="*/ 76 w 834"/>
                  <a:gd name="T99" fmla="*/ 177 h 2646"/>
                  <a:gd name="T100" fmla="*/ 141 w 834"/>
                  <a:gd name="T101" fmla="*/ 104 h 2646"/>
                  <a:gd name="T102" fmla="*/ 221 w 834"/>
                  <a:gd name="T103" fmla="*/ 48 h 2646"/>
                  <a:gd name="T104" fmla="*/ 314 w 834"/>
                  <a:gd name="T105" fmla="*/ 14 h 2646"/>
                  <a:gd name="T106" fmla="*/ 417 w 834"/>
                  <a:gd name="T107" fmla="*/ 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4" h="2646">
                    <a:moveTo>
                      <a:pt x="417" y="118"/>
                    </a:moveTo>
                    <a:lnTo>
                      <a:pt x="373" y="122"/>
                    </a:lnTo>
                    <a:lnTo>
                      <a:pt x="331" y="130"/>
                    </a:lnTo>
                    <a:lnTo>
                      <a:pt x="292" y="146"/>
                    </a:lnTo>
                    <a:lnTo>
                      <a:pt x="255" y="165"/>
                    </a:lnTo>
                    <a:lnTo>
                      <a:pt x="221" y="190"/>
                    </a:lnTo>
                    <a:lnTo>
                      <a:pt x="193" y="220"/>
                    </a:lnTo>
                    <a:lnTo>
                      <a:pt x="167" y="252"/>
                    </a:lnTo>
                    <a:lnTo>
                      <a:pt x="147" y="288"/>
                    </a:lnTo>
                    <a:lnTo>
                      <a:pt x="132" y="328"/>
                    </a:lnTo>
                    <a:lnTo>
                      <a:pt x="123" y="369"/>
                    </a:lnTo>
                    <a:lnTo>
                      <a:pt x="120" y="412"/>
                    </a:lnTo>
                    <a:lnTo>
                      <a:pt x="123" y="455"/>
                    </a:lnTo>
                    <a:lnTo>
                      <a:pt x="132" y="497"/>
                    </a:lnTo>
                    <a:lnTo>
                      <a:pt x="147" y="536"/>
                    </a:lnTo>
                    <a:lnTo>
                      <a:pt x="167" y="572"/>
                    </a:lnTo>
                    <a:lnTo>
                      <a:pt x="193" y="605"/>
                    </a:lnTo>
                    <a:lnTo>
                      <a:pt x="221" y="634"/>
                    </a:lnTo>
                    <a:lnTo>
                      <a:pt x="255" y="658"/>
                    </a:lnTo>
                    <a:lnTo>
                      <a:pt x="292" y="679"/>
                    </a:lnTo>
                    <a:lnTo>
                      <a:pt x="331" y="693"/>
                    </a:lnTo>
                    <a:lnTo>
                      <a:pt x="373" y="703"/>
                    </a:lnTo>
                    <a:lnTo>
                      <a:pt x="417" y="706"/>
                    </a:lnTo>
                    <a:lnTo>
                      <a:pt x="461" y="703"/>
                    </a:lnTo>
                    <a:lnTo>
                      <a:pt x="503" y="693"/>
                    </a:lnTo>
                    <a:lnTo>
                      <a:pt x="542" y="679"/>
                    </a:lnTo>
                    <a:lnTo>
                      <a:pt x="580" y="658"/>
                    </a:lnTo>
                    <a:lnTo>
                      <a:pt x="613" y="634"/>
                    </a:lnTo>
                    <a:lnTo>
                      <a:pt x="642" y="605"/>
                    </a:lnTo>
                    <a:lnTo>
                      <a:pt x="667" y="572"/>
                    </a:lnTo>
                    <a:lnTo>
                      <a:pt x="687" y="536"/>
                    </a:lnTo>
                    <a:lnTo>
                      <a:pt x="703" y="497"/>
                    </a:lnTo>
                    <a:lnTo>
                      <a:pt x="711" y="455"/>
                    </a:lnTo>
                    <a:lnTo>
                      <a:pt x="715" y="412"/>
                    </a:lnTo>
                    <a:lnTo>
                      <a:pt x="711" y="369"/>
                    </a:lnTo>
                    <a:lnTo>
                      <a:pt x="703" y="328"/>
                    </a:lnTo>
                    <a:lnTo>
                      <a:pt x="687" y="288"/>
                    </a:lnTo>
                    <a:lnTo>
                      <a:pt x="667" y="252"/>
                    </a:lnTo>
                    <a:lnTo>
                      <a:pt x="642" y="220"/>
                    </a:lnTo>
                    <a:lnTo>
                      <a:pt x="613" y="190"/>
                    </a:lnTo>
                    <a:lnTo>
                      <a:pt x="580" y="165"/>
                    </a:lnTo>
                    <a:lnTo>
                      <a:pt x="542" y="146"/>
                    </a:lnTo>
                    <a:lnTo>
                      <a:pt x="503" y="130"/>
                    </a:lnTo>
                    <a:lnTo>
                      <a:pt x="461" y="122"/>
                    </a:lnTo>
                    <a:lnTo>
                      <a:pt x="417" y="118"/>
                    </a:lnTo>
                    <a:close/>
                    <a:moveTo>
                      <a:pt x="417" y="0"/>
                    </a:moveTo>
                    <a:lnTo>
                      <a:pt x="469" y="4"/>
                    </a:lnTo>
                    <a:lnTo>
                      <a:pt x="520" y="14"/>
                    </a:lnTo>
                    <a:lnTo>
                      <a:pt x="568" y="29"/>
                    </a:lnTo>
                    <a:lnTo>
                      <a:pt x="613" y="48"/>
                    </a:lnTo>
                    <a:lnTo>
                      <a:pt x="655" y="75"/>
                    </a:lnTo>
                    <a:lnTo>
                      <a:pt x="694" y="104"/>
                    </a:lnTo>
                    <a:lnTo>
                      <a:pt x="729" y="139"/>
                    </a:lnTo>
                    <a:lnTo>
                      <a:pt x="760" y="177"/>
                    </a:lnTo>
                    <a:lnTo>
                      <a:pt x="785" y="219"/>
                    </a:lnTo>
                    <a:lnTo>
                      <a:pt x="806" y="263"/>
                    </a:lnTo>
                    <a:lnTo>
                      <a:pt x="822" y="311"/>
                    </a:lnTo>
                    <a:lnTo>
                      <a:pt x="831" y="360"/>
                    </a:lnTo>
                    <a:lnTo>
                      <a:pt x="834" y="412"/>
                    </a:lnTo>
                    <a:lnTo>
                      <a:pt x="831" y="463"/>
                    </a:lnTo>
                    <a:lnTo>
                      <a:pt x="822" y="512"/>
                    </a:lnTo>
                    <a:lnTo>
                      <a:pt x="806" y="559"/>
                    </a:lnTo>
                    <a:lnTo>
                      <a:pt x="787" y="603"/>
                    </a:lnTo>
                    <a:lnTo>
                      <a:pt x="761" y="644"/>
                    </a:lnTo>
                    <a:lnTo>
                      <a:pt x="731" y="682"/>
                    </a:lnTo>
                    <a:lnTo>
                      <a:pt x="697" y="716"/>
                    </a:lnTo>
                    <a:lnTo>
                      <a:pt x="659" y="747"/>
                    </a:lnTo>
                    <a:lnTo>
                      <a:pt x="617" y="772"/>
                    </a:lnTo>
                    <a:lnTo>
                      <a:pt x="573" y="794"/>
                    </a:lnTo>
                    <a:lnTo>
                      <a:pt x="527" y="809"/>
                    </a:lnTo>
                    <a:lnTo>
                      <a:pt x="477" y="819"/>
                    </a:lnTo>
                    <a:lnTo>
                      <a:pt x="477" y="2587"/>
                    </a:lnTo>
                    <a:lnTo>
                      <a:pt x="474" y="2606"/>
                    </a:lnTo>
                    <a:lnTo>
                      <a:pt x="466" y="2622"/>
                    </a:lnTo>
                    <a:lnTo>
                      <a:pt x="453" y="2634"/>
                    </a:lnTo>
                    <a:lnTo>
                      <a:pt x="436" y="2643"/>
                    </a:lnTo>
                    <a:lnTo>
                      <a:pt x="417" y="2646"/>
                    </a:lnTo>
                    <a:lnTo>
                      <a:pt x="398" y="2643"/>
                    </a:lnTo>
                    <a:lnTo>
                      <a:pt x="382" y="2634"/>
                    </a:lnTo>
                    <a:lnTo>
                      <a:pt x="370" y="2622"/>
                    </a:lnTo>
                    <a:lnTo>
                      <a:pt x="361" y="2606"/>
                    </a:lnTo>
                    <a:lnTo>
                      <a:pt x="358" y="2587"/>
                    </a:lnTo>
                    <a:lnTo>
                      <a:pt x="358" y="819"/>
                    </a:lnTo>
                    <a:lnTo>
                      <a:pt x="309" y="809"/>
                    </a:lnTo>
                    <a:lnTo>
                      <a:pt x="261" y="794"/>
                    </a:lnTo>
                    <a:lnTo>
                      <a:pt x="217" y="772"/>
                    </a:lnTo>
                    <a:lnTo>
                      <a:pt x="175" y="747"/>
                    </a:lnTo>
                    <a:lnTo>
                      <a:pt x="137" y="716"/>
                    </a:lnTo>
                    <a:lnTo>
                      <a:pt x="103" y="682"/>
                    </a:lnTo>
                    <a:lnTo>
                      <a:pt x="73" y="644"/>
                    </a:lnTo>
                    <a:lnTo>
                      <a:pt x="48" y="603"/>
                    </a:lnTo>
                    <a:lnTo>
                      <a:pt x="28" y="559"/>
                    </a:lnTo>
                    <a:lnTo>
                      <a:pt x="12" y="512"/>
                    </a:lnTo>
                    <a:lnTo>
                      <a:pt x="4" y="463"/>
                    </a:lnTo>
                    <a:lnTo>
                      <a:pt x="0" y="412"/>
                    </a:lnTo>
                    <a:lnTo>
                      <a:pt x="4" y="360"/>
                    </a:lnTo>
                    <a:lnTo>
                      <a:pt x="14" y="311"/>
                    </a:lnTo>
                    <a:lnTo>
                      <a:pt x="28" y="263"/>
                    </a:lnTo>
                    <a:lnTo>
                      <a:pt x="49" y="219"/>
                    </a:lnTo>
                    <a:lnTo>
                      <a:pt x="76" y="177"/>
                    </a:lnTo>
                    <a:lnTo>
                      <a:pt x="105" y="139"/>
                    </a:lnTo>
                    <a:lnTo>
                      <a:pt x="141" y="104"/>
                    </a:lnTo>
                    <a:lnTo>
                      <a:pt x="179" y="75"/>
                    </a:lnTo>
                    <a:lnTo>
                      <a:pt x="221" y="48"/>
                    </a:lnTo>
                    <a:lnTo>
                      <a:pt x="267" y="29"/>
                    </a:lnTo>
                    <a:lnTo>
                      <a:pt x="314" y="14"/>
                    </a:lnTo>
                    <a:lnTo>
                      <a:pt x="365" y="4"/>
                    </a:lnTo>
                    <a:lnTo>
                      <a:pt x="4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93EE2D-5D9A-436A-9641-FB9D3A052526}"/>
                </a:ext>
              </a:extLst>
            </p:cNvPr>
            <p:cNvSpPr/>
            <p:nvPr/>
          </p:nvSpPr>
          <p:spPr>
            <a:xfrm>
              <a:off x="4008606" y="3595872"/>
              <a:ext cx="894806" cy="250818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ooooo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B64877-2A98-4674-B083-BC99C3EA8CE9}"/>
              </a:ext>
            </a:extLst>
          </p:cNvPr>
          <p:cNvGrpSpPr/>
          <p:nvPr/>
        </p:nvGrpSpPr>
        <p:grpSpPr>
          <a:xfrm>
            <a:off x="2537128" y="2222365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D05EACD2-F746-426B-9D61-97E3260CB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B4066ECF-AB4D-4C0F-87F9-5F81CBA5B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0D85029C-A6F9-4733-AFD7-4F329864E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9680DAD1-8F61-4197-9996-236F2004F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011ECD9-E7C4-4BD7-9AB4-4C702AD1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D2C4F5E7-0735-4F8C-86C8-0B91DE5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7CADB66B-6589-4E63-B6E6-1F272221E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5D0650A7-36D2-4765-8647-BDF22BBF6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279488-7A77-41B4-9542-61B40CED3A41}"/>
              </a:ext>
            </a:extLst>
          </p:cNvPr>
          <p:cNvGrpSpPr/>
          <p:nvPr/>
        </p:nvGrpSpPr>
        <p:grpSpPr>
          <a:xfrm>
            <a:off x="5739562" y="3286125"/>
            <a:ext cx="441325" cy="427038"/>
            <a:chOff x="5854700" y="4052888"/>
            <a:chExt cx="441325" cy="427038"/>
          </a:xfrm>
          <a:solidFill>
            <a:schemeClr val="bg1"/>
          </a:solidFill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5D15C046-AC0F-4854-B615-9399A51A6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344988"/>
              <a:ext cx="34925" cy="34925"/>
            </a:xfrm>
            <a:custGeom>
              <a:avLst/>
              <a:gdLst>
                <a:gd name="T0" fmla="*/ 134 w 269"/>
                <a:gd name="T1" fmla="*/ 0 h 269"/>
                <a:gd name="T2" fmla="*/ 161 w 269"/>
                <a:gd name="T3" fmla="*/ 3 h 269"/>
                <a:gd name="T4" fmla="*/ 188 w 269"/>
                <a:gd name="T5" fmla="*/ 10 h 269"/>
                <a:gd name="T6" fmla="*/ 210 w 269"/>
                <a:gd name="T7" fmla="*/ 24 h 269"/>
                <a:gd name="T8" fmla="*/ 230 w 269"/>
                <a:gd name="T9" fmla="*/ 40 h 269"/>
                <a:gd name="T10" fmla="*/ 246 w 269"/>
                <a:gd name="T11" fmla="*/ 60 h 269"/>
                <a:gd name="T12" fmla="*/ 259 w 269"/>
                <a:gd name="T13" fmla="*/ 82 h 269"/>
                <a:gd name="T14" fmla="*/ 266 w 269"/>
                <a:gd name="T15" fmla="*/ 107 h 269"/>
                <a:gd name="T16" fmla="*/ 269 w 269"/>
                <a:gd name="T17" fmla="*/ 134 h 269"/>
                <a:gd name="T18" fmla="*/ 266 w 269"/>
                <a:gd name="T19" fmla="*/ 162 h 269"/>
                <a:gd name="T20" fmla="*/ 259 w 269"/>
                <a:gd name="T21" fmla="*/ 187 h 269"/>
                <a:gd name="T22" fmla="*/ 246 w 269"/>
                <a:gd name="T23" fmla="*/ 210 h 269"/>
                <a:gd name="T24" fmla="*/ 230 w 269"/>
                <a:gd name="T25" fmla="*/ 230 h 269"/>
                <a:gd name="T26" fmla="*/ 210 w 269"/>
                <a:gd name="T27" fmla="*/ 246 h 269"/>
                <a:gd name="T28" fmla="*/ 188 w 269"/>
                <a:gd name="T29" fmla="*/ 258 h 269"/>
                <a:gd name="T30" fmla="*/ 161 w 269"/>
                <a:gd name="T31" fmla="*/ 266 h 269"/>
                <a:gd name="T32" fmla="*/ 134 w 269"/>
                <a:gd name="T33" fmla="*/ 269 h 269"/>
                <a:gd name="T34" fmla="*/ 108 w 269"/>
                <a:gd name="T35" fmla="*/ 266 h 269"/>
                <a:gd name="T36" fmla="*/ 82 w 269"/>
                <a:gd name="T37" fmla="*/ 258 h 269"/>
                <a:gd name="T38" fmla="*/ 59 w 269"/>
                <a:gd name="T39" fmla="*/ 246 h 269"/>
                <a:gd name="T40" fmla="*/ 39 w 269"/>
                <a:gd name="T41" fmla="*/ 230 h 269"/>
                <a:gd name="T42" fmla="*/ 23 w 269"/>
                <a:gd name="T43" fmla="*/ 210 h 269"/>
                <a:gd name="T44" fmla="*/ 11 w 269"/>
                <a:gd name="T45" fmla="*/ 187 h 269"/>
                <a:gd name="T46" fmla="*/ 3 w 269"/>
                <a:gd name="T47" fmla="*/ 162 h 269"/>
                <a:gd name="T48" fmla="*/ 0 w 269"/>
                <a:gd name="T49" fmla="*/ 134 h 269"/>
                <a:gd name="T50" fmla="*/ 3 w 269"/>
                <a:gd name="T51" fmla="*/ 107 h 269"/>
                <a:gd name="T52" fmla="*/ 11 w 269"/>
                <a:gd name="T53" fmla="*/ 82 h 269"/>
                <a:gd name="T54" fmla="*/ 23 w 269"/>
                <a:gd name="T55" fmla="*/ 60 h 269"/>
                <a:gd name="T56" fmla="*/ 39 w 269"/>
                <a:gd name="T57" fmla="*/ 40 h 269"/>
                <a:gd name="T58" fmla="*/ 59 w 269"/>
                <a:gd name="T59" fmla="*/ 24 h 269"/>
                <a:gd name="T60" fmla="*/ 82 w 269"/>
                <a:gd name="T61" fmla="*/ 10 h 269"/>
                <a:gd name="T62" fmla="*/ 108 w 269"/>
                <a:gd name="T63" fmla="*/ 3 h 269"/>
                <a:gd name="T64" fmla="*/ 134 w 269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3">
              <a:extLst>
                <a:ext uri="{FF2B5EF4-FFF2-40B4-BE49-F238E27FC236}">
                  <a16:creationId xmlns:a16="http://schemas.microsoft.com/office/drawing/2014/main" id="{3181022F-9383-4B66-9079-7AE898893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144963"/>
              <a:ext cx="149225" cy="146050"/>
            </a:xfrm>
            <a:custGeom>
              <a:avLst/>
              <a:gdLst>
                <a:gd name="T0" fmla="*/ 623 w 1129"/>
                <a:gd name="T1" fmla="*/ 3 h 1114"/>
                <a:gd name="T2" fmla="*/ 733 w 1129"/>
                <a:gd name="T3" fmla="*/ 25 h 1114"/>
                <a:gd name="T4" fmla="*/ 834 w 1129"/>
                <a:gd name="T5" fmla="*/ 68 h 1114"/>
                <a:gd name="T6" fmla="*/ 924 w 1129"/>
                <a:gd name="T7" fmla="*/ 128 h 1114"/>
                <a:gd name="T8" fmla="*/ 1001 w 1129"/>
                <a:gd name="T9" fmla="*/ 203 h 1114"/>
                <a:gd name="T10" fmla="*/ 1061 w 1129"/>
                <a:gd name="T11" fmla="*/ 292 h 1114"/>
                <a:gd name="T12" fmla="*/ 1104 w 1129"/>
                <a:gd name="T13" fmla="*/ 392 h 1114"/>
                <a:gd name="T14" fmla="*/ 1127 w 1129"/>
                <a:gd name="T15" fmla="*/ 501 h 1114"/>
                <a:gd name="T16" fmla="*/ 1127 w 1129"/>
                <a:gd name="T17" fmla="*/ 615 h 1114"/>
                <a:gd name="T18" fmla="*/ 1104 w 1129"/>
                <a:gd name="T19" fmla="*/ 724 h 1114"/>
                <a:gd name="T20" fmla="*/ 1061 w 1129"/>
                <a:gd name="T21" fmla="*/ 823 h 1114"/>
                <a:gd name="T22" fmla="*/ 1001 w 1129"/>
                <a:gd name="T23" fmla="*/ 912 h 1114"/>
                <a:gd name="T24" fmla="*/ 924 w 1129"/>
                <a:gd name="T25" fmla="*/ 987 h 1114"/>
                <a:gd name="T26" fmla="*/ 834 w 1129"/>
                <a:gd name="T27" fmla="*/ 1047 h 1114"/>
                <a:gd name="T28" fmla="*/ 733 w 1129"/>
                <a:gd name="T29" fmla="*/ 1089 h 1114"/>
                <a:gd name="T30" fmla="*/ 623 w 1129"/>
                <a:gd name="T31" fmla="*/ 1111 h 1114"/>
                <a:gd name="T32" fmla="*/ 507 w 1129"/>
                <a:gd name="T33" fmla="*/ 1111 h 1114"/>
                <a:gd name="T34" fmla="*/ 397 w 1129"/>
                <a:gd name="T35" fmla="*/ 1089 h 1114"/>
                <a:gd name="T36" fmla="*/ 295 w 1129"/>
                <a:gd name="T37" fmla="*/ 1047 h 1114"/>
                <a:gd name="T38" fmla="*/ 205 w 1129"/>
                <a:gd name="T39" fmla="*/ 987 h 1114"/>
                <a:gd name="T40" fmla="*/ 129 w 1129"/>
                <a:gd name="T41" fmla="*/ 912 h 1114"/>
                <a:gd name="T42" fmla="*/ 69 w 1129"/>
                <a:gd name="T43" fmla="*/ 823 h 1114"/>
                <a:gd name="T44" fmla="*/ 25 w 1129"/>
                <a:gd name="T45" fmla="*/ 724 h 1114"/>
                <a:gd name="T46" fmla="*/ 3 w 1129"/>
                <a:gd name="T47" fmla="*/ 615 h 1114"/>
                <a:gd name="T48" fmla="*/ 3 w 1129"/>
                <a:gd name="T49" fmla="*/ 501 h 1114"/>
                <a:gd name="T50" fmla="*/ 25 w 1129"/>
                <a:gd name="T51" fmla="*/ 392 h 1114"/>
                <a:gd name="T52" fmla="*/ 69 w 1129"/>
                <a:gd name="T53" fmla="*/ 292 h 1114"/>
                <a:gd name="T54" fmla="*/ 129 w 1129"/>
                <a:gd name="T55" fmla="*/ 203 h 1114"/>
                <a:gd name="T56" fmla="*/ 205 w 1129"/>
                <a:gd name="T57" fmla="*/ 128 h 1114"/>
                <a:gd name="T58" fmla="*/ 295 w 1129"/>
                <a:gd name="T59" fmla="*/ 68 h 1114"/>
                <a:gd name="T60" fmla="*/ 397 w 1129"/>
                <a:gd name="T61" fmla="*/ 25 h 1114"/>
                <a:gd name="T62" fmla="*/ 507 w 1129"/>
                <a:gd name="T63" fmla="*/ 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9" h="1114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4">
              <a:extLst>
                <a:ext uri="{FF2B5EF4-FFF2-40B4-BE49-F238E27FC236}">
                  <a16:creationId xmlns:a16="http://schemas.microsoft.com/office/drawing/2014/main" id="{21369FAA-EF9B-4EB6-81B2-B231C706D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4316413"/>
              <a:ext cx="287338" cy="163513"/>
            </a:xfrm>
            <a:custGeom>
              <a:avLst/>
              <a:gdLst>
                <a:gd name="T0" fmla="*/ 1613 w 2174"/>
                <a:gd name="T1" fmla="*/ 9 h 1239"/>
                <a:gd name="T2" fmla="*/ 1686 w 2174"/>
                <a:gd name="T3" fmla="*/ 49 h 1239"/>
                <a:gd name="T4" fmla="*/ 1742 w 2174"/>
                <a:gd name="T5" fmla="*/ 105 h 1239"/>
                <a:gd name="T6" fmla="*/ 1777 w 2174"/>
                <a:gd name="T7" fmla="*/ 158 h 1239"/>
                <a:gd name="T8" fmla="*/ 1794 w 2174"/>
                <a:gd name="T9" fmla="*/ 191 h 1239"/>
                <a:gd name="T10" fmla="*/ 2174 w 2174"/>
                <a:gd name="T11" fmla="*/ 1203 h 1239"/>
                <a:gd name="T12" fmla="*/ 2161 w 2174"/>
                <a:gd name="T13" fmla="*/ 1228 h 1239"/>
                <a:gd name="T14" fmla="*/ 2118 w 2174"/>
                <a:gd name="T15" fmla="*/ 1239 h 1239"/>
                <a:gd name="T16" fmla="*/ 1854 w 2174"/>
                <a:gd name="T17" fmla="*/ 1233 h 1239"/>
                <a:gd name="T18" fmla="*/ 1824 w 2174"/>
                <a:gd name="T19" fmla="*/ 1209 h 1239"/>
                <a:gd name="T20" fmla="*/ 1813 w 2174"/>
                <a:gd name="T21" fmla="*/ 1190 h 1239"/>
                <a:gd name="T22" fmla="*/ 1643 w 2174"/>
                <a:gd name="T23" fmla="*/ 702 h 1239"/>
                <a:gd name="T24" fmla="*/ 1641 w 2174"/>
                <a:gd name="T25" fmla="*/ 699 h 1239"/>
                <a:gd name="T26" fmla="*/ 1638 w 2174"/>
                <a:gd name="T27" fmla="*/ 694 h 1239"/>
                <a:gd name="T28" fmla="*/ 1633 w 2174"/>
                <a:gd name="T29" fmla="*/ 692 h 1239"/>
                <a:gd name="T30" fmla="*/ 1630 w 2174"/>
                <a:gd name="T31" fmla="*/ 696 h 1239"/>
                <a:gd name="T32" fmla="*/ 1628 w 2174"/>
                <a:gd name="T33" fmla="*/ 709 h 1239"/>
                <a:gd name="T34" fmla="*/ 1628 w 2174"/>
                <a:gd name="T35" fmla="*/ 776 h 1239"/>
                <a:gd name="T36" fmla="*/ 1628 w 2174"/>
                <a:gd name="T37" fmla="*/ 899 h 1239"/>
                <a:gd name="T38" fmla="*/ 1628 w 2174"/>
                <a:gd name="T39" fmla="*/ 1035 h 1239"/>
                <a:gd name="T40" fmla="*/ 1629 w 2174"/>
                <a:gd name="T41" fmla="*/ 1154 h 1239"/>
                <a:gd name="T42" fmla="*/ 1628 w 2174"/>
                <a:gd name="T43" fmla="*/ 1200 h 1239"/>
                <a:gd name="T44" fmla="*/ 1615 w 2174"/>
                <a:gd name="T45" fmla="*/ 1229 h 1239"/>
                <a:gd name="T46" fmla="*/ 1571 w 2174"/>
                <a:gd name="T47" fmla="*/ 1239 h 1239"/>
                <a:gd name="T48" fmla="*/ 626 w 2174"/>
                <a:gd name="T49" fmla="*/ 1235 h 1239"/>
                <a:gd name="T50" fmla="*/ 606 w 2174"/>
                <a:gd name="T51" fmla="*/ 1213 h 1239"/>
                <a:gd name="T52" fmla="*/ 601 w 2174"/>
                <a:gd name="T53" fmla="*/ 1174 h 1239"/>
                <a:gd name="T54" fmla="*/ 601 w 2174"/>
                <a:gd name="T55" fmla="*/ 1056 h 1239"/>
                <a:gd name="T56" fmla="*/ 600 w 2174"/>
                <a:gd name="T57" fmla="*/ 914 h 1239"/>
                <a:gd name="T58" fmla="*/ 600 w 2174"/>
                <a:gd name="T59" fmla="*/ 784 h 1239"/>
                <a:gd name="T60" fmla="*/ 599 w 2174"/>
                <a:gd name="T61" fmla="*/ 705 h 1239"/>
                <a:gd name="T62" fmla="*/ 593 w 2174"/>
                <a:gd name="T63" fmla="*/ 689 h 1239"/>
                <a:gd name="T64" fmla="*/ 584 w 2174"/>
                <a:gd name="T65" fmla="*/ 700 h 1239"/>
                <a:gd name="T66" fmla="*/ 577 w 2174"/>
                <a:gd name="T67" fmla="*/ 714 h 1239"/>
                <a:gd name="T68" fmla="*/ 396 w 2174"/>
                <a:gd name="T69" fmla="*/ 1197 h 1239"/>
                <a:gd name="T70" fmla="*/ 383 w 2174"/>
                <a:gd name="T71" fmla="*/ 1217 h 1239"/>
                <a:gd name="T72" fmla="*/ 348 w 2174"/>
                <a:gd name="T73" fmla="*/ 1237 h 1239"/>
                <a:gd name="T74" fmla="*/ 35 w 2174"/>
                <a:gd name="T75" fmla="*/ 1238 h 1239"/>
                <a:gd name="T76" fmla="*/ 5 w 2174"/>
                <a:gd name="T77" fmla="*/ 1221 h 1239"/>
                <a:gd name="T78" fmla="*/ 1 w 2174"/>
                <a:gd name="T79" fmla="*/ 1193 h 1239"/>
                <a:gd name="T80" fmla="*/ 383 w 2174"/>
                <a:gd name="T81" fmla="*/ 184 h 1239"/>
                <a:gd name="T82" fmla="*/ 401 w 2174"/>
                <a:gd name="T83" fmla="*/ 147 h 1239"/>
                <a:gd name="T84" fmla="*/ 434 w 2174"/>
                <a:gd name="T85" fmla="*/ 95 h 1239"/>
                <a:gd name="T86" fmla="*/ 486 w 2174"/>
                <a:gd name="T87" fmla="*/ 44 h 1239"/>
                <a:gd name="T88" fmla="*/ 559 w 2174"/>
                <a:gd name="T89" fmla="*/ 9 h 1239"/>
                <a:gd name="T90" fmla="*/ 652 w 2174"/>
                <a:gd name="T91" fmla="*/ 1 h 1239"/>
                <a:gd name="T92" fmla="*/ 694 w 2174"/>
                <a:gd name="T93" fmla="*/ 1 h 1239"/>
                <a:gd name="T94" fmla="*/ 788 w 2174"/>
                <a:gd name="T95" fmla="*/ 1 h 1239"/>
                <a:gd name="T96" fmla="*/ 918 w 2174"/>
                <a:gd name="T97" fmla="*/ 1 h 1239"/>
                <a:gd name="T98" fmla="*/ 1069 w 2174"/>
                <a:gd name="T99" fmla="*/ 0 h 1239"/>
                <a:gd name="T100" fmla="*/ 1222 w 2174"/>
                <a:gd name="T101" fmla="*/ 0 h 1239"/>
                <a:gd name="T102" fmla="*/ 1364 w 2174"/>
                <a:gd name="T103" fmla="*/ 0 h 1239"/>
                <a:gd name="T104" fmla="*/ 1476 w 2174"/>
                <a:gd name="T105" fmla="*/ 0 h 1239"/>
                <a:gd name="T106" fmla="*/ 1543 w 2174"/>
                <a:gd name="T107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4" h="1239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A96114-B448-4628-873E-463BC24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4419600"/>
              <a:ext cx="74613" cy="60325"/>
            </a:xfrm>
            <a:custGeom>
              <a:avLst/>
              <a:gdLst>
                <a:gd name="T0" fmla="*/ 71 w 570"/>
                <a:gd name="T1" fmla="*/ 0 h 450"/>
                <a:gd name="T2" fmla="*/ 521 w 570"/>
                <a:gd name="T3" fmla="*/ 0 h 450"/>
                <a:gd name="T4" fmla="*/ 538 w 570"/>
                <a:gd name="T5" fmla="*/ 1 h 450"/>
                <a:gd name="T6" fmla="*/ 550 w 570"/>
                <a:gd name="T7" fmla="*/ 5 h 450"/>
                <a:gd name="T8" fmla="*/ 559 w 570"/>
                <a:gd name="T9" fmla="*/ 11 h 450"/>
                <a:gd name="T10" fmla="*/ 565 w 570"/>
                <a:gd name="T11" fmla="*/ 18 h 450"/>
                <a:gd name="T12" fmla="*/ 569 w 570"/>
                <a:gd name="T13" fmla="*/ 26 h 450"/>
                <a:gd name="T14" fmla="*/ 570 w 570"/>
                <a:gd name="T15" fmla="*/ 34 h 450"/>
                <a:gd name="T16" fmla="*/ 570 w 570"/>
                <a:gd name="T17" fmla="*/ 41 h 450"/>
                <a:gd name="T18" fmla="*/ 570 w 570"/>
                <a:gd name="T19" fmla="*/ 47 h 450"/>
                <a:gd name="T20" fmla="*/ 569 w 570"/>
                <a:gd name="T21" fmla="*/ 51 h 450"/>
                <a:gd name="T22" fmla="*/ 569 w 570"/>
                <a:gd name="T23" fmla="*/ 53 h 450"/>
                <a:gd name="T24" fmla="*/ 451 w 570"/>
                <a:gd name="T25" fmla="*/ 376 h 450"/>
                <a:gd name="T26" fmla="*/ 450 w 570"/>
                <a:gd name="T27" fmla="*/ 378 h 450"/>
                <a:gd name="T28" fmla="*/ 448 w 570"/>
                <a:gd name="T29" fmla="*/ 384 h 450"/>
                <a:gd name="T30" fmla="*/ 444 w 570"/>
                <a:gd name="T31" fmla="*/ 392 h 450"/>
                <a:gd name="T32" fmla="*/ 439 w 570"/>
                <a:gd name="T33" fmla="*/ 403 h 450"/>
                <a:gd name="T34" fmla="*/ 431 w 570"/>
                <a:gd name="T35" fmla="*/ 414 h 450"/>
                <a:gd name="T36" fmla="*/ 423 w 570"/>
                <a:gd name="T37" fmla="*/ 425 h 450"/>
                <a:gd name="T38" fmla="*/ 412 w 570"/>
                <a:gd name="T39" fmla="*/ 435 h 450"/>
                <a:gd name="T40" fmla="*/ 400 w 570"/>
                <a:gd name="T41" fmla="*/ 443 h 450"/>
                <a:gd name="T42" fmla="*/ 385 w 570"/>
                <a:gd name="T43" fmla="*/ 448 h 450"/>
                <a:gd name="T44" fmla="*/ 369 w 570"/>
                <a:gd name="T45" fmla="*/ 450 h 450"/>
                <a:gd name="T46" fmla="*/ 71 w 570"/>
                <a:gd name="T47" fmla="*/ 450 h 450"/>
                <a:gd name="T48" fmla="*/ 51 w 570"/>
                <a:gd name="T49" fmla="*/ 448 h 450"/>
                <a:gd name="T50" fmla="*/ 35 w 570"/>
                <a:gd name="T51" fmla="*/ 441 h 450"/>
                <a:gd name="T52" fmla="*/ 20 w 570"/>
                <a:gd name="T53" fmla="*/ 430 h 450"/>
                <a:gd name="T54" fmla="*/ 9 w 570"/>
                <a:gd name="T55" fmla="*/ 415 h 450"/>
                <a:gd name="T56" fmla="*/ 2 w 570"/>
                <a:gd name="T57" fmla="*/ 399 h 450"/>
                <a:gd name="T58" fmla="*/ 0 w 570"/>
                <a:gd name="T59" fmla="*/ 379 h 450"/>
                <a:gd name="T60" fmla="*/ 0 w 570"/>
                <a:gd name="T61" fmla="*/ 70 h 450"/>
                <a:gd name="T62" fmla="*/ 2 w 570"/>
                <a:gd name="T63" fmla="*/ 51 h 450"/>
                <a:gd name="T64" fmla="*/ 9 w 570"/>
                <a:gd name="T65" fmla="*/ 35 h 450"/>
                <a:gd name="T66" fmla="*/ 20 w 570"/>
                <a:gd name="T67" fmla="*/ 20 h 450"/>
                <a:gd name="T68" fmla="*/ 35 w 570"/>
                <a:gd name="T69" fmla="*/ 9 h 450"/>
                <a:gd name="T70" fmla="*/ 51 w 570"/>
                <a:gd name="T71" fmla="*/ 2 h 450"/>
                <a:gd name="T72" fmla="*/ 71 w 570"/>
                <a:gd name="T7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0" h="45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6">
              <a:extLst>
                <a:ext uri="{FF2B5EF4-FFF2-40B4-BE49-F238E27FC236}">
                  <a16:creationId xmlns:a16="http://schemas.microsoft.com/office/drawing/2014/main" id="{BC8E9D2C-9501-43B7-B566-2041E691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052888"/>
              <a:ext cx="441325" cy="347663"/>
            </a:xfrm>
            <a:custGeom>
              <a:avLst/>
              <a:gdLst>
                <a:gd name="T0" fmla="*/ 3199 w 3335"/>
                <a:gd name="T1" fmla="*/ 0 h 2624"/>
                <a:gd name="T2" fmla="*/ 3251 w 3335"/>
                <a:gd name="T3" fmla="*/ 11 h 2624"/>
                <a:gd name="T4" fmla="*/ 3295 w 3335"/>
                <a:gd name="T5" fmla="*/ 40 h 2624"/>
                <a:gd name="T6" fmla="*/ 3324 w 3335"/>
                <a:gd name="T7" fmla="*/ 84 h 2624"/>
                <a:gd name="T8" fmla="*/ 3335 w 3335"/>
                <a:gd name="T9" fmla="*/ 137 h 2624"/>
                <a:gd name="T10" fmla="*/ 3333 w 3335"/>
                <a:gd name="T11" fmla="*/ 2512 h 2624"/>
                <a:gd name="T12" fmla="*/ 3317 w 3335"/>
                <a:gd name="T13" fmla="*/ 2557 h 2624"/>
                <a:gd name="T14" fmla="*/ 3287 w 3335"/>
                <a:gd name="T15" fmla="*/ 2592 h 2624"/>
                <a:gd name="T16" fmla="*/ 3248 w 3335"/>
                <a:gd name="T17" fmla="*/ 2615 h 2624"/>
                <a:gd name="T18" fmla="*/ 3210 w 3335"/>
                <a:gd name="T19" fmla="*/ 2621 h 2624"/>
                <a:gd name="T20" fmla="*/ 3185 w 3335"/>
                <a:gd name="T21" fmla="*/ 2613 h 2624"/>
                <a:gd name="T22" fmla="*/ 3171 w 3335"/>
                <a:gd name="T23" fmla="*/ 2599 h 2624"/>
                <a:gd name="T24" fmla="*/ 3165 w 3335"/>
                <a:gd name="T25" fmla="*/ 2588 h 2624"/>
                <a:gd name="T26" fmla="*/ 2995 w 3335"/>
                <a:gd name="T27" fmla="*/ 2141 h 2624"/>
                <a:gd name="T28" fmla="*/ 2994 w 3335"/>
                <a:gd name="T29" fmla="*/ 2136 h 2624"/>
                <a:gd name="T30" fmla="*/ 2994 w 3335"/>
                <a:gd name="T31" fmla="*/ 2124 h 2624"/>
                <a:gd name="T32" fmla="*/ 3001 w 3335"/>
                <a:gd name="T33" fmla="*/ 2108 h 2624"/>
                <a:gd name="T34" fmla="*/ 3021 w 3335"/>
                <a:gd name="T35" fmla="*/ 2092 h 2624"/>
                <a:gd name="T36" fmla="*/ 3060 w 3335"/>
                <a:gd name="T37" fmla="*/ 2074 h 2624"/>
                <a:gd name="T38" fmla="*/ 3098 w 3335"/>
                <a:gd name="T39" fmla="*/ 2045 h 2624"/>
                <a:gd name="T40" fmla="*/ 3124 w 3335"/>
                <a:gd name="T41" fmla="*/ 2004 h 2624"/>
                <a:gd name="T42" fmla="*/ 3134 w 3335"/>
                <a:gd name="T43" fmla="*/ 1954 h 2624"/>
                <a:gd name="T44" fmla="*/ 3131 w 3335"/>
                <a:gd name="T45" fmla="*/ 336 h 2624"/>
                <a:gd name="T46" fmla="*/ 3110 w 3335"/>
                <a:gd name="T47" fmla="*/ 286 h 2624"/>
                <a:gd name="T48" fmla="*/ 3073 w 3335"/>
                <a:gd name="T49" fmla="*/ 250 h 2624"/>
                <a:gd name="T50" fmla="*/ 3024 w 3335"/>
                <a:gd name="T51" fmla="*/ 229 h 2624"/>
                <a:gd name="T52" fmla="*/ 339 w 3335"/>
                <a:gd name="T53" fmla="*/ 226 h 2624"/>
                <a:gd name="T54" fmla="*/ 286 w 3335"/>
                <a:gd name="T55" fmla="*/ 237 h 2624"/>
                <a:gd name="T56" fmla="*/ 242 w 3335"/>
                <a:gd name="T57" fmla="*/ 266 h 2624"/>
                <a:gd name="T58" fmla="*/ 212 w 3335"/>
                <a:gd name="T59" fmla="*/ 309 h 2624"/>
                <a:gd name="T60" fmla="*/ 202 w 3335"/>
                <a:gd name="T61" fmla="*/ 363 h 2624"/>
                <a:gd name="T62" fmla="*/ 204 w 3335"/>
                <a:gd name="T63" fmla="*/ 1982 h 2624"/>
                <a:gd name="T64" fmla="*/ 225 w 3335"/>
                <a:gd name="T65" fmla="*/ 2030 h 2624"/>
                <a:gd name="T66" fmla="*/ 263 w 3335"/>
                <a:gd name="T67" fmla="*/ 2067 h 2624"/>
                <a:gd name="T68" fmla="*/ 311 w 3335"/>
                <a:gd name="T69" fmla="*/ 2088 h 2624"/>
                <a:gd name="T70" fmla="*/ 1033 w 3335"/>
                <a:gd name="T71" fmla="*/ 2091 h 2624"/>
                <a:gd name="T72" fmla="*/ 1058 w 3335"/>
                <a:gd name="T73" fmla="*/ 2096 h 2624"/>
                <a:gd name="T74" fmla="*/ 1071 w 3335"/>
                <a:gd name="T75" fmla="*/ 2107 h 2624"/>
                <a:gd name="T76" fmla="*/ 1075 w 3335"/>
                <a:gd name="T77" fmla="*/ 2121 h 2624"/>
                <a:gd name="T78" fmla="*/ 1073 w 3335"/>
                <a:gd name="T79" fmla="*/ 2132 h 2624"/>
                <a:gd name="T80" fmla="*/ 1072 w 3335"/>
                <a:gd name="T81" fmla="*/ 2137 h 2624"/>
                <a:gd name="T82" fmla="*/ 905 w 3335"/>
                <a:gd name="T83" fmla="*/ 2576 h 2624"/>
                <a:gd name="T84" fmla="*/ 898 w 3335"/>
                <a:gd name="T85" fmla="*/ 2587 h 2624"/>
                <a:gd name="T86" fmla="*/ 883 w 3335"/>
                <a:gd name="T87" fmla="*/ 2603 h 2624"/>
                <a:gd name="T88" fmla="*/ 858 w 3335"/>
                <a:gd name="T89" fmla="*/ 2617 h 2624"/>
                <a:gd name="T90" fmla="*/ 821 w 3335"/>
                <a:gd name="T91" fmla="*/ 2624 h 2624"/>
                <a:gd name="T92" fmla="*/ 109 w 3335"/>
                <a:gd name="T93" fmla="*/ 2621 h 2624"/>
                <a:gd name="T94" fmla="*/ 61 w 3335"/>
                <a:gd name="T95" fmla="*/ 2600 h 2624"/>
                <a:gd name="T96" fmla="*/ 23 w 3335"/>
                <a:gd name="T97" fmla="*/ 2564 h 2624"/>
                <a:gd name="T98" fmla="*/ 3 w 3335"/>
                <a:gd name="T99" fmla="*/ 2515 h 2624"/>
                <a:gd name="T100" fmla="*/ 0 w 3335"/>
                <a:gd name="T101" fmla="*/ 137 h 2624"/>
                <a:gd name="T102" fmla="*/ 11 w 3335"/>
                <a:gd name="T103" fmla="*/ 84 h 2624"/>
                <a:gd name="T104" fmla="*/ 40 w 3335"/>
                <a:gd name="T105" fmla="*/ 40 h 2624"/>
                <a:gd name="T106" fmla="*/ 84 w 3335"/>
                <a:gd name="T107" fmla="*/ 11 h 2624"/>
                <a:gd name="T108" fmla="*/ 137 w 3335"/>
                <a:gd name="T109" fmla="*/ 0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35" h="2624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19DCF02-6C87-406A-A53C-6AA7FF2DC7BE}"/>
              </a:ext>
            </a:extLst>
          </p:cNvPr>
          <p:cNvSpPr/>
          <p:nvPr/>
        </p:nvSpPr>
        <p:spPr>
          <a:xfrm>
            <a:off x="1926771" y="1012371"/>
            <a:ext cx="5257800" cy="3494315"/>
          </a:xfrm>
          <a:prstGeom prst="ellipse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4DF17-E16E-4E2B-BA9D-6159A4387F44}"/>
              </a:ext>
            </a:extLst>
          </p:cNvPr>
          <p:cNvGrpSpPr/>
          <p:nvPr/>
        </p:nvGrpSpPr>
        <p:grpSpPr>
          <a:xfrm>
            <a:off x="3225336" y="3326012"/>
            <a:ext cx="734320" cy="458379"/>
            <a:chOff x="9056688" y="3584575"/>
            <a:chExt cx="579437" cy="306388"/>
          </a:xfrm>
          <a:solidFill>
            <a:schemeClr val="bg1"/>
          </a:solidFill>
        </p:grpSpPr>
        <p:sp>
          <p:nvSpPr>
            <p:cNvPr id="33" name="Freeform 182">
              <a:extLst>
                <a:ext uri="{FF2B5EF4-FFF2-40B4-BE49-F238E27FC236}">
                  <a16:creationId xmlns:a16="http://schemas.microsoft.com/office/drawing/2014/main" id="{0B9E107C-1803-4027-8B34-74D50A518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6688" y="3584575"/>
              <a:ext cx="579437" cy="306388"/>
            </a:xfrm>
            <a:custGeom>
              <a:avLst/>
              <a:gdLst>
                <a:gd name="T0" fmla="*/ 587 w 3650"/>
                <a:gd name="T1" fmla="*/ 221 h 1930"/>
                <a:gd name="T2" fmla="*/ 416 w 3650"/>
                <a:gd name="T3" fmla="*/ 431 h 1930"/>
                <a:gd name="T4" fmla="*/ 155 w 3650"/>
                <a:gd name="T5" fmla="*/ 1499 h 1930"/>
                <a:gd name="T6" fmla="*/ 284 w 3650"/>
                <a:gd name="T7" fmla="*/ 1714 h 1930"/>
                <a:gd name="T8" fmla="*/ 541 w 3650"/>
                <a:gd name="T9" fmla="*/ 1777 h 1930"/>
                <a:gd name="T10" fmla="*/ 785 w 3650"/>
                <a:gd name="T11" fmla="*/ 1671 h 1930"/>
                <a:gd name="T12" fmla="*/ 1049 w 3650"/>
                <a:gd name="T13" fmla="*/ 1206 h 1930"/>
                <a:gd name="T14" fmla="*/ 1175 w 3650"/>
                <a:gd name="T15" fmla="*/ 1213 h 1930"/>
                <a:gd name="T16" fmla="*/ 1281 w 3650"/>
                <a:gd name="T17" fmla="*/ 1357 h 1930"/>
                <a:gd name="T18" fmla="*/ 1475 w 3650"/>
                <a:gd name="T19" fmla="*/ 1387 h 1930"/>
                <a:gd name="T20" fmla="*/ 1616 w 3650"/>
                <a:gd name="T21" fmla="*/ 1254 h 1930"/>
                <a:gd name="T22" fmla="*/ 1698 w 3650"/>
                <a:gd name="T23" fmla="*/ 1143 h 1930"/>
                <a:gd name="T24" fmla="*/ 2010 w 3650"/>
                <a:gd name="T25" fmla="*/ 1179 h 1930"/>
                <a:gd name="T26" fmla="*/ 2093 w 3650"/>
                <a:gd name="T27" fmla="*/ 1336 h 1930"/>
                <a:gd name="T28" fmla="*/ 2280 w 3650"/>
                <a:gd name="T29" fmla="*/ 1395 h 1930"/>
                <a:gd name="T30" fmla="*/ 2439 w 3650"/>
                <a:gd name="T31" fmla="*/ 1282 h 1930"/>
                <a:gd name="T32" fmla="*/ 2541 w 3650"/>
                <a:gd name="T33" fmla="*/ 1186 h 1930"/>
                <a:gd name="T34" fmla="*/ 2791 w 3650"/>
                <a:gd name="T35" fmla="*/ 1567 h 1930"/>
                <a:gd name="T36" fmla="*/ 2987 w 3650"/>
                <a:gd name="T37" fmla="*/ 1753 h 1930"/>
                <a:gd name="T38" fmla="*/ 3257 w 3650"/>
                <a:gd name="T39" fmla="*/ 1756 h 1930"/>
                <a:gd name="T40" fmla="*/ 3460 w 3650"/>
                <a:gd name="T41" fmla="*/ 1576 h 1930"/>
                <a:gd name="T42" fmla="*/ 3486 w 3650"/>
                <a:gd name="T43" fmla="*/ 1307 h 1930"/>
                <a:gd name="T44" fmla="*/ 3138 w 3650"/>
                <a:gd name="T45" fmla="*/ 279 h 1930"/>
                <a:gd name="T46" fmla="*/ 2874 w 3650"/>
                <a:gd name="T47" fmla="*/ 153 h 1930"/>
                <a:gd name="T48" fmla="*/ 2585 w 3650"/>
                <a:gd name="T49" fmla="*/ 218 h 1930"/>
                <a:gd name="T50" fmla="*/ 2415 w 3650"/>
                <a:gd name="T51" fmla="*/ 381 h 1930"/>
                <a:gd name="T52" fmla="*/ 1265 w 3650"/>
                <a:gd name="T53" fmla="*/ 395 h 1930"/>
                <a:gd name="T54" fmla="*/ 1105 w 3650"/>
                <a:gd name="T55" fmla="*/ 243 h 1930"/>
                <a:gd name="T56" fmla="*/ 831 w 3650"/>
                <a:gd name="T57" fmla="*/ 149 h 1930"/>
                <a:gd name="T58" fmla="*/ 3093 w 3650"/>
                <a:gd name="T59" fmla="*/ 64 h 1930"/>
                <a:gd name="T60" fmla="*/ 3331 w 3650"/>
                <a:gd name="T61" fmla="*/ 285 h 1930"/>
                <a:gd name="T62" fmla="*/ 3649 w 3650"/>
                <a:gd name="T63" fmla="*/ 1376 h 1930"/>
                <a:gd name="T64" fmla="*/ 3566 w 3650"/>
                <a:gd name="T65" fmla="*/ 1692 h 1930"/>
                <a:gd name="T66" fmla="*/ 3310 w 3650"/>
                <a:gd name="T67" fmla="*/ 1897 h 1930"/>
                <a:gd name="T68" fmla="*/ 2984 w 3650"/>
                <a:gd name="T69" fmla="*/ 1910 h 1930"/>
                <a:gd name="T70" fmla="*/ 2713 w 3650"/>
                <a:gd name="T71" fmla="*/ 1727 h 1930"/>
                <a:gd name="T72" fmla="*/ 2450 w 3650"/>
                <a:gd name="T73" fmla="*/ 1487 h 1930"/>
                <a:gd name="T74" fmla="*/ 2197 w 3650"/>
                <a:gd name="T75" fmla="*/ 1544 h 1930"/>
                <a:gd name="T76" fmla="*/ 1959 w 3650"/>
                <a:gd name="T77" fmla="*/ 1413 h 1930"/>
                <a:gd name="T78" fmla="*/ 1721 w 3650"/>
                <a:gd name="T79" fmla="*/ 1375 h 1930"/>
                <a:gd name="T80" fmla="*/ 1502 w 3650"/>
                <a:gd name="T81" fmla="*/ 1535 h 1930"/>
                <a:gd name="T82" fmla="*/ 1241 w 3650"/>
                <a:gd name="T83" fmla="*/ 1508 h 1930"/>
                <a:gd name="T84" fmla="*/ 974 w 3650"/>
                <a:gd name="T85" fmla="*/ 1677 h 1930"/>
                <a:gd name="T86" fmla="*/ 748 w 3650"/>
                <a:gd name="T87" fmla="*/ 1874 h 1930"/>
                <a:gd name="T88" fmla="*/ 450 w 3650"/>
                <a:gd name="T89" fmla="*/ 1928 h 1930"/>
                <a:gd name="T90" fmla="*/ 178 w 3650"/>
                <a:gd name="T91" fmla="*/ 1823 h 1930"/>
                <a:gd name="T92" fmla="*/ 21 w 3650"/>
                <a:gd name="T93" fmla="*/ 1581 h 1930"/>
                <a:gd name="T94" fmla="*/ 23 w 3650"/>
                <a:gd name="T95" fmla="*/ 1267 h 1930"/>
                <a:gd name="T96" fmla="*/ 387 w 3650"/>
                <a:gd name="T97" fmla="*/ 197 h 1930"/>
                <a:gd name="T98" fmla="*/ 677 w 3650"/>
                <a:gd name="T99" fmla="*/ 20 h 1930"/>
                <a:gd name="T100" fmla="*/ 1041 w 3650"/>
                <a:gd name="T101" fmla="*/ 38 h 1930"/>
                <a:gd name="T102" fmla="*/ 1321 w 3650"/>
                <a:gd name="T103" fmla="*/ 255 h 1930"/>
                <a:gd name="T104" fmla="*/ 2369 w 3650"/>
                <a:gd name="T105" fmla="*/ 208 h 1930"/>
                <a:gd name="T106" fmla="*/ 2672 w 3650"/>
                <a:gd name="T107" fmla="*/ 19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0" h="1930">
                  <a:moveTo>
                    <a:pt x="831" y="149"/>
                  </a:moveTo>
                  <a:lnTo>
                    <a:pt x="779" y="153"/>
                  </a:lnTo>
                  <a:lnTo>
                    <a:pt x="728" y="161"/>
                  </a:lnTo>
                  <a:lnTo>
                    <a:pt x="678" y="177"/>
                  </a:lnTo>
                  <a:lnTo>
                    <a:pt x="628" y="198"/>
                  </a:lnTo>
                  <a:lnTo>
                    <a:pt x="587" y="221"/>
                  </a:lnTo>
                  <a:lnTo>
                    <a:pt x="550" y="249"/>
                  </a:lnTo>
                  <a:lnTo>
                    <a:pt x="515" y="279"/>
                  </a:lnTo>
                  <a:lnTo>
                    <a:pt x="486" y="313"/>
                  </a:lnTo>
                  <a:lnTo>
                    <a:pt x="458" y="349"/>
                  </a:lnTo>
                  <a:lnTo>
                    <a:pt x="435" y="389"/>
                  </a:lnTo>
                  <a:lnTo>
                    <a:pt x="416" y="431"/>
                  </a:lnTo>
                  <a:lnTo>
                    <a:pt x="400" y="476"/>
                  </a:lnTo>
                  <a:lnTo>
                    <a:pt x="168" y="1307"/>
                  </a:lnTo>
                  <a:lnTo>
                    <a:pt x="156" y="1356"/>
                  </a:lnTo>
                  <a:lnTo>
                    <a:pt x="150" y="1405"/>
                  </a:lnTo>
                  <a:lnTo>
                    <a:pt x="150" y="1452"/>
                  </a:lnTo>
                  <a:lnTo>
                    <a:pt x="155" y="1499"/>
                  </a:lnTo>
                  <a:lnTo>
                    <a:pt x="165" y="1542"/>
                  </a:lnTo>
                  <a:lnTo>
                    <a:pt x="179" y="1583"/>
                  </a:lnTo>
                  <a:lnTo>
                    <a:pt x="199" y="1620"/>
                  </a:lnTo>
                  <a:lnTo>
                    <a:pt x="223" y="1656"/>
                  </a:lnTo>
                  <a:lnTo>
                    <a:pt x="251" y="1687"/>
                  </a:lnTo>
                  <a:lnTo>
                    <a:pt x="284" y="1714"/>
                  </a:lnTo>
                  <a:lnTo>
                    <a:pt x="321" y="1738"/>
                  </a:lnTo>
                  <a:lnTo>
                    <a:pt x="362" y="1756"/>
                  </a:lnTo>
                  <a:lnTo>
                    <a:pt x="405" y="1770"/>
                  </a:lnTo>
                  <a:lnTo>
                    <a:pt x="450" y="1777"/>
                  </a:lnTo>
                  <a:lnTo>
                    <a:pt x="496" y="1780"/>
                  </a:lnTo>
                  <a:lnTo>
                    <a:pt x="541" y="1777"/>
                  </a:lnTo>
                  <a:lnTo>
                    <a:pt x="586" y="1771"/>
                  </a:lnTo>
                  <a:lnTo>
                    <a:pt x="630" y="1760"/>
                  </a:lnTo>
                  <a:lnTo>
                    <a:pt x="672" y="1743"/>
                  </a:lnTo>
                  <a:lnTo>
                    <a:pt x="713" y="1723"/>
                  </a:lnTo>
                  <a:lnTo>
                    <a:pt x="751" y="1699"/>
                  </a:lnTo>
                  <a:lnTo>
                    <a:pt x="785" y="1671"/>
                  </a:lnTo>
                  <a:lnTo>
                    <a:pt x="815" y="1640"/>
                  </a:lnTo>
                  <a:lnTo>
                    <a:pt x="842" y="1605"/>
                  </a:lnTo>
                  <a:lnTo>
                    <a:pt x="863" y="1567"/>
                  </a:lnTo>
                  <a:lnTo>
                    <a:pt x="1019" y="1241"/>
                  </a:lnTo>
                  <a:lnTo>
                    <a:pt x="1032" y="1221"/>
                  </a:lnTo>
                  <a:lnTo>
                    <a:pt x="1049" y="1206"/>
                  </a:lnTo>
                  <a:lnTo>
                    <a:pt x="1067" y="1194"/>
                  </a:lnTo>
                  <a:lnTo>
                    <a:pt x="1089" y="1187"/>
                  </a:lnTo>
                  <a:lnTo>
                    <a:pt x="1113" y="1186"/>
                  </a:lnTo>
                  <a:lnTo>
                    <a:pt x="1136" y="1190"/>
                  </a:lnTo>
                  <a:lnTo>
                    <a:pt x="1157" y="1199"/>
                  </a:lnTo>
                  <a:lnTo>
                    <a:pt x="1175" y="1213"/>
                  </a:lnTo>
                  <a:lnTo>
                    <a:pt x="1190" y="1230"/>
                  </a:lnTo>
                  <a:lnTo>
                    <a:pt x="1200" y="1251"/>
                  </a:lnTo>
                  <a:lnTo>
                    <a:pt x="1214" y="1282"/>
                  </a:lnTo>
                  <a:lnTo>
                    <a:pt x="1232" y="1311"/>
                  </a:lnTo>
                  <a:lnTo>
                    <a:pt x="1255" y="1336"/>
                  </a:lnTo>
                  <a:lnTo>
                    <a:pt x="1281" y="1357"/>
                  </a:lnTo>
                  <a:lnTo>
                    <a:pt x="1310" y="1374"/>
                  </a:lnTo>
                  <a:lnTo>
                    <a:pt x="1341" y="1387"/>
                  </a:lnTo>
                  <a:lnTo>
                    <a:pt x="1374" y="1395"/>
                  </a:lnTo>
                  <a:lnTo>
                    <a:pt x="1408" y="1398"/>
                  </a:lnTo>
                  <a:lnTo>
                    <a:pt x="1442" y="1395"/>
                  </a:lnTo>
                  <a:lnTo>
                    <a:pt x="1475" y="1387"/>
                  </a:lnTo>
                  <a:lnTo>
                    <a:pt x="1506" y="1375"/>
                  </a:lnTo>
                  <a:lnTo>
                    <a:pt x="1535" y="1357"/>
                  </a:lnTo>
                  <a:lnTo>
                    <a:pt x="1561" y="1336"/>
                  </a:lnTo>
                  <a:lnTo>
                    <a:pt x="1583" y="1312"/>
                  </a:lnTo>
                  <a:lnTo>
                    <a:pt x="1602" y="1284"/>
                  </a:lnTo>
                  <a:lnTo>
                    <a:pt x="1616" y="1254"/>
                  </a:lnTo>
                  <a:lnTo>
                    <a:pt x="1625" y="1220"/>
                  </a:lnTo>
                  <a:lnTo>
                    <a:pt x="1631" y="1198"/>
                  </a:lnTo>
                  <a:lnTo>
                    <a:pt x="1644" y="1179"/>
                  </a:lnTo>
                  <a:lnTo>
                    <a:pt x="1659" y="1163"/>
                  </a:lnTo>
                  <a:lnTo>
                    <a:pt x="1677" y="1151"/>
                  </a:lnTo>
                  <a:lnTo>
                    <a:pt x="1698" y="1143"/>
                  </a:lnTo>
                  <a:lnTo>
                    <a:pt x="1721" y="1141"/>
                  </a:lnTo>
                  <a:lnTo>
                    <a:pt x="1932" y="1141"/>
                  </a:lnTo>
                  <a:lnTo>
                    <a:pt x="1954" y="1143"/>
                  </a:lnTo>
                  <a:lnTo>
                    <a:pt x="1975" y="1151"/>
                  </a:lnTo>
                  <a:lnTo>
                    <a:pt x="1994" y="1163"/>
                  </a:lnTo>
                  <a:lnTo>
                    <a:pt x="2010" y="1179"/>
                  </a:lnTo>
                  <a:lnTo>
                    <a:pt x="2022" y="1198"/>
                  </a:lnTo>
                  <a:lnTo>
                    <a:pt x="2029" y="1220"/>
                  </a:lnTo>
                  <a:lnTo>
                    <a:pt x="2037" y="1254"/>
                  </a:lnTo>
                  <a:lnTo>
                    <a:pt x="2052" y="1283"/>
                  </a:lnTo>
                  <a:lnTo>
                    <a:pt x="2071" y="1312"/>
                  </a:lnTo>
                  <a:lnTo>
                    <a:pt x="2093" y="1336"/>
                  </a:lnTo>
                  <a:lnTo>
                    <a:pt x="2118" y="1357"/>
                  </a:lnTo>
                  <a:lnTo>
                    <a:pt x="2147" y="1375"/>
                  </a:lnTo>
                  <a:lnTo>
                    <a:pt x="2178" y="1387"/>
                  </a:lnTo>
                  <a:lnTo>
                    <a:pt x="2211" y="1395"/>
                  </a:lnTo>
                  <a:lnTo>
                    <a:pt x="2245" y="1398"/>
                  </a:lnTo>
                  <a:lnTo>
                    <a:pt x="2280" y="1395"/>
                  </a:lnTo>
                  <a:lnTo>
                    <a:pt x="2313" y="1387"/>
                  </a:lnTo>
                  <a:lnTo>
                    <a:pt x="2344" y="1374"/>
                  </a:lnTo>
                  <a:lnTo>
                    <a:pt x="2373" y="1357"/>
                  </a:lnTo>
                  <a:lnTo>
                    <a:pt x="2398" y="1336"/>
                  </a:lnTo>
                  <a:lnTo>
                    <a:pt x="2421" y="1311"/>
                  </a:lnTo>
                  <a:lnTo>
                    <a:pt x="2439" y="1282"/>
                  </a:lnTo>
                  <a:lnTo>
                    <a:pt x="2453" y="1251"/>
                  </a:lnTo>
                  <a:lnTo>
                    <a:pt x="2463" y="1230"/>
                  </a:lnTo>
                  <a:lnTo>
                    <a:pt x="2479" y="1213"/>
                  </a:lnTo>
                  <a:lnTo>
                    <a:pt x="2496" y="1199"/>
                  </a:lnTo>
                  <a:lnTo>
                    <a:pt x="2517" y="1189"/>
                  </a:lnTo>
                  <a:lnTo>
                    <a:pt x="2541" y="1186"/>
                  </a:lnTo>
                  <a:lnTo>
                    <a:pt x="2564" y="1187"/>
                  </a:lnTo>
                  <a:lnTo>
                    <a:pt x="2586" y="1194"/>
                  </a:lnTo>
                  <a:lnTo>
                    <a:pt x="2605" y="1206"/>
                  </a:lnTo>
                  <a:lnTo>
                    <a:pt x="2621" y="1221"/>
                  </a:lnTo>
                  <a:lnTo>
                    <a:pt x="2635" y="1241"/>
                  </a:lnTo>
                  <a:lnTo>
                    <a:pt x="2791" y="1567"/>
                  </a:lnTo>
                  <a:lnTo>
                    <a:pt x="2813" y="1608"/>
                  </a:lnTo>
                  <a:lnTo>
                    <a:pt x="2840" y="1645"/>
                  </a:lnTo>
                  <a:lnTo>
                    <a:pt x="2871" y="1679"/>
                  </a:lnTo>
                  <a:lnTo>
                    <a:pt x="2907" y="1708"/>
                  </a:lnTo>
                  <a:lnTo>
                    <a:pt x="2945" y="1733"/>
                  </a:lnTo>
                  <a:lnTo>
                    <a:pt x="2987" y="1753"/>
                  </a:lnTo>
                  <a:lnTo>
                    <a:pt x="3032" y="1768"/>
                  </a:lnTo>
                  <a:lnTo>
                    <a:pt x="3077" y="1776"/>
                  </a:lnTo>
                  <a:lnTo>
                    <a:pt x="3122" y="1780"/>
                  </a:lnTo>
                  <a:lnTo>
                    <a:pt x="3168" y="1777"/>
                  </a:lnTo>
                  <a:lnTo>
                    <a:pt x="3213" y="1770"/>
                  </a:lnTo>
                  <a:lnTo>
                    <a:pt x="3257" y="1756"/>
                  </a:lnTo>
                  <a:lnTo>
                    <a:pt x="3300" y="1738"/>
                  </a:lnTo>
                  <a:lnTo>
                    <a:pt x="3339" y="1713"/>
                  </a:lnTo>
                  <a:lnTo>
                    <a:pt x="3376" y="1685"/>
                  </a:lnTo>
                  <a:lnTo>
                    <a:pt x="3408" y="1653"/>
                  </a:lnTo>
                  <a:lnTo>
                    <a:pt x="3435" y="1616"/>
                  </a:lnTo>
                  <a:lnTo>
                    <a:pt x="3460" y="1576"/>
                  </a:lnTo>
                  <a:lnTo>
                    <a:pt x="3477" y="1533"/>
                  </a:lnTo>
                  <a:lnTo>
                    <a:pt x="3491" y="1489"/>
                  </a:lnTo>
                  <a:lnTo>
                    <a:pt x="3498" y="1444"/>
                  </a:lnTo>
                  <a:lnTo>
                    <a:pt x="3500" y="1398"/>
                  </a:lnTo>
                  <a:lnTo>
                    <a:pt x="3495" y="1352"/>
                  </a:lnTo>
                  <a:lnTo>
                    <a:pt x="3486" y="1307"/>
                  </a:lnTo>
                  <a:lnTo>
                    <a:pt x="3253" y="476"/>
                  </a:lnTo>
                  <a:lnTo>
                    <a:pt x="3239" y="431"/>
                  </a:lnTo>
                  <a:lnTo>
                    <a:pt x="3219" y="389"/>
                  </a:lnTo>
                  <a:lnTo>
                    <a:pt x="3195" y="349"/>
                  </a:lnTo>
                  <a:lnTo>
                    <a:pt x="3169" y="313"/>
                  </a:lnTo>
                  <a:lnTo>
                    <a:pt x="3138" y="279"/>
                  </a:lnTo>
                  <a:lnTo>
                    <a:pt x="3104" y="249"/>
                  </a:lnTo>
                  <a:lnTo>
                    <a:pt x="3066" y="221"/>
                  </a:lnTo>
                  <a:lnTo>
                    <a:pt x="3025" y="198"/>
                  </a:lnTo>
                  <a:lnTo>
                    <a:pt x="2975" y="177"/>
                  </a:lnTo>
                  <a:lnTo>
                    <a:pt x="2926" y="161"/>
                  </a:lnTo>
                  <a:lnTo>
                    <a:pt x="2874" y="153"/>
                  </a:lnTo>
                  <a:lnTo>
                    <a:pt x="2822" y="149"/>
                  </a:lnTo>
                  <a:lnTo>
                    <a:pt x="2770" y="153"/>
                  </a:lnTo>
                  <a:lnTo>
                    <a:pt x="2718" y="162"/>
                  </a:lnTo>
                  <a:lnTo>
                    <a:pt x="2666" y="178"/>
                  </a:lnTo>
                  <a:lnTo>
                    <a:pt x="2624" y="196"/>
                  </a:lnTo>
                  <a:lnTo>
                    <a:pt x="2585" y="218"/>
                  </a:lnTo>
                  <a:lnTo>
                    <a:pt x="2548" y="243"/>
                  </a:lnTo>
                  <a:lnTo>
                    <a:pt x="2514" y="273"/>
                  </a:lnTo>
                  <a:lnTo>
                    <a:pt x="2483" y="305"/>
                  </a:lnTo>
                  <a:lnTo>
                    <a:pt x="2455" y="340"/>
                  </a:lnTo>
                  <a:lnTo>
                    <a:pt x="2437" y="364"/>
                  </a:lnTo>
                  <a:lnTo>
                    <a:pt x="2415" y="381"/>
                  </a:lnTo>
                  <a:lnTo>
                    <a:pt x="2389" y="395"/>
                  </a:lnTo>
                  <a:lnTo>
                    <a:pt x="2360" y="402"/>
                  </a:lnTo>
                  <a:lnTo>
                    <a:pt x="2332" y="406"/>
                  </a:lnTo>
                  <a:lnTo>
                    <a:pt x="1322" y="406"/>
                  </a:lnTo>
                  <a:lnTo>
                    <a:pt x="1293" y="402"/>
                  </a:lnTo>
                  <a:lnTo>
                    <a:pt x="1265" y="395"/>
                  </a:lnTo>
                  <a:lnTo>
                    <a:pt x="1239" y="381"/>
                  </a:lnTo>
                  <a:lnTo>
                    <a:pt x="1217" y="364"/>
                  </a:lnTo>
                  <a:lnTo>
                    <a:pt x="1198" y="340"/>
                  </a:lnTo>
                  <a:lnTo>
                    <a:pt x="1170" y="305"/>
                  </a:lnTo>
                  <a:lnTo>
                    <a:pt x="1139" y="273"/>
                  </a:lnTo>
                  <a:lnTo>
                    <a:pt x="1105" y="243"/>
                  </a:lnTo>
                  <a:lnTo>
                    <a:pt x="1068" y="218"/>
                  </a:lnTo>
                  <a:lnTo>
                    <a:pt x="1030" y="196"/>
                  </a:lnTo>
                  <a:lnTo>
                    <a:pt x="988" y="178"/>
                  </a:lnTo>
                  <a:lnTo>
                    <a:pt x="936" y="162"/>
                  </a:lnTo>
                  <a:lnTo>
                    <a:pt x="884" y="153"/>
                  </a:lnTo>
                  <a:lnTo>
                    <a:pt x="831" y="149"/>
                  </a:lnTo>
                  <a:close/>
                  <a:moveTo>
                    <a:pt x="2794" y="0"/>
                  </a:moveTo>
                  <a:lnTo>
                    <a:pt x="2856" y="1"/>
                  </a:lnTo>
                  <a:lnTo>
                    <a:pt x="2917" y="7"/>
                  </a:lnTo>
                  <a:lnTo>
                    <a:pt x="2978" y="20"/>
                  </a:lnTo>
                  <a:lnTo>
                    <a:pt x="3036" y="39"/>
                  </a:lnTo>
                  <a:lnTo>
                    <a:pt x="3093" y="64"/>
                  </a:lnTo>
                  <a:lnTo>
                    <a:pt x="3141" y="92"/>
                  </a:lnTo>
                  <a:lnTo>
                    <a:pt x="3187" y="123"/>
                  </a:lnTo>
                  <a:lnTo>
                    <a:pt x="3229" y="158"/>
                  </a:lnTo>
                  <a:lnTo>
                    <a:pt x="3266" y="197"/>
                  </a:lnTo>
                  <a:lnTo>
                    <a:pt x="3302" y="240"/>
                  </a:lnTo>
                  <a:lnTo>
                    <a:pt x="3331" y="285"/>
                  </a:lnTo>
                  <a:lnTo>
                    <a:pt x="3358" y="333"/>
                  </a:lnTo>
                  <a:lnTo>
                    <a:pt x="3380" y="382"/>
                  </a:lnTo>
                  <a:lnTo>
                    <a:pt x="3398" y="436"/>
                  </a:lnTo>
                  <a:lnTo>
                    <a:pt x="3630" y="1267"/>
                  </a:lnTo>
                  <a:lnTo>
                    <a:pt x="3642" y="1321"/>
                  </a:lnTo>
                  <a:lnTo>
                    <a:pt x="3649" y="1376"/>
                  </a:lnTo>
                  <a:lnTo>
                    <a:pt x="3650" y="1431"/>
                  </a:lnTo>
                  <a:lnTo>
                    <a:pt x="3644" y="1486"/>
                  </a:lnTo>
                  <a:lnTo>
                    <a:pt x="3633" y="1540"/>
                  </a:lnTo>
                  <a:lnTo>
                    <a:pt x="3616" y="1593"/>
                  </a:lnTo>
                  <a:lnTo>
                    <a:pt x="3594" y="1644"/>
                  </a:lnTo>
                  <a:lnTo>
                    <a:pt x="3566" y="1692"/>
                  </a:lnTo>
                  <a:lnTo>
                    <a:pt x="3533" y="1737"/>
                  </a:lnTo>
                  <a:lnTo>
                    <a:pt x="3496" y="1777"/>
                  </a:lnTo>
                  <a:lnTo>
                    <a:pt x="3455" y="1815"/>
                  </a:lnTo>
                  <a:lnTo>
                    <a:pt x="3410" y="1847"/>
                  </a:lnTo>
                  <a:lnTo>
                    <a:pt x="3361" y="1875"/>
                  </a:lnTo>
                  <a:lnTo>
                    <a:pt x="3310" y="1897"/>
                  </a:lnTo>
                  <a:lnTo>
                    <a:pt x="3257" y="1913"/>
                  </a:lnTo>
                  <a:lnTo>
                    <a:pt x="3203" y="1924"/>
                  </a:lnTo>
                  <a:lnTo>
                    <a:pt x="3148" y="1930"/>
                  </a:lnTo>
                  <a:lnTo>
                    <a:pt x="3093" y="1929"/>
                  </a:lnTo>
                  <a:lnTo>
                    <a:pt x="3038" y="1922"/>
                  </a:lnTo>
                  <a:lnTo>
                    <a:pt x="2984" y="1910"/>
                  </a:lnTo>
                  <a:lnTo>
                    <a:pt x="2931" y="1892"/>
                  </a:lnTo>
                  <a:lnTo>
                    <a:pt x="2880" y="1868"/>
                  </a:lnTo>
                  <a:lnTo>
                    <a:pt x="2833" y="1839"/>
                  </a:lnTo>
                  <a:lnTo>
                    <a:pt x="2789" y="1806"/>
                  </a:lnTo>
                  <a:lnTo>
                    <a:pt x="2749" y="1769"/>
                  </a:lnTo>
                  <a:lnTo>
                    <a:pt x="2713" y="1727"/>
                  </a:lnTo>
                  <a:lnTo>
                    <a:pt x="2681" y="1681"/>
                  </a:lnTo>
                  <a:lnTo>
                    <a:pt x="2655" y="1632"/>
                  </a:lnTo>
                  <a:lnTo>
                    <a:pt x="2543" y="1398"/>
                  </a:lnTo>
                  <a:lnTo>
                    <a:pt x="2515" y="1431"/>
                  </a:lnTo>
                  <a:lnTo>
                    <a:pt x="2484" y="1460"/>
                  </a:lnTo>
                  <a:lnTo>
                    <a:pt x="2450" y="1487"/>
                  </a:lnTo>
                  <a:lnTo>
                    <a:pt x="2412" y="1508"/>
                  </a:lnTo>
                  <a:lnTo>
                    <a:pt x="2374" y="1525"/>
                  </a:lnTo>
                  <a:lnTo>
                    <a:pt x="2333" y="1538"/>
                  </a:lnTo>
                  <a:lnTo>
                    <a:pt x="2290" y="1545"/>
                  </a:lnTo>
                  <a:lnTo>
                    <a:pt x="2245" y="1548"/>
                  </a:lnTo>
                  <a:lnTo>
                    <a:pt x="2197" y="1544"/>
                  </a:lnTo>
                  <a:lnTo>
                    <a:pt x="2150" y="1535"/>
                  </a:lnTo>
                  <a:lnTo>
                    <a:pt x="2106" y="1521"/>
                  </a:lnTo>
                  <a:lnTo>
                    <a:pt x="2065" y="1501"/>
                  </a:lnTo>
                  <a:lnTo>
                    <a:pt x="2026" y="1476"/>
                  </a:lnTo>
                  <a:lnTo>
                    <a:pt x="1991" y="1447"/>
                  </a:lnTo>
                  <a:lnTo>
                    <a:pt x="1959" y="1413"/>
                  </a:lnTo>
                  <a:lnTo>
                    <a:pt x="1931" y="1375"/>
                  </a:lnTo>
                  <a:lnTo>
                    <a:pt x="1909" y="1334"/>
                  </a:lnTo>
                  <a:lnTo>
                    <a:pt x="1891" y="1291"/>
                  </a:lnTo>
                  <a:lnTo>
                    <a:pt x="1762" y="1291"/>
                  </a:lnTo>
                  <a:lnTo>
                    <a:pt x="1744" y="1334"/>
                  </a:lnTo>
                  <a:lnTo>
                    <a:pt x="1721" y="1375"/>
                  </a:lnTo>
                  <a:lnTo>
                    <a:pt x="1694" y="1413"/>
                  </a:lnTo>
                  <a:lnTo>
                    <a:pt x="1662" y="1447"/>
                  </a:lnTo>
                  <a:lnTo>
                    <a:pt x="1627" y="1476"/>
                  </a:lnTo>
                  <a:lnTo>
                    <a:pt x="1588" y="1501"/>
                  </a:lnTo>
                  <a:lnTo>
                    <a:pt x="1546" y="1521"/>
                  </a:lnTo>
                  <a:lnTo>
                    <a:pt x="1502" y="1535"/>
                  </a:lnTo>
                  <a:lnTo>
                    <a:pt x="1457" y="1544"/>
                  </a:lnTo>
                  <a:lnTo>
                    <a:pt x="1408" y="1548"/>
                  </a:lnTo>
                  <a:lnTo>
                    <a:pt x="1364" y="1545"/>
                  </a:lnTo>
                  <a:lnTo>
                    <a:pt x="1321" y="1538"/>
                  </a:lnTo>
                  <a:lnTo>
                    <a:pt x="1280" y="1525"/>
                  </a:lnTo>
                  <a:lnTo>
                    <a:pt x="1241" y="1508"/>
                  </a:lnTo>
                  <a:lnTo>
                    <a:pt x="1203" y="1487"/>
                  </a:lnTo>
                  <a:lnTo>
                    <a:pt x="1169" y="1460"/>
                  </a:lnTo>
                  <a:lnTo>
                    <a:pt x="1138" y="1431"/>
                  </a:lnTo>
                  <a:lnTo>
                    <a:pt x="1110" y="1398"/>
                  </a:lnTo>
                  <a:lnTo>
                    <a:pt x="999" y="1633"/>
                  </a:lnTo>
                  <a:lnTo>
                    <a:pt x="974" y="1677"/>
                  </a:lnTo>
                  <a:lnTo>
                    <a:pt x="946" y="1718"/>
                  </a:lnTo>
                  <a:lnTo>
                    <a:pt x="913" y="1756"/>
                  </a:lnTo>
                  <a:lnTo>
                    <a:pt x="876" y="1791"/>
                  </a:lnTo>
                  <a:lnTo>
                    <a:pt x="836" y="1823"/>
                  </a:lnTo>
                  <a:lnTo>
                    <a:pt x="793" y="1850"/>
                  </a:lnTo>
                  <a:lnTo>
                    <a:pt x="748" y="1874"/>
                  </a:lnTo>
                  <a:lnTo>
                    <a:pt x="700" y="1894"/>
                  </a:lnTo>
                  <a:lnTo>
                    <a:pt x="651" y="1910"/>
                  </a:lnTo>
                  <a:lnTo>
                    <a:pt x="601" y="1921"/>
                  </a:lnTo>
                  <a:lnTo>
                    <a:pt x="550" y="1928"/>
                  </a:lnTo>
                  <a:lnTo>
                    <a:pt x="498" y="1930"/>
                  </a:lnTo>
                  <a:lnTo>
                    <a:pt x="450" y="1928"/>
                  </a:lnTo>
                  <a:lnTo>
                    <a:pt x="402" y="1922"/>
                  </a:lnTo>
                  <a:lnTo>
                    <a:pt x="355" y="1911"/>
                  </a:lnTo>
                  <a:lnTo>
                    <a:pt x="309" y="1897"/>
                  </a:lnTo>
                  <a:lnTo>
                    <a:pt x="262" y="1876"/>
                  </a:lnTo>
                  <a:lnTo>
                    <a:pt x="218" y="1852"/>
                  </a:lnTo>
                  <a:lnTo>
                    <a:pt x="178" y="1823"/>
                  </a:lnTo>
                  <a:lnTo>
                    <a:pt x="143" y="1790"/>
                  </a:lnTo>
                  <a:lnTo>
                    <a:pt x="110" y="1754"/>
                  </a:lnTo>
                  <a:lnTo>
                    <a:pt x="81" y="1714"/>
                  </a:lnTo>
                  <a:lnTo>
                    <a:pt x="56" y="1672"/>
                  </a:lnTo>
                  <a:lnTo>
                    <a:pt x="37" y="1628"/>
                  </a:lnTo>
                  <a:lnTo>
                    <a:pt x="21" y="1581"/>
                  </a:lnTo>
                  <a:lnTo>
                    <a:pt x="9" y="1532"/>
                  </a:lnTo>
                  <a:lnTo>
                    <a:pt x="2" y="1481"/>
                  </a:lnTo>
                  <a:lnTo>
                    <a:pt x="0" y="1428"/>
                  </a:lnTo>
                  <a:lnTo>
                    <a:pt x="2" y="1375"/>
                  </a:lnTo>
                  <a:lnTo>
                    <a:pt x="10" y="1321"/>
                  </a:lnTo>
                  <a:lnTo>
                    <a:pt x="23" y="1267"/>
                  </a:lnTo>
                  <a:lnTo>
                    <a:pt x="256" y="436"/>
                  </a:lnTo>
                  <a:lnTo>
                    <a:pt x="273" y="382"/>
                  </a:lnTo>
                  <a:lnTo>
                    <a:pt x="295" y="333"/>
                  </a:lnTo>
                  <a:lnTo>
                    <a:pt x="322" y="285"/>
                  </a:lnTo>
                  <a:lnTo>
                    <a:pt x="353" y="240"/>
                  </a:lnTo>
                  <a:lnTo>
                    <a:pt x="387" y="197"/>
                  </a:lnTo>
                  <a:lnTo>
                    <a:pt x="426" y="158"/>
                  </a:lnTo>
                  <a:lnTo>
                    <a:pt x="468" y="123"/>
                  </a:lnTo>
                  <a:lnTo>
                    <a:pt x="512" y="92"/>
                  </a:lnTo>
                  <a:lnTo>
                    <a:pt x="561" y="64"/>
                  </a:lnTo>
                  <a:lnTo>
                    <a:pt x="617" y="39"/>
                  </a:lnTo>
                  <a:lnTo>
                    <a:pt x="677" y="20"/>
                  </a:lnTo>
                  <a:lnTo>
                    <a:pt x="737" y="7"/>
                  </a:lnTo>
                  <a:lnTo>
                    <a:pt x="797" y="1"/>
                  </a:lnTo>
                  <a:lnTo>
                    <a:pt x="859" y="0"/>
                  </a:lnTo>
                  <a:lnTo>
                    <a:pt x="920" y="7"/>
                  </a:lnTo>
                  <a:lnTo>
                    <a:pt x="981" y="19"/>
                  </a:lnTo>
                  <a:lnTo>
                    <a:pt x="1041" y="38"/>
                  </a:lnTo>
                  <a:lnTo>
                    <a:pt x="1096" y="62"/>
                  </a:lnTo>
                  <a:lnTo>
                    <a:pt x="1149" y="91"/>
                  </a:lnTo>
                  <a:lnTo>
                    <a:pt x="1198" y="125"/>
                  </a:lnTo>
                  <a:lnTo>
                    <a:pt x="1243" y="164"/>
                  </a:lnTo>
                  <a:lnTo>
                    <a:pt x="1284" y="208"/>
                  </a:lnTo>
                  <a:lnTo>
                    <a:pt x="1321" y="255"/>
                  </a:lnTo>
                  <a:lnTo>
                    <a:pt x="1322" y="255"/>
                  </a:lnTo>
                  <a:lnTo>
                    <a:pt x="1322" y="255"/>
                  </a:lnTo>
                  <a:lnTo>
                    <a:pt x="2332" y="255"/>
                  </a:lnTo>
                  <a:lnTo>
                    <a:pt x="2333" y="255"/>
                  </a:lnTo>
                  <a:lnTo>
                    <a:pt x="2333" y="255"/>
                  </a:lnTo>
                  <a:lnTo>
                    <a:pt x="2369" y="208"/>
                  </a:lnTo>
                  <a:lnTo>
                    <a:pt x="2410" y="164"/>
                  </a:lnTo>
                  <a:lnTo>
                    <a:pt x="2455" y="125"/>
                  </a:lnTo>
                  <a:lnTo>
                    <a:pt x="2505" y="91"/>
                  </a:lnTo>
                  <a:lnTo>
                    <a:pt x="2557" y="62"/>
                  </a:lnTo>
                  <a:lnTo>
                    <a:pt x="2613" y="38"/>
                  </a:lnTo>
                  <a:lnTo>
                    <a:pt x="2672" y="19"/>
                  </a:lnTo>
                  <a:lnTo>
                    <a:pt x="2733" y="7"/>
                  </a:lnTo>
                  <a:lnTo>
                    <a:pt x="27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3">
              <a:extLst>
                <a:ext uri="{FF2B5EF4-FFF2-40B4-BE49-F238E27FC236}">
                  <a16:creationId xmlns:a16="http://schemas.microsoft.com/office/drawing/2014/main" id="{D5E97050-E461-4E4A-8161-52EF4705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3644900"/>
              <a:ext cx="28575" cy="30163"/>
            </a:xfrm>
            <a:custGeom>
              <a:avLst/>
              <a:gdLst>
                <a:gd name="T0" fmla="*/ 95 w 189"/>
                <a:gd name="T1" fmla="*/ 0 h 189"/>
                <a:gd name="T2" fmla="*/ 120 w 189"/>
                <a:gd name="T3" fmla="*/ 4 h 189"/>
                <a:gd name="T4" fmla="*/ 143 w 189"/>
                <a:gd name="T5" fmla="*/ 14 h 189"/>
                <a:gd name="T6" fmla="*/ 162 w 189"/>
                <a:gd name="T7" fmla="*/ 28 h 189"/>
                <a:gd name="T8" fmla="*/ 177 w 189"/>
                <a:gd name="T9" fmla="*/ 47 h 189"/>
                <a:gd name="T10" fmla="*/ 186 w 189"/>
                <a:gd name="T11" fmla="*/ 70 h 189"/>
                <a:gd name="T12" fmla="*/ 189 w 189"/>
                <a:gd name="T13" fmla="*/ 95 h 189"/>
                <a:gd name="T14" fmla="*/ 186 w 189"/>
                <a:gd name="T15" fmla="*/ 120 h 189"/>
                <a:gd name="T16" fmla="*/ 177 w 189"/>
                <a:gd name="T17" fmla="*/ 143 h 189"/>
                <a:gd name="T18" fmla="*/ 162 w 189"/>
                <a:gd name="T19" fmla="*/ 162 h 189"/>
                <a:gd name="T20" fmla="*/ 143 w 189"/>
                <a:gd name="T21" fmla="*/ 177 h 189"/>
                <a:gd name="T22" fmla="*/ 120 w 189"/>
                <a:gd name="T23" fmla="*/ 186 h 189"/>
                <a:gd name="T24" fmla="*/ 95 w 189"/>
                <a:gd name="T25" fmla="*/ 189 h 189"/>
                <a:gd name="T26" fmla="*/ 70 w 189"/>
                <a:gd name="T27" fmla="*/ 186 h 189"/>
                <a:gd name="T28" fmla="*/ 47 w 189"/>
                <a:gd name="T29" fmla="*/ 177 h 189"/>
                <a:gd name="T30" fmla="*/ 28 w 189"/>
                <a:gd name="T31" fmla="*/ 162 h 189"/>
                <a:gd name="T32" fmla="*/ 12 w 189"/>
                <a:gd name="T33" fmla="*/ 143 h 189"/>
                <a:gd name="T34" fmla="*/ 4 w 189"/>
                <a:gd name="T35" fmla="*/ 120 h 189"/>
                <a:gd name="T36" fmla="*/ 0 w 189"/>
                <a:gd name="T37" fmla="*/ 95 h 189"/>
                <a:gd name="T38" fmla="*/ 4 w 189"/>
                <a:gd name="T39" fmla="*/ 70 h 189"/>
                <a:gd name="T40" fmla="*/ 12 w 189"/>
                <a:gd name="T41" fmla="*/ 47 h 189"/>
                <a:gd name="T42" fmla="*/ 28 w 189"/>
                <a:gd name="T43" fmla="*/ 28 h 189"/>
                <a:gd name="T44" fmla="*/ 47 w 189"/>
                <a:gd name="T45" fmla="*/ 14 h 189"/>
                <a:gd name="T46" fmla="*/ 70 w 189"/>
                <a:gd name="T47" fmla="*/ 4 h 189"/>
                <a:gd name="T48" fmla="*/ 95 w 189"/>
                <a:gd name="T4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95" y="0"/>
                  </a:moveTo>
                  <a:lnTo>
                    <a:pt x="120" y="4"/>
                  </a:lnTo>
                  <a:lnTo>
                    <a:pt x="143" y="14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6" y="70"/>
                  </a:lnTo>
                  <a:lnTo>
                    <a:pt x="189" y="95"/>
                  </a:lnTo>
                  <a:lnTo>
                    <a:pt x="186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3" y="177"/>
                  </a:lnTo>
                  <a:lnTo>
                    <a:pt x="120" y="186"/>
                  </a:lnTo>
                  <a:lnTo>
                    <a:pt x="95" y="189"/>
                  </a:lnTo>
                  <a:lnTo>
                    <a:pt x="70" y="186"/>
                  </a:lnTo>
                  <a:lnTo>
                    <a:pt x="47" y="177"/>
                  </a:lnTo>
                  <a:lnTo>
                    <a:pt x="28" y="162"/>
                  </a:lnTo>
                  <a:lnTo>
                    <a:pt x="12" y="143"/>
                  </a:lnTo>
                  <a:lnTo>
                    <a:pt x="4" y="120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2" y="47"/>
                  </a:lnTo>
                  <a:lnTo>
                    <a:pt x="28" y="28"/>
                  </a:lnTo>
                  <a:lnTo>
                    <a:pt x="47" y="14"/>
                  </a:lnTo>
                  <a:lnTo>
                    <a:pt x="70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4">
              <a:extLst>
                <a:ext uri="{FF2B5EF4-FFF2-40B4-BE49-F238E27FC236}">
                  <a16:creationId xmlns:a16="http://schemas.microsoft.com/office/drawing/2014/main" id="{F1A407D9-2B88-46BE-B6D4-07517FD15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3716338"/>
              <a:ext cx="28575" cy="30163"/>
            </a:xfrm>
            <a:custGeom>
              <a:avLst/>
              <a:gdLst>
                <a:gd name="T0" fmla="*/ 95 w 189"/>
                <a:gd name="T1" fmla="*/ 0 h 190"/>
                <a:gd name="T2" fmla="*/ 120 w 189"/>
                <a:gd name="T3" fmla="*/ 3 h 190"/>
                <a:gd name="T4" fmla="*/ 143 w 189"/>
                <a:gd name="T5" fmla="*/ 13 h 190"/>
                <a:gd name="T6" fmla="*/ 162 w 189"/>
                <a:gd name="T7" fmla="*/ 28 h 190"/>
                <a:gd name="T8" fmla="*/ 177 w 189"/>
                <a:gd name="T9" fmla="*/ 46 h 190"/>
                <a:gd name="T10" fmla="*/ 186 w 189"/>
                <a:gd name="T11" fmla="*/ 70 h 190"/>
                <a:gd name="T12" fmla="*/ 189 w 189"/>
                <a:gd name="T13" fmla="*/ 95 h 190"/>
                <a:gd name="T14" fmla="*/ 186 w 189"/>
                <a:gd name="T15" fmla="*/ 120 h 190"/>
                <a:gd name="T16" fmla="*/ 177 w 189"/>
                <a:gd name="T17" fmla="*/ 143 h 190"/>
                <a:gd name="T18" fmla="*/ 162 w 189"/>
                <a:gd name="T19" fmla="*/ 161 h 190"/>
                <a:gd name="T20" fmla="*/ 143 w 189"/>
                <a:gd name="T21" fmla="*/ 177 h 190"/>
                <a:gd name="T22" fmla="*/ 120 w 189"/>
                <a:gd name="T23" fmla="*/ 186 h 190"/>
                <a:gd name="T24" fmla="*/ 95 w 189"/>
                <a:gd name="T25" fmla="*/ 190 h 190"/>
                <a:gd name="T26" fmla="*/ 70 w 189"/>
                <a:gd name="T27" fmla="*/ 186 h 190"/>
                <a:gd name="T28" fmla="*/ 47 w 189"/>
                <a:gd name="T29" fmla="*/ 177 h 190"/>
                <a:gd name="T30" fmla="*/ 28 w 189"/>
                <a:gd name="T31" fmla="*/ 161 h 190"/>
                <a:gd name="T32" fmla="*/ 12 w 189"/>
                <a:gd name="T33" fmla="*/ 143 h 190"/>
                <a:gd name="T34" fmla="*/ 4 w 189"/>
                <a:gd name="T35" fmla="*/ 120 h 190"/>
                <a:gd name="T36" fmla="*/ 0 w 189"/>
                <a:gd name="T37" fmla="*/ 95 h 190"/>
                <a:gd name="T38" fmla="*/ 4 w 189"/>
                <a:gd name="T39" fmla="*/ 70 h 190"/>
                <a:gd name="T40" fmla="*/ 12 w 189"/>
                <a:gd name="T41" fmla="*/ 46 h 190"/>
                <a:gd name="T42" fmla="*/ 28 w 189"/>
                <a:gd name="T43" fmla="*/ 28 h 190"/>
                <a:gd name="T44" fmla="*/ 47 w 189"/>
                <a:gd name="T45" fmla="*/ 13 h 190"/>
                <a:gd name="T46" fmla="*/ 70 w 189"/>
                <a:gd name="T47" fmla="*/ 3 h 190"/>
                <a:gd name="T48" fmla="*/ 95 w 189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90">
                  <a:moveTo>
                    <a:pt x="95" y="0"/>
                  </a:moveTo>
                  <a:lnTo>
                    <a:pt x="120" y="3"/>
                  </a:lnTo>
                  <a:lnTo>
                    <a:pt x="143" y="13"/>
                  </a:lnTo>
                  <a:lnTo>
                    <a:pt x="162" y="28"/>
                  </a:lnTo>
                  <a:lnTo>
                    <a:pt x="177" y="46"/>
                  </a:lnTo>
                  <a:lnTo>
                    <a:pt x="186" y="70"/>
                  </a:lnTo>
                  <a:lnTo>
                    <a:pt x="189" y="95"/>
                  </a:lnTo>
                  <a:lnTo>
                    <a:pt x="186" y="120"/>
                  </a:lnTo>
                  <a:lnTo>
                    <a:pt x="177" y="143"/>
                  </a:lnTo>
                  <a:lnTo>
                    <a:pt x="162" y="161"/>
                  </a:lnTo>
                  <a:lnTo>
                    <a:pt x="143" y="177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70" y="186"/>
                  </a:lnTo>
                  <a:lnTo>
                    <a:pt x="47" y="177"/>
                  </a:lnTo>
                  <a:lnTo>
                    <a:pt x="28" y="161"/>
                  </a:lnTo>
                  <a:lnTo>
                    <a:pt x="12" y="143"/>
                  </a:lnTo>
                  <a:lnTo>
                    <a:pt x="4" y="120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2" y="46"/>
                  </a:lnTo>
                  <a:lnTo>
                    <a:pt x="28" y="28"/>
                  </a:lnTo>
                  <a:lnTo>
                    <a:pt x="47" y="13"/>
                  </a:lnTo>
                  <a:lnTo>
                    <a:pt x="70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5">
              <a:extLst>
                <a:ext uri="{FF2B5EF4-FFF2-40B4-BE49-F238E27FC236}">
                  <a16:creationId xmlns:a16="http://schemas.microsoft.com/office/drawing/2014/main" id="{E4FE777A-11BA-4F00-834E-0BA901D98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150" y="3679825"/>
              <a:ext cx="30162" cy="30163"/>
            </a:xfrm>
            <a:custGeom>
              <a:avLst/>
              <a:gdLst>
                <a:gd name="T0" fmla="*/ 95 w 190"/>
                <a:gd name="T1" fmla="*/ 0 h 190"/>
                <a:gd name="T2" fmla="*/ 120 w 190"/>
                <a:gd name="T3" fmla="*/ 3 h 190"/>
                <a:gd name="T4" fmla="*/ 142 w 190"/>
                <a:gd name="T5" fmla="*/ 13 h 190"/>
                <a:gd name="T6" fmla="*/ 162 w 190"/>
                <a:gd name="T7" fmla="*/ 28 h 190"/>
                <a:gd name="T8" fmla="*/ 177 w 190"/>
                <a:gd name="T9" fmla="*/ 47 h 190"/>
                <a:gd name="T10" fmla="*/ 187 w 190"/>
                <a:gd name="T11" fmla="*/ 69 h 190"/>
                <a:gd name="T12" fmla="*/ 190 w 190"/>
                <a:gd name="T13" fmla="*/ 95 h 190"/>
                <a:gd name="T14" fmla="*/ 187 w 190"/>
                <a:gd name="T15" fmla="*/ 120 h 190"/>
                <a:gd name="T16" fmla="*/ 177 w 190"/>
                <a:gd name="T17" fmla="*/ 143 h 190"/>
                <a:gd name="T18" fmla="*/ 162 w 190"/>
                <a:gd name="T19" fmla="*/ 162 h 190"/>
                <a:gd name="T20" fmla="*/ 142 w 190"/>
                <a:gd name="T21" fmla="*/ 176 h 190"/>
                <a:gd name="T22" fmla="*/ 120 w 190"/>
                <a:gd name="T23" fmla="*/ 186 h 190"/>
                <a:gd name="T24" fmla="*/ 95 w 190"/>
                <a:gd name="T25" fmla="*/ 190 h 190"/>
                <a:gd name="T26" fmla="*/ 69 w 190"/>
                <a:gd name="T27" fmla="*/ 186 h 190"/>
                <a:gd name="T28" fmla="*/ 47 w 190"/>
                <a:gd name="T29" fmla="*/ 176 h 190"/>
                <a:gd name="T30" fmla="*/ 27 w 190"/>
                <a:gd name="T31" fmla="*/ 162 h 190"/>
                <a:gd name="T32" fmla="*/ 13 w 190"/>
                <a:gd name="T33" fmla="*/ 143 h 190"/>
                <a:gd name="T34" fmla="*/ 3 w 190"/>
                <a:gd name="T35" fmla="*/ 120 h 190"/>
                <a:gd name="T36" fmla="*/ 0 w 190"/>
                <a:gd name="T37" fmla="*/ 95 h 190"/>
                <a:gd name="T38" fmla="*/ 3 w 190"/>
                <a:gd name="T39" fmla="*/ 69 h 190"/>
                <a:gd name="T40" fmla="*/ 13 w 190"/>
                <a:gd name="T41" fmla="*/ 47 h 190"/>
                <a:gd name="T42" fmla="*/ 27 w 190"/>
                <a:gd name="T43" fmla="*/ 28 h 190"/>
                <a:gd name="T44" fmla="*/ 47 w 190"/>
                <a:gd name="T45" fmla="*/ 13 h 190"/>
                <a:gd name="T46" fmla="*/ 69 w 190"/>
                <a:gd name="T47" fmla="*/ 3 h 190"/>
                <a:gd name="T48" fmla="*/ 95 w 190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0">
                  <a:moveTo>
                    <a:pt x="95" y="0"/>
                  </a:moveTo>
                  <a:lnTo>
                    <a:pt x="120" y="3"/>
                  </a:lnTo>
                  <a:lnTo>
                    <a:pt x="142" y="13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7" y="69"/>
                  </a:lnTo>
                  <a:lnTo>
                    <a:pt x="190" y="95"/>
                  </a:lnTo>
                  <a:lnTo>
                    <a:pt x="187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2" y="176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69" y="186"/>
                  </a:lnTo>
                  <a:lnTo>
                    <a:pt x="47" y="176"/>
                  </a:lnTo>
                  <a:lnTo>
                    <a:pt x="27" y="162"/>
                  </a:lnTo>
                  <a:lnTo>
                    <a:pt x="13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3" y="47"/>
                  </a:lnTo>
                  <a:lnTo>
                    <a:pt x="27" y="28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6">
              <a:extLst>
                <a:ext uri="{FF2B5EF4-FFF2-40B4-BE49-F238E27FC236}">
                  <a16:creationId xmlns:a16="http://schemas.microsoft.com/office/drawing/2014/main" id="{3625E4A3-678E-4F11-85C4-FEBBFC780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588" y="3679825"/>
              <a:ext cx="30162" cy="30163"/>
            </a:xfrm>
            <a:custGeom>
              <a:avLst/>
              <a:gdLst>
                <a:gd name="T0" fmla="*/ 95 w 190"/>
                <a:gd name="T1" fmla="*/ 0 h 190"/>
                <a:gd name="T2" fmla="*/ 120 w 190"/>
                <a:gd name="T3" fmla="*/ 3 h 190"/>
                <a:gd name="T4" fmla="*/ 142 w 190"/>
                <a:gd name="T5" fmla="*/ 13 h 190"/>
                <a:gd name="T6" fmla="*/ 162 w 190"/>
                <a:gd name="T7" fmla="*/ 28 h 190"/>
                <a:gd name="T8" fmla="*/ 177 w 190"/>
                <a:gd name="T9" fmla="*/ 47 h 190"/>
                <a:gd name="T10" fmla="*/ 187 w 190"/>
                <a:gd name="T11" fmla="*/ 69 h 190"/>
                <a:gd name="T12" fmla="*/ 190 w 190"/>
                <a:gd name="T13" fmla="*/ 95 h 190"/>
                <a:gd name="T14" fmla="*/ 187 w 190"/>
                <a:gd name="T15" fmla="*/ 120 h 190"/>
                <a:gd name="T16" fmla="*/ 177 w 190"/>
                <a:gd name="T17" fmla="*/ 143 h 190"/>
                <a:gd name="T18" fmla="*/ 162 w 190"/>
                <a:gd name="T19" fmla="*/ 162 h 190"/>
                <a:gd name="T20" fmla="*/ 142 w 190"/>
                <a:gd name="T21" fmla="*/ 176 h 190"/>
                <a:gd name="T22" fmla="*/ 120 w 190"/>
                <a:gd name="T23" fmla="*/ 186 h 190"/>
                <a:gd name="T24" fmla="*/ 95 w 190"/>
                <a:gd name="T25" fmla="*/ 190 h 190"/>
                <a:gd name="T26" fmla="*/ 69 w 190"/>
                <a:gd name="T27" fmla="*/ 186 h 190"/>
                <a:gd name="T28" fmla="*/ 47 w 190"/>
                <a:gd name="T29" fmla="*/ 176 h 190"/>
                <a:gd name="T30" fmla="*/ 27 w 190"/>
                <a:gd name="T31" fmla="*/ 162 h 190"/>
                <a:gd name="T32" fmla="*/ 13 w 190"/>
                <a:gd name="T33" fmla="*/ 143 h 190"/>
                <a:gd name="T34" fmla="*/ 3 w 190"/>
                <a:gd name="T35" fmla="*/ 120 h 190"/>
                <a:gd name="T36" fmla="*/ 0 w 190"/>
                <a:gd name="T37" fmla="*/ 95 h 190"/>
                <a:gd name="T38" fmla="*/ 3 w 190"/>
                <a:gd name="T39" fmla="*/ 69 h 190"/>
                <a:gd name="T40" fmla="*/ 13 w 190"/>
                <a:gd name="T41" fmla="*/ 47 h 190"/>
                <a:gd name="T42" fmla="*/ 27 w 190"/>
                <a:gd name="T43" fmla="*/ 28 h 190"/>
                <a:gd name="T44" fmla="*/ 47 w 190"/>
                <a:gd name="T45" fmla="*/ 13 h 190"/>
                <a:gd name="T46" fmla="*/ 69 w 190"/>
                <a:gd name="T47" fmla="*/ 3 h 190"/>
                <a:gd name="T48" fmla="*/ 95 w 190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0">
                  <a:moveTo>
                    <a:pt x="95" y="0"/>
                  </a:moveTo>
                  <a:lnTo>
                    <a:pt x="120" y="3"/>
                  </a:lnTo>
                  <a:lnTo>
                    <a:pt x="142" y="13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7" y="69"/>
                  </a:lnTo>
                  <a:lnTo>
                    <a:pt x="190" y="95"/>
                  </a:lnTo>
                  <a:lnTo>
                    <a:pt x="187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2" y="176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69" y="186"/>
                  </a:lnTo>
                  <a:lnTo>
                    <a:pt x="47" y="176"/>
                  </a:lnTo>
                  <a:lnTo>
                    <a:pt x="27" y="162"/>
                  </a:lnTo>
                  <a:lnTo>
                    <a:pt x="13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3" y="47"/>
                  </a:lnTo>
                  <a:lnTo>
                    <a:pt x="27" y="28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7">
              <a:extLst>
                <a:ext uri="{FF2B5EF4-FFF2-40B4-BE49-F238E27FC236}">
                  <a16:creationId xmlns:a16="http://schemas.microsoft.com/office/drawing/2014/main" id="{5F497038-1F70-4F6D-B06A-371B44DE1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3651250"/>
              <a:ext cx="88900" cy="88900"/>
            </a:xfrm>
            <a:custGeom>
              <a:avLst/>
              <a:gdLst>
                <a:gd name="T0" fmla="*/ 284 w 567"/>
                <a:gd name="T1" fmla="*/ 0 h 566"/>
                <a:gd name="T2" fmla="*/ 305 w 567"/>
                <a:gd name="T3" fmla="*/ 3 h 566"/>
                <a:gd name="T4" fmla="*/ 322 w 567"/>
                <a:gd name="T5" fmla="*/ 10 h 566"/>
                <a:gd name="T6" fmla="*/ 337 w 567"/>
                <a:gd name="T7" fmla="*/ 22 h 566"/>
                <a:gd name="T8" fmla="*/ 349 w 567"/>
                <a:gd name="T9" fmla="*/ 37 h 566"/>
                <a:gd name="T10" fmla="*/ 357 w 567"/>
                <a:gd name="T11" fmla="*/ 55 h 566"/>
                <a:gd name="T12" fmla="*/ 359 w 567"/>
                <a:gd name="T13" fmla="*/ 75 h 566"/>
                <a:gd name="T14" fmla="*/ 359 w 567"/>
                <a:gd name="T15" fmla="*/ 207 h 566"/>
                <a:gd name="T16" fmla="*/ 493 w 567"/>
                <a:gd name="T17" fmla="*/ 207 h 566"/>
                <a:gd name="T18" fmla="*/ 513 w 567"/>
                <a:gd name="T19" fmla="*/ 211 h 566"/>
                <a:gd name="T20" fmla="*/ 530 w 567"/>
                <a:gd name="T21" fmla="*/ 218 h 566"/>
                <a:gd name="T22" fmla="*/ 546 w 567"/>
                <a:gd name="T23" fmla="*/ 230 h 566"/>
                <a:gd name="T24" fmla="*/ 557 w 567"/>
                <a:gd name="T25" fmla="*/ 245 h 566"/>
                <a:gd name="T26" fmla="*/ 565 w 567"/>
                <a:gd name="T27" fmla="*/ 263 h 566"/>
                <a:gd name="T28" fmla="*/ 567 w 567"/>
                <a:gd name="T29" fmla="*/ 283 h 566"/>
                <a:gd name="T30" fmla="*/ 565 w 567"/>
                <a:gd name="T31" fmla="*/ 302 h 566"/>
                <a:gd name="T32" fmla="*/ 557 w 567"/>
                <a:gd name="T33" fmla="*/ 320 h 566"/>
                <a:gd name="T34" fmla="*/ 546 w 567"/>
                <a:gd name="T35" fmla="*/ 336 h 566"/>
                <a:gd name="T36" fmla="*/ 530 w 567"/>
                <a:gd name="T37" fmla="*/ 348 h 566"/>
                <a:gd name="T38" fmla="*/ 513 w 567"/>
                <a:gd name="T39" fmla="*/ 356 h 566"/>
                <a:gd name="T40" fmla="*/ 493 w 567"/>
                <a:gd name="T41" fmla="*/ 358 h 566"/>
                <a:gd name="T42" fmla="*/ 359 w 567"/>
                <a:gd name="T43" fmla="*/ 358 h 566"/>
                <a:gd name="T44" fmla="*/ 359 w 567"/>
                <a:gd name="T45" fmla="*/ 490 h 566"/>
                <a:gd name="T46" fmla="*/ 357 w 567"/>
                <a:gd name="T47" fmla="*/ 510 h 566"/>
                <a:gd name="T48" fmla="*/ 349 w 567"/>
                <a:gd name="T49" fmla="*/ 529 h 566"/>
                <a:gd name="T50" fmla="*/ 337 w 567"/>
                <a:gd name="T51" fmla="*/ 543 h 566"/>
                <a:gd name="T52" fmla="*/ 322 w 567"/>
                <a:gd name="T53" fmla="*/ 556 h 566"/>
                <a:gd name="T54" fmla="*/ 305 w 567"/>
                <a:gd name="T55" fmla="*/ 563 h 566"/>
                <a:gd name="T56" fmla="*/ 284 w 567"/>
                <a:gd name="T57" fmla="*/ 566 h 566"/>
                <a:gd name="T58" fmla="*/ 264 w 567"/>
                <a:gd name="T59" fmla="*/ 563 h 566"/>
                <a:gd name="T60" fmla="*/ 246 w 567"/>
                <a:gd name="T61" fmla="*/ 556 h 566"/>
                <a:gd name="T62" fmla="*/ 231 w 567"/>
                <a:gd name="T63" fmla="*/ 543 h 566"/>
                <a:gd name="T64" fmla="*/ 219 w 567"/>
                <a:gd name="T65" fmla="*/ 529 h 566"/>
                <a:gd name="T66" fmla="*/ 212 w 567"/>
                <a:gd name="T67" fmla="*/ 510 h 566"/>
                <a:gd name="T68" fmla="*/ 210 w 567"/>
                <a:gd name="T69" fmla="*/ 490 h 566"/>
                <a:gd name="T70" fmla="*/ 210 w 567"/>
                <a:gd name="T71" fmla="*/ 358 h 566"/>
                <a:gd name="T72" fmla="*/ 76 w 567"/>
                <a:gd name="T73" fmla="*/ 358 h 566"/>
                <a:gd name="T74" fmla="*/ 56 w 567"/>
                <a:gd name="T75" fmla="*/ 356 h 566"/>
                <a:gd name="T76" fmla="*/ 38 w 567"/>
                <a:gd name="T77" fmla="*/ 348 h 566"/>
                <a:gd name="T78" fmla="*/ 23 w 567"/>
                <a:gd name="T79" fmla="*/ 336 h 566"/>
                <a:gd name="T80" fmla="*/ 12 w 567"/>
                <a:gd name="T81" fmla="*/ 320 h 566"/>
                <a:gd name="T82" fmla="*/ 4 w 567"/>
                <a:gd name="T83" fmla="*/ 302 h 566"/>
                <a:gd name="T84" fmla="*/ 0 w 567"/>
                <a:gd name="T85" fmla="*/ 283 h 566"/>
                <a:gd name="T86" fmla="*/ 4 w 567"/>
                <a:gd name="T87" fmla="*/ 263 h 566"/>
                <a:gd name="T88" fmla="*/ 12 w 567"/>
                <a:gd name="T89" fmla="*/ 245 h 566"/>
                <a:gd name="T90" fmla="*/ 23 w 567"/>
                <a:gd name="T91" fmla="*/ 230 h 566"/>
                <a:gd name="T92" fmla="*/ 38 w 567"/>
                <a:gd name="T93" fmla="*/ 218 h 566"/>
                <a:gd name="T94" fmla="*/ 56 w 567"/>
                <a:gd name="T95" fmla="*/ 211 h 566"/>
                <a:gd name="T96" fmla="*/ 76 w 567"/>
                <a:gd name="T97" fmla="*/ 207 h 566"/>
                <a:gd name="T98" fmla="*/ 210 w 567"/>
                <a:gd name="T99" fmla="*/ 207 h 566"/>
                <a:gd name="T100" fmla="*/ 210 w 567"/>
                <a:gd name="T101" fmla="*/ 75 h 566"/>
                <a:gd name="T102" fmla="*/ 212 w 567"/>
                <a:gd name="T103" fmla="*/ 55 h 566"/>
                <a:gd name="T104" fmla="*/ 219 w 567"/>
                <a:gd name="T105" fmla="*/ 37 h 566"/>
                <a:gd name="T106" fmla="*/ 231 w 567"/>
                <a:gd name="T107" fmla="*/ 22 h 566"/>
                <a:gd name="T108" fmla="*/ 246 w 567"/>
                <a:gd name="T109" fmla="*/ 10 h 566"/>
                <a:gd name="T110" fmla="*/ 264 w 567"/>
                <a:gd name="T111" fmla="*/ 3 h 566"/>
                <a:gd name="T112" fmla="*/ 284 w 567"/>
                <a:gd name="T113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566">
                  <a:moveTo>
                    <a:pt x="284" y="0"/>
                  </a:moveTo>
                  <a:lnTo>
                    <a:pt x="305" y="3"/>
                  </a:lnTo>
                  <a:lnTo>
                    <a:pt x="322" y="10"/>
                  </a:lnTo>
                  <a:lnTo>
                    <a:pt x="337" y="22"/>
                  </a:lnTo>
                  <a:lnTo>
                    <a:pt x="349" y="37"/>
                  </a:lnTo>
                  <a:lnTo>
                    <a:pt x="357" y="55"/>
                  </a:lnTo>
                  <a:lnTo>
                    <a:pt x="359" y="75"/>
                  </a:lnTo>
                  <a:lnTo>
                    <a:pt x="359" y="207"/>
                  </a:lnTo>
                  <a:lnTo>
                    <a:pt x="493" y="207"/>
                  </a:lnTo>
                  <a:lnTo>
                    <a:pt x="513" y="211"/>
                  </a:lnTo>
                  <a:lnTo>
                    <a:pt x="530" y="218"/>
                  </a:lnTo>
                  <a:lnTo>
                    <a:pt x="546" y="230"/>
                  </a:lnTo>
                  <a:lnTo>
                    <a:pt x="557" y="245"/>
                  </a:lnTo>
                  <a:lnTo>
                    <a:pt x="565" y="263"/>
                  </a:lnTo>
                  <a:lnTo>
                    <a:pt x="567" y="283"/>
                  </a:lnTo>
                  <a:lnTo>
                    <a:pt x="565" y="302"/>
                  </a:lnTo>
                  <a:lnTo>
                    <a:pt x="557" y="320"/>
                  </a:lnTo>
                  <a:lnTo>
                    <a:pt x="546" y="336"/>
                  </a:lnTo>
                  <a:lnTo>
                    <a:pt x="530" y="348"/>
                  </a:lnTo>
                  <a:lnTo>
                    <a:pt x="513" y="356"/>
                  </a:lnTo>
                  <a:lnTo>
                    <a:pt x="493" y="358"/>
                  </a:lnTo>
                  <a:lnTo>
                    <a:pt x="359" y="358"/>
                  </a:lnTo>
                  <a:lnTo>
                    <a:pt x="359" y="490"/>
                  </a:lnTo>
                  <a:lnTo>
                    <a:pt x="357" y="510"/>
                  </a:lnTo>
                  <a:lnTo>
                    <a:pt x="349" y="529"/>
                  </a:lnTo>
                  <a:lnTo>
                    <a:pt x="337" y="543"/>
                  </a:lnTo>
                  <a:lnTo>
                    <a:pt x="322" y="556"/>
                  </a:lnTo>
                  <a:lnTo>
                    <a:pt x="305" y="563"/>
                  </a:lnTo>
                  <a:lnTo>
                    <a:pt x="284" y="566"/>
                  </a:lnTo>
                  <a:lnTo>
                    <a:pt x="264" y="563"/>
                  </a:lnTo>
                  <a:lnTo>
                    <a:pt x="246" y="556"/>
                  </a:lnTo>
                  <a:lnTo>
                    <a:pt x="231" y="543"/>
                  </a:lnTo>
                  <a:lnTo>
                    <a:pt x="219" y="529"/>
                  </a:lnTo>
                  <a:lnTo>
                    <a:pt x="212" y="510"/>
                  </a:lnTo>
                  <a:lnTo>
                    <a:pt x="210" y="490"/>
                  </a:lnTo>
                  <a:lnTo>
                    <a:pt x="210" y="358"/>
                  </a:lnTo>
                  <a:lnTo>
                    <a:pt x="76" y="358"/>
                  </a:lnTo>
                  <a:lnTo>
                    <a:pt x="56" y="356"/>
                  </a:lnTo>
                  <a:lnTo>
                    <a:pt x="38" y="348"/>
                  </a:lnTo>
                  <a:lnTo>
                    <a:pt x="23" y="336"/>
                  </a:lnTo>
                  <a:lnTo>
                    <a:pt x="12" y="320"/>
                  </a:lnTo>
                  <a:lnTo>
                    <a:pt x="4" y="302"/>
                  </a:lnTo>
                  <a:lnTo>
                    <a:pt x="0" y="283"/>
                  </a:lnTo>
                  <a:lnTo>
                    <a:pt x="4" y="263"/>
                  </a:lnTo>
                  <a:lnTo>
                    <a:pt x="12" y="245"/>
                  </a:lnTo>
                  <a:lnTo>
                    <a:pt x="23" y="230"/>
                  </a:lnTo>
                  <a:lnTo>
                    <a:pt x="38" y="218"/>
                  </a:lnTo>
                  <a:lnTo>
                    <a:pt x="56" y="211"/>
                  </a:lnTo>
                  <a:lnTo>
                    <a:pt x="76" y="207"/>
                  </a:lnTo>
                  <a:lnTo>
                    <a:pt x="210" y="207"/>
                  </a:lnTo>
                  <a:lnTo>
                    <a:pt x="210" y="75"/>
                  </a:lnTo>
                  <a:lnTo>
                    <a:pt x="212" y="55"/>
                  </a:lnTo>
                  <a:lnTo>
                    <a:pt x="219" y="37"/>
                  </a:lnTo>
                  <a:lnTo>
                    <a:pt x="231" y="22"/>
                  </a:lnTo>
                  <a:lnTo>
                    <a:pt x="246" y="10"/>
                  </a:lnTo>
                  <a:lnTo>
                    <a:pt x="264" y="3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8">
              <a:extLst>
                <a:ext uri="{FF2B5EF4-FFF2-40B4-BE49-F238E27FC236}">
                  <a16:creationId xmlns:a16="http://schemas.microsoft.com/office/drawing/2014/main" id="{8C2F1782-7E69-43A5-82D1-B33164DC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3683000"/>
              <a:ext cx="36512" cy="23813"/>
            </a:xfrm>
            <a:custGeom>
              <a:avLst/>
              <a:gdLst>
                <a:gd name="T0" fmla="*/ 75 w 232"/>
                <a:gd name="T1" fmla="*/ 0 h 151"/>
                <a:gd name="T2" fmla="*/ 158 w 232"/>
                <a:gd name="T3" fmla="*/ 0 h 151"/>
                <a:gd name="T4" fmla="*/ 178 w 232"/>
                <a:gd name="T5" fmla="*/ 4 h 151"/>
                <a:gd name="T6" fmla="*/ 195 w 232"/>
                <a:gd name="T7" fmla="*/ 11 h 151"/>
                <a:gd name="T8" fmla="*/ 211 w 232"/>
                <a:gd name="T9" fmla="*/ 23 h 151"/>
                <a:gd name="T10" fmla="*/ 222 w 232"/>
                <a:gd name="T11" fmla="*/ 38 h 151"/>
                <a:gd name="T12" fmla="*/ 230 w 232"/>
                <a:gd name="T13" fmla="*/ 56 h 151"/>
                <a:gd name="T14" fmla="*/ 232 w 232"/>
                <a:gd name="T15" fmla="*/ 76 h 151"/>
                <a:gd name="T16" fmla="*/ 230 w 232"/>
                <a:gd name="T17" fmla="*/ 95 h 151"/>
                <a:gd name="T18" fmla="*/ 222 w 232"/>
                <a:gd name="T19" fmla="*/ 113 h 151"/>
                <a:gd name="T20" fmla="*/ 211 w 232"/>
                <a:gd name="T21" fmla="*/ 129 h 151"/>
                <a:gd name="T22" fmla="*/ 195 w 232"/>
                <a:gd name="T23" fmla="*/ 141 h 151"/>
                <a:gd name="T24" fmla="*/ 178 w 232"/>
                <a:gd name="T25" fmla="*/ 149 h 151"/>
                <a:gd name="T26" fmla="*/ 158 w 232"/>
                <a:gd name="T27" fmla="*/ 151 h 151"/>
                <a:gd name="T28" fmla="*/ 75 w 232"/>
                <a:gd name="T29" fmla="*/ 151 h 151"/>
                <a:gd name="T30" fmla="*/ 55 w 232"/>
                <a:gd name="T31" fmla="*/ 149 h 151"/>
                <a:gd name="T32" fmla="*/ 37 w 232"/>
                <a:gd name="T33" fmla="*/ 141 h 151"/>
                <a:gd name="T34" fmla="*/ 22 w 232"/>
                <a:gd name="T35" fmla="*/ 129 h 151"/>
                <a:gd name="T36" fmla="*/ 11 w 232"/>
                <a:gd name="T37" fmla="*/ 113 h 151"/>
                <a:gd name="T38" fmla="*/ 3 w 232"/>
                <a:gd name="T39" fmla="*/ 95 h 151"/>
                <a:gd name="T40" fmla="*/ 0 w 232"/>
                <a:gd name="T41" fmla="*/ 76 h 151"/>
                <a:gd name="T42" fmla="*/ 3 w 232"/>
                <a:gd name="T43" fmla="*/ 56 h 151"/>
                <a:gd name="T44" fmla="*/ 11 w 232"/>
                <a:gd name="T45" fmla="*/ 38 h 151"/>
                <a:gd name="T46" fmla="*/ 22 w 232"/>
                <a:gd name="T47" fmla="*/ 23 h 151"/>
                <a:gd name="T48" fmla="*/ 37 w 232"/>
                <a:gd name="T49" fmla="*/ 11 h 151"/>
                <a:gd name="T50" fmla="*/ 55 w 232"/>
                <a:gd name="T51" fmla="*/ 4 h 151"/>
                <a:gd name="T52" fmla="*/ 75 w 232"/>
                <a:gd name="T5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2" h="151">
                  <a:moveTo>
                    <a:pt x="75" y="0"/>
                  </a:moveTo>
                  <a:lnTo>
                    <a:pt x="158" y="0"/>
                  </a:lnTo>
                  <a:lnTo>
                    <a:pt x="178" y="4"/>
                  </a:lnTo>
                  <a:lnTo>
                    <a:pt x="195" y="11"/>
                  </a:lnTo>
                  <a:lnTo>
                    <a:pt x="211" y="23"/>
                  </a:lnTo>
                  <a:lnTo>
                    <a:pt x="222" y="38"/>
                  </a:lnTo>
                  <a:lnTo>
                    <a:pt x="230" y="56"/>
                  </a:lnTo>
                  <a:lnTo>
                    <a:pt x="232" y="76"/>
                  </a:lnTo>
                  <a:lnTo>
                    <a:pt x="230" y="95"/>
                  </a:lnTo>
                  <a:lnTo>
                    <a:pt x="222" y="113"/>
                  </a:lnTo>
                  <a:lnTo>
                    <a:pt x="211" y="129"/>
                  </a:lnTo>
                  <a:lnTo>
                    <a:pt x="195" y="141"/>
                  </a:lnTo>
                  <a:lnTo>
                    <a:pt x="178" y="149"/>
                  </a:lnTo>
                  <a:lnTo>
                    <a:pt x="158" y="151"/>
                  </a:lnTo>
                  <a:lnTo>
                    <a:pt x="75" y="151"/>
                  </a:lnTo>
                  <a:lnTo>
                    <a:pt x="55" y="149"/>
                  </a:lnTo>
                  <a:lnTo>
                    <a:pt x="37" y="141"/>
                  </a:lnTo>
                  <a:lnTo>
                    <a:pt x="22" y="129"/>
                  </a:lnTo>
                  <a:lnTo>
                    <a:pt x="11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8"/>
                  </a:lnTo>
                  <a:lnTo>
                    <a:pt x="22" y="23"/>
                  </a:lnTo>
                  <a:lnTo>
                    <a:pt x="37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9">
              <a:extLst>
                <a:ext uri="{FF2B5EF4-FFF2-40B4-BE49-F238E27FC236}">
                  <a16:creationId xmlns:a16="http://schemas.microsoft.com/office/drawing/2014/main" id="{FB2E882A-59C1-49DA-BF25-01FAA408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488" y="3683000"/>
              <a:ext cx="38100" cy="23813"/>
            </a:xfrm>
            <a:custGeom>
              <a:avLst/>
              <a:gdLst>
                <a:gd name="T0" fmla="*/ 75 w 232"/>
                <a:gd name="T1" fmla="*/ 0 h 151"/>
                <a:gd name="T2" fmla="*/ 157 w 232"/>
                <a:gd name="T3" fmla="*/ 0 h 151"/>
                <a:gd name="T4" fmla="*/ 177 w 232"/>
                <a:gd name="T5" fmla="*/ 4 h 151"/>
                <a:gd name="T6" fmla="*/ 194 w 232"/>
                <a:gd name="T7" fmla="*/ 11 h 151"/>
                <a:gd name="T8" fmla="*/ 210 w 232"/>
                <a:gd name="T9" fmla="*/ 23 h 151"/>
                <a:gd name="T10" fmla="*/ 222 w 232"/>
                <a:gd name="T11" fmla="*/ 38 h 151"/>
                <a:gd name="T12" fmla="*/ 229 w 232"/>
                <a:gd name="T13" fmla="*/ 56 h 151"/>
                <a:gd name="T14" fmla="*/ 232 w 232"/>
                <a:gd name="T15" fmla="*/ 76 h 151"/>
                <a:gd name="T16" fmla="*/ 229 w 232"/>
                <a:gd name="T17" fmla="*/ 95 h 151"/>
                <a:gd name="T18" fmla="*/ 222 w 232"/>
                <a:gd name="T19" fmla="*/ 113 h 151"/>
                <a:gd name="T20" fmla="*/ 210 w 232"/>
                <a:gd name="T21" fmla="*/ 129 h 151"/>
                <a:gd name="T22" fmla="*/ 194 w 232"/>
                <a:gd name="T23" fmla="*/ 141 h 151"/>
                <a:gd name="T24" fmla="*/ 177 w 232"/>
                <a:gd name="T25" fmla="*/ 149 h 151"/>
                <a:gd name="T26" fmla="*/ 157 w 232"/>
                <a:gd name="T27" fmla="*/ 151 h 151"/>
                <a:gd name="T28" fmla="*/ 75 w 232"/>
                <a:gd name="T29" fmla="*/ 151 h 151"/>
                <a:gd name="T30" fmla="*/ 55 w 232"/>
                <a:gd name="T31" fmla="*/ 149 h 151"/>
                <a:gd name="T32" fmla="*/ 36 w 232"/>
                <a:gd name="T33" fmla="*/ 141 h 151"/>
                <a:gd name="T34" fmla="*/ 22 w 232"/>
                <a:gd name="T35" fmla="*/ 129 h 151"/>
                <a:gd name="T36" fmla="*/ 10 w 232"/>
                <a:gd name="T37" fmla="*/ 113 h 151"/>
                <a:gd name="T38" fmla="*/ 2 w 232"/>
                <a:gd name="T39" fmla="*/ 95 h 151"/>
                <a:gd name="T40" fmla="*/ 0 w 232"/>
                <a:gd name="T41" fmla="*/ 76 h 151"/>
                <a:gd name="T42" fmla="*/ 2 w 232"/>
                <a:gd name="T43" fmla="*/ 56 h 151"/>
                <a:gd name="T44" fmla="*/ 10 w 232"/>
                <a:gd name="T45" fmla="*/ 38 h 151"/>
                <a:gd name="T46" fmla="*/ 22 w 232"/>
                <a:gd name="T47" fmla="*/ 23 h 151"/>
                <a:gd name="T48" fmla="*/ 36 w 232"/>
                <a:gd name="T49" fmla="*/ 11 h 151"/>
                <a:gd name="T50" fmla="*/ 55 w 232"/>
                <a:gd name="T51" fmla="*/ 4 h 151"/>
                <a:gd name="T52" fmla="*/ 75 w 232"/>
                <a:gd name="T5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2" h="151">
                  <a:moveTo>
                    <a:pt x="75" y="0"/>
                  </a:moveTo>
                  <a:lnTo>
                    <a:pt x="157" y="0"/>
                  </a:lnTo>
                  <a:lnTo>
                    <a:pt x="177" y="4"/>
                  </a:lnTo>
                  <a:lnTo>
                    <a:pt x="194" y="11"/>
                  </a:lnTo>
                  <a:lnTo>
                    <a:pt x="210" y="23"/>
                  </a:lnTo>
                  <a:lnTo>
                    <a:pt x="222" y="38"/>
                  </a:lnTo>
                  <a:lnTo>
                    <a:pt x="229" y="56"/>
                  </a:lnTo>
                  <a:lnTo>
                    <a:pt x="232" y="76"/>
                  </a:lnTo>
                  <a:lnTo>
                    <a:pt x="229" y="95"/>
                  </a:lnTo>
                  <a:lnTo>
                    <a:pt x="222" y="113"/>
                  </a:lnTo>
                  <a:lnTo>
                    <a:pt x="210" y="129"/>
                  </a:lnTo>
                  <a:lnTo>
                    <a:pt x="194" y="141"/>
                  </a:lnTo>
                  <a:lnTo>
                    <a:pt x="177" y="149"/>
                  </a:lnTo>
                  <a:lnTo>
                    <a:pt x="157" y="151"/>
                  </a:lnTo>
                  <a:lnTo>
                    <a:pt x="75" y="151"/>
                  </a:lnTo>
                  <a:lnTo>
                    <a:pt x="55" y="149"/>
                  </a:lnTo>
                  <a:lnTo>
                    <a:pt x="36" y="141"/>
                  </a:lnTo>
                  <a:lnTo>
                    <a:pt x="22" y="129"/>
                  </a:lnTo>
                  <a:lnTo>
                    <a:pt x="10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2" y="23"/>
                  </a:lnTo>
                  <a:lnTo>
                    <a:pt x="36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0">
              <a:extLst>
                <a:ext uri="{FF2B5EF4-FFF2-40B4-BE49-F238E27FC236}">
                  <a16:creationId xmlns:a16="http://schemas.microsoft.com/office/drawing/2014/main" id="{B39C78FF-A384-4FE2-A5D5-18C7D7D88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6713" y="3748088"/>
              <a:ext cx="47625" cy="47625"/>
            </a:xfrm>
            <a:custGeom>
              <a:avLst/>
              <a:gdLst>
                <a:gd name="T0" fmla="*/ 152 w 304"/>
                <a:gd name="T1" fmla="*/ 113 h 302"/>
                <a:gd name="T2" fmla="*/ 138 w 304"/>
                <a:gd name="T3" fmla="*/ 116 h 302"/>
                <a:gd name="T4" fmla="*/ 124 w 304"/>
                <a:gd name="T5" fmla="*/ 124 h 302"/>
                <a:gd name="T6" fmla="*/ 117 w 304"/>
                <a:gd name="T7" fmla="*/ 136 h 302"/>
                <a:gd name="T8" fmla="*/ 113 w 304"/>
                <a:gd name="T9" fmla="*/ 151 h 302"/>
                <a:gd name="T10" fmla="*/ 117 w 304"/>
                <a:gd name="T11" fmla="*/ 166 h 302"/>
                <a:gd name="T12" fmla="*/ 124 w 304"/>
                <a:gd name="T13" fmla="*/ 178 h 302"/>
                <a:gd name="T14" fmla="*/ 138 w 304"/>
                <a:gd name="T15" fmla="*/ 187 h 302"/>
                <a:gd name="T16" fmla="*/ 152 w 304"/>
                <a:gd name="T17" fmla="*/ 190 h 302"/>
                <a:gd name="T18" fmla="*/ 168 w 304"/>
                <a:gd name="T19" fmla="*/ 187 h 302"/>
                <a:gd name="T20" fmla="*/ 180 w 304"/>
                <a:gd name="T21" fmla="*/ 178 h 302"/>
                <a:gd name="T22" fmla="*/ 187 w 304"/>
                <a:gd name="T23" fmla="*/ 166 h 302"/>
                <a:gd name="T24" fmla="*/ 191 w 304"/>
                <a:gd name="T25" fmla="*/ 151 h 302"/>
                <a:gd name="T26" fmla="*/ 187 w 304"/>
                <a:gd name="T27" fmla="*/ 136 h 302"/>
                <a:gd name="T28" fmla="*/ 180 w 304"/>
                <a:gd name="T29" fmla="*/ 124 h 302"/>
                <a:gd name="T30" fmla="*/ 168 w 304"/>
                <a:gd name="T31" fmla="*/ 116 h 302"/>
                <a:gd name="T32" fmla="*/ 152 w 304"/>
                <a:gd name="T33" fmla="*/ 113 h 302"/>
                <a:gd name="T34" fmla="*/ 152 w 304"/>
                <a:gd name="T35" fmla="*/ 0 h 302"/>
                <a:gd name="T36" fmla="*/ 183 w 304"/>
                <a:gd name="T37" fmla="*/ 3 h 302"/>
                <a:gd name="T38" fmla="*/ 211 w 304"/>
                <a:gd name="T39" fmla="*/ 12 h 302"/>
                <a:gd name="T40" fmla="*/ 236 w 304"/>
                <a:gd name="T41" fmla="*/ 25 h 302"/>
                <a:gd name="T42" fmla="*/ 259 w 304"/>
                <a:gd name="T43" fmla="*/ 44 h 302"/>
                <a:gd name="T44" fmla="*/ 277 w 304"/>
                <a:gd name="T45" fmla="*/ 66 h 302"/>
                <a:gd name="T46" fmla="*/ 291 w 304"/>
                <a:gd name="T47" fmla="*/ 93 h 302"/>
                <a:gd name="T48" fmla="*/ 300 w 304"/>
                <a:gd name="T49" fmla="*/ 120 h 302"/>
                <a:gd name="T50" fmla="*/ 304 w 304"/>
                <a:gd name="T51" fmla="*/ 151 h 302"/>
                <a:gd name="T52" fmla="*/ 300 w 304"/>
                <a:gd name="T53" fmla="*/ 181 h 302"/>
                <a:gd name="T54" fmla="*/ 291 w 304"/>
                <a:gd name="T55" fmla="*/ 210 h 302"/>
                <a:gd name="T56" fmla="*/ 277 w 304"/>
                <a:gd name="T57" fmla="*/ 235 h 302"/>
                <a:gd name="T58" fmla="*/ 259 w 304"/>
                <a:gd name="T59" fmla="*/ 257 h 302"/>
                <a:gd name="T60" fmla="*/ 236 w 304"/>
                <a:gd name="T61" fmla="*/ 276 h 302"/>
                <a:gd name="T62" fmla="*/ 211 w 304"/>
                <a:gd name="T63" fmla="*/ 291 h 302"/>
                <a:gd name="T64" fmla="*/ 183 w 304"/>
                <a:gd name="T65" fmla="*/ 299 h 302"/>
                <a:gd name="T66" fmla="*/ 152 w 304"/>
                <a:gd name="T67" fmla="*/ 302 h 302"/>
                <a:gd name="T68" fmla="*/ 122 w 304"/>
                <a:gd name="T69" fmla="*/ 299 h 302"/>
                <a:gd name="T70" fmla="*/ 93 w 304"/>
                <a:gd name="T71" fmla="*/ 291 h 302"/>
                <a:gd name="T72" fmla="*/ 68 w 304"/>
                <a:gd name="T73" fmla="*/ 276 h 302"/>
                <a:gd name="T74" fmla="*/ 45 w 304"/>
                <a:gd name="T75" fmla="*/ 257 h 302"/>
                <a:gd name="T76" fmla="*/ 27 w 304"/>
                <a:gd name="T77" fmla="*/ 235 h 302"/>
                <a:gd name="T78" fmla="*/ 13 w 304"/>
                <a:gd name="T79" fmla="*/ 210 h 302"/>
                <a:gd name="T80" fmla="*/ 4 w 304"/>
                <a:gd name="T81" fmla="*/ 181 h 302"/>
                <a:gd name="T82" fmla="*/ 0 w 304"/>
                <a:gd name="T83" fmla="*/ 151 h 302"/>
                <a:gd name="T84" fmla="*/ 4 w 304"/>
                <a:gd name="T85" fmla="*/ 120 h 302"/>
                <a:gd name="T86" fmla="*/ 13 w 304"/>
                <a:gd name="T87" fmla="*/ 93 h 302"/>
                <a:gd name="T88" fmla="*/ 27 w 304"/>
                <a:gd name="T89" fmla="*/ 66 h 302"/>
                <a:gd name="T90" fmla="*/ 45 w 304"/>
                <a:gd name="T91" fmla="*/ 44 h 302"/>
                <a:gd name="T92" fmla="*/ 68 w 304"/>
                <a:gd name="T93" fmla="*/ 25 h 302"/>
                <a:gd name="T94" fmla="*/ 93 w 304"/>
                <a:gd name="T95" fmla="*/ 12 h 302"/>
                <a:gd name="T96" fmla="*/ 122 w 304"/>
                <a:gd name="T97" fmla="*/ 3 h 302"/>
                <a:gd name="T98" fmla="*/ 152 w 304"/>
                <a:gd name="T9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4" h="302">
                  <a:moveTo>
                    <a:pt x="152" y="113"/>
                  </a:moveTo>
                  <a:lnTo>
                    <a:pt x="138" y="116"/>
                  </a:lnTo>
                  <a:lnTo>
                    <a:pt x="124" y="124"/>
                  </a:lnTo>
                  <a:lnTo>
                    <a:pt x="117" y="136"/>
                  </a:lnTo>
                  <a:lnTo>
                    <a:pt x="113" y="151"/>
                  </a:lnTo>
                  <a:lnTo>
                    <a:pt x="117" y="166"/>
                  </a:lnTo>
                  <a:lnTo>
                    <a:pt x="124" y="178"/>
                  </a:lnTo>
                  <a:lnTo>
                    <a:pt x="138" y="187"/>
                  </a:lnTo>
                  <a:lnTo>
                    <a:pt x="152" y="190"/>
                  </a:lnTo>
                  <a:lnTo>
                    <a:pt x="168" y="187"/>
                  </a:lnTo>
                  <a:lnTo>
                    <a:pt x="180" y="178"/>
                  </a:lnTo>
                  <a:lnTo>
                    <a:pt x="187" y="166"/>
                  </a:lnTo>
                  <a:lnTo>
                    <a:pt x="191" y="151"/>
                  </a:lnTo>
                  <a:lnTo>
                    <a:pt x="187" y="136"/>
                  </a:lnTo>
                  <a:lnTo>
                    <a:pt x="180" y="124"/>
                  </a:lnTo>
                  <a:lnTo>
                    <a:pt x="168" y="116"/>
                  </a:lnTo>
                  <a:lnTo>
                    <a:pt x="152" y="113"/>
                  </a:lnTo>
                  <a:close/>
                  <a:moveTo>
                    <a:pt x="152" y="0"/>
                  </a:moveTo>
                  <a:lnTo>
                    <a:pt x="183" y="3"/>
                  </a:lnTo>
                  <a:lnTo>
                    <a:pt x="211" y="12"/>
                  </a:lnTo>
                  <a:lnTo>
                    <a:pt x="236" y="25"/>
                  </a:lnTo>
                  <a:lnTo>
                    <a:pt x="259" y="44"/>
                  </a:lnTo>
                  <a:lnTo>
                    <a:pt x="277" y="66"/>
                  </a:lnTo>
                  <a:lnTo>
                    <a:pt x="291" y="93"/>
                  </a:lnTo>
                  <a:lnTo>
                    <a:pt x="300" y="120"/>
                  </a:lnTo>
                  <a:lnTo>
                    <a:pt x="304" y="151"/>
                  </a:lnTo>
                  <a:lnTo>
                    <a:pt x="300" y="181"/>
                  </a:lnTo>
                  <a:lnTo>
                    <a:pt x="291" y="210"/>
                  </a:lnTo>
                  <a:lnTo>
                    <a:pt x="277" y="235"/>
                  </a:lnTo>
                  <a:lnTo>
                    <a:pt x="259" y="257"/>
                  </a:lnTo>
                  <a:lnTo>
                    <a:pt x="236" y="276"/>
                  </a:lnTo>
                  <a:lnTo>
                    <a:pt x="211" y="291"/>
                  </a:lnTo>
                  <a:lnTo>
                    <a:pt x="183" y="299"/>
                  </a:lnTo>
                  <a:lnTo>
                    <a:pt x="152" y="302"/>
                  </a:lnTo>
                  <a:lnTo>
                    <a:pt x="122" y="299"/>
                  </a:lnTo>
                  <a:lnTo>
                    <a:pt x="93" y="291"/>
                  </a:lnTo>
                  <a:lnTo>
                    <a:pt x="68" y="276"/>
                  </a:lnTo>
                  <a:lnTo>
                    <a:pt x="45" y="257"/>
                  </a:lnTo>
                  <a:lnTo>
                    <a:pt x="27" y="235"/>
                  </a:lnTo>
                  <a:lnTo>
                    <a:pt x="13" y="210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3" y="93"/>
                  </a:lnTo>
                  <a:lnTo>
                    <a:pt x="27" y="66"/>
                  </a:lnTo>
                  <a:lnTo>
                    <a:pt x="45" y="44"/>
                  </a:lnTo>
                  <a:lnTo>
                    <a:pt x="68" y="25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1">
              <a:extLst>
                <a:ext uri="{FF2B5EF4-FFF2-40B4-BE49-F238E27FC236}">
                  <a16:creationId xmlns:a16="http://schemas.microsoft.com/office/drawing/2014/main" id="{C10A7430-D7DC-4DE7-88FE-D37E857EC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8475" y="3748088"/>
              <a:ext cx="49212" cy="47625"/>
            </a:xfrm>
            <a:custGeom>
              <a:avLst/>
              <a:gdLst>
                <a:gd name="T0" fmla="*/ 151 w 303"/>
                <a:gd name="T1" fmla="*/ 113 h 302"/>
                <a:gd name="T2" fmla="*/ 136 w 303"/>
                <a:gd name="T3" fmla="*/ 116 h 302"/>
                <a:gd name="T4" fmla="*/ 124 w 303"/>
                <a:gd name="T5" fmla="*/ 124 h 302"/>
                <a:gd name="T6" fmla="*/ 116 w 303"/>
                <a:gd name="T7" fmla="*/ 136 h 302"/>
                <a:gd name="T8" fmla="*/ 113 w 303"/>
                <a:gd name="T9" fmla="*/ 151 h 302"/>
                <a:gd name="T10" fmla="*/ 116 w 303"/>
                <a:gd name="T11" fmla="*/ 166 h 302"/>
                <a:gd name="T12" fmla="*/ 124 w 303"/>
                <a:gd name="T13" fmla="*/ 178 h 302"/>
                <a:gd name="T14" fmla="*/ 136 w 303"/>
                <a:gd name="T15" fmla="*/ 187 h 302"/>
                <a:gd name="T16" fmla="*/ 151 w 303"/>
                <a:gd name="T17" fmla="*/ 190 h 302"/>
                <a:gd name="T18" fmla="*/ 166 w 303"/>
                <a:gd name="T19" fmla="*/ 187 h 302"/>
                <a:gd name="T20" fmla="*/ 178 w 303"/>
                <a:gd name="T21" fmla="*/ 178 h 302"/>
                <a:gd name="T22" fmla="*/ 187 w 303"/>
                <a:gd name="T23" fmla="*/ 166 h 302"/>
                <a:gd name="T24" fmla="*/ 190 w 303"/>
                <a:gd name="T25" fmla="*/ 151 h 302"/>
                <a:gd name="T26" fmla="*/ 187 w 303"/>
                <a:gd name="T27" fmla="*/ 136 h 302"/>
                <a:gd name="T28" fmla="*/ 178 w 303"/>
                <a:gd name="T29" fmla="*/ 124 h 302"/>
                <a:gd name="T30" fmla="*/ 166 w 303"/>
                <a:gd name="T31" fmla="*/ 116 h 302"/>
                <a:gd name="T32" fmla="*/ 151 w 303"/>
                <a:gd name="T33" fmla="*/ 113 h 302"/>
                <a:gd name="T34" fmla="*/ 151 w 303"/>
                <a:gd name="T35" fmla="*/ 0 h 302"/>
                <a:gd name="T36" fmla="*/ 181 w 303"/>
                <a:gd name="T37" fmla="*/ 3 h 302"/>
                <a:gd name="T38" fmla="*/ 210 w 303"/>
                <a:gd name="T39" fmla="*/ 12 h 302"/>
                <a:gd name="T40" fmla="*/ 235 w 303"/>
                <a:gd name="T41" fmla="*/ 25 h 302"/>
                <a:gd name="T42" fmla="*/ 257 w 303"/>
                <a:gd name="T43" fmla="*/ 44 h 302"/>
                <a:gd name="T44" fmla="*/ 276 w 303"/>
                <a:gd name="T45" fmla="*/ 66 h 302"/>
                <a:gd name="T46" fmla="*/ 291 w 303"/>
                <a:gd name="T47" fmla="*/ 93 h 302"/>
                <a:gd name="T48" fmla="*/ 300 w 303"/>
                <a:gd name="T49" fmla="*/ 120 h 302"/>
                <a:gd name="T50" fmla="*/ 303 w 303"/>
                <a:gd name="T51" fmla="*/ 151 h 302"/>
                <a:gd name="T52" fmla="*/ 300 w 303"/>
                <a:gd name="T53" fmla="*/ 181 h 302"/>
                <a:gd name="T54" fmla="*/ 291 w 303"/>
                <a:gd name="T55" fmla="*/ 210 h 302"/>
                <a:gd name="T56" fmla="*/ 276 w 303"/>
                <a:gd name="T57" fmla="*/ 235 h 302"/>
                <a:gd name="T58" fmla="*/ 257 w 303"/>
                <a:gd name="T59" fmla="*/ 257 h 302"/>
                <a:gd name="T60" fmla="*/ 235 w 303"/>
                <a:gd name="T61" fmla="*/ 276 h 302"/>
                <a:gd name="T62" fmla="*/ 210 w 303"/>
                <a:gd name="T63" fmla="*/ 291 h 302"/>
                <a:gd name="T64" fmla="*/ 181 w 303"/>
                <a:gd name="T65" fmla="*/ 299 h 302"/>
                <a:gd name="T66" fmla="*/ 151 w 303"/>
                <a:gd name="T67" fmla="*/ 302 h 302"/>
                <a:gd name="T68" fmla="*/ 120 w 303"/>
                <a:gd name="T69" fmla="*/ 299 h 302"/>
                <a:gd name="T70" fmla="*/ 93 w 303"/>
                <a:gd name="T71" fmla="*/ 291 h 302"/>
                <a:gd name="T72" fmla="*/ 66 w 303"/>
                <a:gd name="T73" fmla="*/ 276 h 302"/>
                <a:gd name="T74" fmla="*/ 44 w 303"/>
                <a:gd name="T75" fmla="*/ 257 h 302"/>
                <a:gd name="T76" fmla="*/ 25 w 303"/>
                <a:gd name="T77" fmla="*/ 235 h 302"/>
                <a:gd name="T78" fmla="*/ 12 w 303"/>
                <a:gd name="T79" fmla="*/ 210 h 302"/>
                <a:gd name="T80" fmla="*/ 3 w 303"/>
                <a:gd name="T81" fmla="*/ 181 h 302"/>
                <a:gd name="T82" fmla="*/ 0 w 303"/>
                <a:gd name="T83" fmla="*/ 151 h 302"/>
                <a:gd name="T84" fmla="*/ 3 w 303"/>
                <a:gd name="T85" fmla="*/ 120 h 302"/>
                <a:gd name="T86" fmla="*/ 12 w 303"/>
                <a:gd name="T87" fmla="*/ 93 h 302"/>
                <a:gd name="T88" fmla="*/ 25 w 303"/>
                <a:gd name="T89" fmla="*/ 66 h 302"/>
                <a:gd name="T90" fmla="*/ 44 w 303"/>
                <a:gd name="T91" fmla="*/ 44 h 302"/>
                <a:gd name="T92" fmla="*/ 66 w 303"/>
                <a:gd name="T93" fmla="*/ 25 h 302"/>
                <a:gd name="T94" fmla="*/ 93 w 303"/>
                <a:gd name="T95" fmla="*/ 12 h 302"/>
                <a:gd name="T96" fmla="*/ 120 w 303"/>
                <a:gd name="T97" fmla="*/ 3 h 302"/>
                <a:gd name="T98" fmla="*/ 151 w 303"/>
                <a:gd name="T9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" h="302">
                  <a:moveTo>
                    <a:pt x="151" y="113"/>
                  </a:moveTo>
                  <a:lnTo>
                    <a:pt x="136" y="116"/>
                  </a:lnTo>
                  <a:lnTo>
                    <a:pt x="124" y="124"/>
                  </a:lnTo>
                  <a:lnTo>
                    <a:pt x="116" y="136"/>
                  </a:lnTo>
                  <a:lnTo>
                    <a:pt x="113" y="151"/>
                  </a:lnTo>
                  <a:lnTo>
                    <a:pt x="116" y="166"/>
                  </a:lnTo>
                  <a:lnTo>
                    <a:pt x="124" y="178"/>
                  </a:lnTo>
                  <a:lnTo>
                    <a:pt x="136" y="187"/>
                  </a:lnTo>
                  <a:lnTo>
                    <a:pt x="151" y="190"/>
                  </a:lnTo>
                  <a:lnTo>
                    <a:pt x="166" y="187"/>
                  </a:lnTo>
                  <a:lnTo>
                    <a:pt x="178" y="178"/>
                  </a:lnTo>
                  <a:lnTo>
                    <a:pt x="187" y="166"/>
                  </a:lnTo>
                  <a:lnTo>
                    <a:pt x="190" y="151"/>
                  </a:lnTo>
                  <a:lnTo>
                    <a:pt x="187" y="136"/>
                  </a:lnTo>
                  <a:lnTo>
                    <a:pt x="178" y="124"/>
                  </a:lnTo>
                  <a:lnTo>
                    <a:pt x="166" y="116"/>
                  </a:lnTo>
                  <a:lnTo>
                    <a:pt x="151" y="113"/>
                  </a:lnTo>
                  <a:close/>
                  <a:moveTo>
                    <a:pt x="151" y="0"/>
                  </a:moveTo>
                  <a:lnTo>
                    <a:pt x="181" y="3"/>
                  </a:lnTo>
                  <a:lnTo>
                    <a:pt x="210" y="12"/>
                  </a:lnTo>
                  <a:lnTo>
                    <a:pt x="235" y="25"/>
                  </a:lnTo>
                  <a:lnTo>
                    <a:pt x="257" y="44"/>
                  </a:lnTo>
                  <a:lnTo>
                    <a:pt x="276" y="66"/>
                  </a:lnTo>
                  <a:lnTo>
                    <a:pt x="291" y="93"/>
                  </a:lnTo>
                  <a:lnTo>
                    <a:pt x="300" y="120"/>
                  </a:lnTo>
                  <a:lnTo>
                    <a:pt x="303" y="151"/>
                  </a:lnTo>
                  <a:lnTo>
                    <a:pt x="300" y="181"/>
                  </a:lnTo>
                  <a:lnTo>
                    <a:pt x="291" y="210"/>
                  </a:lnTo>
                  <a:lnTo>
                    <a:pt x="276" y="235"/>
                  </a:lnTo>
                  <a:lnTo>
                    <a:pt x="257" y="257"/>
                  </a:lnTo>
                  <a:lnTo>
                    <a:pt x="235" y="276"/>
                  </a:lnTo>
                  <a:lnTo>
                    <a:pt x="210" y="291"/>
                  </a:lnTo>
                  <a:lnTo>
                    <a:pt x="181" y="299"/>
                  </a:lnTo>
                  <a:lnTo>
                    <a:pt x="151" y="302"/>
                  </a:lnTo>
                  <a:lnTo>
                    <a:pt x="120" y="299"/>
                  </a:lnTo>
                  <a:lnTo>
                    <a:pt x="93" y="291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5" y="235"/>
                  </a:lnTo>
                  <a:lnTo>
                    <a:pt x="12" y="210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3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3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D1A576-6F5A-4A93-9B88-1B29C3B577CE}"/>
              </a:ext>
            </a:extLst>
          </p:cNvPr>
          <p:cNvGrpSpPr/>
          <p:nvPr/>
        </p:nvGrpSpPr>
        <p:grpSpPr>
          <a:xfrm>
            <a:off x="5469498" y="1750984"/>
            <a:ext cx="581025" cy="388938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44" name="Freeform 256">
              <a:extLst>
                <a:ext uri="{FF2B5EF4-FFF2-40B4-BE49-F238E27FC236}">
                  <a16:creationId xmlns:a16="http://schemas.microsoft.com/office/drawing/2014/main" id="{094B0E01-71BF-4DAA-848E-559AE89DE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7">
              <a:extLst>
                <a:ext uri="{FF2B5EF4-FFF2-40B4-BE49-F238E27FC236}">
                  <a16:creationId xmlns:a16="http://schemas.microsoft.com/office/drawing/2014/main" id="{AAC2E5D2-ED2C-473C-BF2C-E8B951BD3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8">
              <a:extLst>
                <a:ext uri="{FF2B5EF4-FFF2-40B4-BE49-F238E27FC236}">
                  <a16:creationId xmlns:a16="http://schemas.microsoft.com/office/drawing/2014/main" id="{4D14F18D-95C8-4261-B738-75856475B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9">
              <a:extLst>
                <a:ext uri="{FF2B5EF4-FFF2-40B4-BE49-F238E27FC236}">
                  <a16:creationId xmlns:a16="http://schemas.microsoft.com/office/drawing/2014/main" id="{97F61309-789D-4869-B388-C3D7F20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BA1275-FF27-4FF7-96CA-FD2CA7BC5A56}"/>
              </a:ext>
            </a:extLst>
          </p:cNvPr>
          <p:cNvGrpSpPr/>
          <p:nvPr/>
        </p:nvGrpSpPr>
        <p:grpSpPr>
          <a:xfrm>
            <a:off x="4760864" y="3508376"/>
            <a:ext cx="555625" cy="461963"/>
            <a:chOff x="1603375" y="3508376"/>
            <a:chExt cx="555625" cy="461963"/>
          </a:xfrm>
          <a:solidFill>
            <a:schemeClr val="bg1"/>
          </a:solidFill>
        </p:grpSpPr>
        <p:sp>
          <p:nvSpPr>
            <p:cNvPr id="49" name="Freeform 186">
              <a:extLst>
                <a:ext uri="{FF2B5EF4-FFF2-40B4-BE49-F238E27FC236}">
                  <a16:creationId xmlns:a16="http://schemas.microsoft.com/office/drawing/2014/main" id="{B28CAB29-7596-4AD0-80BE-345A385A7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3375" y="3508376"/>
              <a:ext cx="555625" cy="461963"/>
            </a:xfrm>
            <a:custGeom>
              <a:avLst/>
              <a:gdLst>
                <a:gd name="T0" fmla="*/ 2452 w 3500"/>
                <a:gd name="T1" fmla="*/ 2766 h 2915"/>
                <a:gd name="T2" fmla="*/ 723 w 3500"/>
                <a:gd name="T3" fmla="*/ 593 h 2915"/>
                <a:gd name="T4" fmla="*/ 900 w 3500"/>
                <a:gd name="T5" fmla="*/ 593 h 2915"/>
                <a:gd name="T6" fmla="*/ 224 w 3500"/>
                <a:gd name="T7" fmla="*/ 596 h 2915"/>
                <a:gd name="T8" fmla="*/ 170 w 3500"/>
                <a:gd name="T9" fmla="*/ 630 h 2915"/>
                <a:gd name="T10" fmla="*/ 148 w 3500"/>
                <a:gd name="T11" fmla="*/ 692 h 2915"/>
                <a:gd name="T12" fmla="*/ 158 w 3500"/>
                <a:gd name="T13" fmla="*/ 1919 h 2915"/>
                <a:gd name="T14" fmla="*/ 204 w 3500"/>
                <a:gd name="T15" fmla="*/ 1965 h 2915"/>
                <a:gd name="T16" fmla="*/ 900 w 3500"/>
                <a:gd name="T17" fmla="*/ 1975 h 2915"/>
                <a:gd name="T18" fmla="*/ 745 w 3500"/>
                <a:gd name="T19" fmla="*/ 1783 h 2915"/>
                <a:gd name="T20" fmla="*/ 700 w 3500"/>
                <a:gd name="T21" fmla="*/ 1749 h 2915"/>
                <a:gd name="T22" fmla="*/ 693 w 3500"/>
                <a:gd name="T23" fmla="*/ 1692 h 2915"/>
                <a:gd name="T24" fmla="*/ 728 w 3500"/>
                <a:gd name="T25" fmla="*/ 1647 h 2915"/>
                <a:gd name="T26" fmla="*/ 2735 w 3500"/>
                <a:gd name="T27" fmla="*/ 1636 h 2915"/>
                <a:gd name="T28" fmla="*/ 2788 w 3500"/>
                <a:gd name="T29" fmla="*/ 1659 h 2915"/>
                <a:gd name="T30" fmla="*/ 2810 w 3500"/>
                <a:gd name="T31" fmla="*/ 1711 h 2915"/>
                <a:gd name="T32" fmla="*/ 2788 w 3500"/>
                <a:gd name="T33" fmla="*/ 1764 h 2915"/>
                <a:gd name="T34" fmla="*/ 2735 w 3500"/>
                <a:gd name="T35" fmla="*/ 1785 h 2915"/>
                <a:gd name="T36" fmla="*/ 3254 w 3500"/>
                <a:gd name="T37" fmla="*/ 1975 h 2915"/>
                <a:gd name="T38" fmla="*/ 3314 w 3500"/>
                <a:gd name="T39" fmla="*/ 1953 h 2915"/>
                <a:gd name="T40" fmla="*/ 3349 w 3500"/>
                <a:gd name="T41" fmla="*/ 1899 h 2915"/>
                <a:gd name="T42" fmla="*/ 3352 w 3500"/>
                <a:gd name="T43" fmla="*/ 692 h 2915"/>
                <a:gd name="T44" fmla="*/ 3330 w 3500"/>
                <a:gd name="T45" fmla="*/ 630 h 2915"/>
                <a:gd name="T46" fmla="*/ 3276 w 3500"/>
                <a:gd name="T47" fmla="*/ 596 h 2915"/>
                <a:gd name="T48" fmla="*/ 2925 w 3500"/>
                <a:gd name="T49" fmla="*/ 876 h 2915"/>
                <a:gd name="T50" fmla="*/ 2904 w 3500"/>
                <a:gd name="T51" fmla="*/ 929 h 2915"/>
                <a:gd name="T52" fmla="*/ 2851 w 3500"/>
                <a:gd name="T53" fmla="*/ 950 h 2915"/>
                <a:gd name="T54" fmla="*/ 611 w 3500"/>
                <a:gd name="T55" fmla="*/ 941 h 2915"/>
                <a:gd name="T56" fmla="*/ 577 w 3500"/>
                <a:gd name="T57" fmla="*/ 896 h 2915"/>
                <a:gd name="T58" fmla="*/ 246 w 3500"/>
                <a:gd name="T59" fmla="*/ 593 h 2915"/>
                <a:gd name="T60" fmla="*/ 2613 w 3500"/>
                <a:gd name="T61" fmla="*/ 593 h 2915"/>
                <a:gd name="T62" fmla="*/ 2600 w 3500"/>
                <a:gd name="T63" fmla="*/ 801 h 2915"/>
                <a:gd name="T64" fmla="*/ 2773 w 3500"/>
                <a:gd name="T65" fmla="*/ 593 h 2915"/>
                <a:gd name="T66" fmla="*/ 2731 w 3500"/>
                <a:gd name="T67" fmla="*/ 593 h 2915"/>
                <a:gd name="T68" fmla="*/ 2666 w 3500"/>
                <a:gd name="T69" fmla="*/ 593 h 2915"/>
                <a:gd name="T70" fmla="*/ 2452 w 3500"/>
                <a:gd name="T71" fmla="*/ 801 h 2915"/>
                <a:gd name="T72" fmla="*/ 975 w 3500"/>
                <a:gd name="T73" fmla="*/ 0 h 2915"/>
                <a:gd name="T74" fmla="*/ 2563 w 3500"/>
                <a:gd name="T75" fmla="*/ 10 h 2915"/>
                <a:gd name="T76" fmla="*/ 2597 w 3500"/>
                <a:gd name="T77" fmla="*/ 55 h 2915"/>
                <a:gd name="T78" fmla="*/ 3254 w 3500"/>
                <a:gd name="T79" fmla="*/ 444 h 2915"/>
                <a:gd name="T80" fmla="*/ 3366 w 3500"/>
                <a:gd name="T81" fmla="*/ 472 h 2915"/>
                <a:gd name="T82" fmla="*/ 3452 w 3500"/>
                <a:gd name="T83" fmla="*/ 546 h 2915"/>
                <a:gd name="T84" fmla="*/ 3497 w 3500"/>
                <a:gd name="T85" fmla="*/ 651 h 2915"/>
                <a:gd name="T86" fmla="*/ 3497 w 3500"/>
                <a:gd name="T87" fmla="*/ 1916 h 2915"/>
                <a:gd name="T88" fmla="*/ 3452 w 3500"/>
                <a:gd name="T89" fmla="*/ 2023 h 2915"/>
                <a:gd name="T90" fmla="*/ 3366 w 3500"/>
                <a:gd name="T91" fmla="*/ 2096 h 2915"/>
                <a:gd name="T92" fmla="*/ 3254 w 3500"/>
                <a:gd name="T93" fmla="*/ 2124 h 2915"/>
                <a:gd name="T94" fmla="*/ 2597 w 3500"/>
                <a:gd name="T95" fmla="*/ 2860 h 2915"/>
                <a:gd name="T96" fmla="*/ 2563 w 3500"/>
                <a:gd name="T97" fmla="*/ 2904 h 2915"/>
                <a:gd name="T98" fmla="*/ 975 w 3500"/>
                <a:gd name="T99" fmla="*/ 2915 h 2915"/>
                <a:gd name="T100" fmla="*/ 922 w 3500"/>
                <a:gd name="T101" fmla="*/ 2893 h 2915"/>
                <a:gd name="T102" fmla="*/ 900 w 3500"/>
                <a:gd name="T103" fmla="*/ 2841 h 2915"/>
                <a:gd name="T104" fmla="*/ 207 w 3500"/>
                <a:gd name="T105" fmla="*/ 2120 h 2915"/>
                <a:gd name="T106" fmla="*/ 101 w 3500"/>
                <a:gd name="T107" fmla="*/ 2076 h 2915"/>
                <a:gd name="T108" fmla="*/ 28 w 3500"/>
                <a:gd name="T109" fmla="*/ 1991 h 2915"/>
                <a:gd name="T110" fmla="*/ 0 w 3500"/>
                <a:gd name="T111" fmla="*/ 1877 h 2915"/>
                <a:gd name="T112" fmla="*/ 13 w 3500"/>
                <a:gd name="T113" fmla="*/ 613 h 2915"/>
                <a:gd name="T114" fmla="*/ 72 w 3500"/>
                <a:gd name="T115" fmla="*/ 517 h 2915"/>
                <a:gd name="T116" fmla="*/ 169 w 3500"/>
                <a:gd name="T117" fmla="*/ 457 h 2915"/>
                <a:gd name="T118" fmla="*/ 900 w 3500"/>
                <a:gd name="T119" fmla="*/ 444 h 2915"/>
                <a:gd name="T120" fmla="*/ 910 w 3500"/>
                <a:gd name="T121" fmla="*/ 36 h 2915"/>
                <a:gd name="T122" fmla="*/ 955 w 3500"/>
                <a:gd name="T123" fmla="*/ 2 h 2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0" h="2915">
                  <a:moveTo>
                    <a:pt x="1048" y="1785"/>
                  </a:moveTo>
                  <a:lnTo>
                    <a:pt x="1048" y="2766"/>
                  </a:lnTo>
                  <a:lnTo>
                    <a:pt x="2452" y="2766"/>
                  </a:lnTo>
                  <a:lnTo>
                    <a:pt x="2452" y="1785"/>
                  </a:lnTo>
                  <a:lnTo>
                    <a:pt x="1048" y="1785"/>
                  </a:lnTo>
                  <a:close/>
                  <a:moveTo>
                    <a:pt x="723" y="593"/>
                  </a:moveTo>
                  <a:lnTo>
                    <a:pt x="723" y="801"/>
                  </a:lnTo>
                  <a:lnTo>
                    <a:pt x="900" y="801"/>
                  </a:lnTo>
                  <a:lnTo>
                    <a:pt x="900" y="593"/>
                  </a:lnTo>
                  <a:lnTo>
                    <a:pt x="723" y="593"/>
                  </a:lnTo>
                  <a:close/>
                  <a:moveTo>
                    <a:pt x="246" y="593"/>
                  </a:moveTo>
                  <a:lnTo>
                    <a:pt x="224" y="596"/>
                  </a:lnTo>
                  <a:lnTo>
                    <a:pt x="204" y="603"/>
                  </a:lnTo>
                  <a:lnTo>
                    <a:pt x="186" y="615"/>
                  </a:lnTo>
                  <a:lnTo>
                    <a:pt x="170" y="630"/>
                  </a:lnTo>
                  <a:lnTo>
                    <a:pt x="158" y="648"/>
                  </a:lnTo>
                  <a:lnTo>
                    <a:pt x="151" y="669"/>
                  </a:lnTo>
                  <a:lnTo>
                    <a:pt x="148" y="692"/>
                  </a:lnTo>
                  <a:lnTo>
                    <a:pt x="148" y="1877"/>
                  </a:lnTo>
                  <a:lnTo>
                    <a:pt x="151" y="1899"/>
                  </a:lnTo>
                  <a:lnTo>
                    <a:pt x="158" y="1919"/>
                  </a:lnTo>
                  <a:lnTo>
                    <a:pt x="170" y="1938"/>
                  </a:lnTo>
                  <a:lnTo>
                    <a:pt x="186" y="1953"/>
                  </a:lnTo>
                  <a:lnTo>
                    <a:pt x="204" y="1965"/>
                  </a:lnTo>
                  <a:lnTo>
                    <a:pt x="224" y="1973"/>
                  </a:lnTo>
                  <a:lnTo>
                    <a:pt x="246" y="1975"/>
                  </a:lnTo>
                  <a:lnTo>
                    <a:pt x="900" y="1975"/>
                  </a:lnTo>
                  <a:lnTo>
                    <a:pt x="900" y="1785"/>
                  </a:lnTo>
                  <a:lnTo>
                    <a:pt x="765" y="1785"/>
                  </a:lnTo>
                  <a:lnTo>
                    <a:pt x="745" y="1783"/>
                  </a:lnTo>
                  <a:lnTo>
                    <a:pt x="728" y="1776"/>
                  </a:lnTo>
                  <a:lnTo>
                    <a:pt x="712" y="1764"/>
                  </a:lnTo>
                  <a:lnTo>
                    <a:pt x="700" y="1749"/>
                  </a:lnTo>
                  <a:lnTo>
                    <a:pt x="693" y="1731"/>
                  </a:lnTo>
                  <a:lnTo>
                    <a:pt x="690" y="1711"/>
                  </a:lnTo>
                  <a:lnTo>
                    <a:pt x="693" y="1692"/>
                  </a:lnTo>
                  <a:lnTo>
                    <a:pt x="700" y="1674"/>
                  </a:lnTo>
                  <a:lnTo>
                    <a:pt x="712" y="1659"/>
                  </a:lnTo>
                  <a:lnTo>
                    <a:pt x="728" y="1647"/>
                  </a:lnTo>
                  <a:lnTo>
                    <a:pt x="745" y="1640"/>
                  </a:lnTo>
                  <a:lnTo>
                    <a:pt x="765" y="1636"/>
                  </a:lnTo>
                  <a:lnTo>
                    <a:pt x="2735" y="1636"/>
                  </a:lnTo>
                  <a:lnTo>
                    <a:pt x="2755" y="1640"/>
                  </a:lnTo>
                  <a:lnTo>
                    <a:pt x="2772" y="1647"/>
                  </a:lnTo>
                  <a:lnTo>
                    <a:pt x="2788" y="1659"/>
                  </a:lnTo>
                  <a:lnTo>
                    <a:pt x="2800" y="1674"/>
                  </a:lnTo>
                  <a:lnTo>
                    <a:pt x="2807" y="1692"/>
                  </a:lnTo>
                  <a:lnTo>
                    <a:pt x="2810" y="1711"/>
                  </a:lnTo>
                  <a:lnTo>
                    <a:pt x="2807" y="1731"/>
                  </a:lnTo>
                  <a:lnTo>
                    <a:pt x="2800" y="1749"/>
                  </a:lnTo>
                  <a:lnTo>
                    <a:pt x="2788" y="1764"/>
                  </a:lnTo>
                  <a:lnTo>
                    <a:pt x="2772" y="1776"/>
                  </a:lnTo>
                  <a:lnTo>
                    <a:pt x="2755" y="1783"/>
                  </a:lnTo>
                  <a:lnTo>
                    <a:pt x="2735" y="1785"/>
                  </a:lnTo>
                  <a:lnTo>
                    <a:pt x="2600" y="1785"/>
                  </a:lnTo>
                  <a:lnTo>
                    <a:pt x="2600" y="1975"/>
                  </a:lnTo>
                  <a:lnTo>
                    <a:pt x="3254" y="1975"/>
                  </a:lnTo>
                  <a:lnTo>
                    <a:pt x="3276" y="1973"/>
                  </a:lnTo>
                  <a:lnTo>
                    <a:pt x="3296" y="1965"/>
                  </a:lnTo>
                  <a:lnTo>
                    <a:pt x="3314" y="1953"/>
                  </a:lnTo>
                  <a:lnTo>
                    <a:pt x="3330" y="1938"/>
                  </a:lnTo>
                  <a:lnTo>
                    <a:pt x="3342" y="1919"/>
                  </a:lnTo>
                  <a:lnTo>
                    <a:pt x="3349" y="1899"/>
                  </a:lnTo>
                  <a:lnTo>
                    <a:pt x="3352" y="1877"/>
                  </a:lnTo>
                  <a:lnTo>
                    <a:pt x="3352" y="1877"/>
                  </a:lnTo>
                  <a:lnTo>
                    <a:pt x="3352" y="692"/>
                  </a:lnTo>
                  <a:lnTo>
                    <a:pt x="3349" y="669"/>
                  </a:lnTo>
                  <a:lnTo>
                    <a:pt x="3342" y="648"/>
                  </a:lnTo>
                  <a:lnTo>
                    <a:pt x="3330" y="630"/>
                  </a:lnTo>
                  <a:lnTo>
                    <a:pt x="3314" y="615"/>
                  </a:lnTo>
                  <a:lnTo>
                    <a:pt x="3296" y="603"/>
                  </a:lnTo>
                  <a:lnTo>
                    <a:pt x="3276" y="596"/>
                  </a:lnTo>
                  <a:lnTo>
                    <a:pt x="3254" y="593"/>
                  </a:lnTo>
                  <a:lnTo>
                    <a:pt x="2925" y="593"/>
                  </a:lnTo>
                  <a:lnTo>
                    <a:pt x="2925" y="876"/>
                  </a:lnTo>
                  <a:lnTo>
                    <a:pt x="2923" y="896"/>
                  </a:lnTo>
                  <a:lnTo>
                    <a:pt x="2916" y="913"/>
                  </a:lnTo>
                  <a:lnTo>
                    <a:pt x="2904" y="929"/>
                  </a:lnTo>
                  <a:lnTo>
                    <a:pt x="2889" y="941"/>
                  </a:lnTo>
                  <a:lnTo>
                    <a:pt x="2871" y="948"/>
                  </a:lnTo>
                  <a:lnTo>
                    <a:pt x="2851" y="950"/>
                  </a:lnTo>
                  <a:lnTo>
                    <a:pt x="649" y="950"/>
                  </a:lnTo>
                  <a:lnTo>
                    <a:pt x="629" y="948"/>
                  </a:lnTo>
                  <a:lnTo>
                    <a:pt x="611" y="941"/>
                  </a:lnTo>
                  <a:lnTo>
                    <a:pt x="596" y="929"/>
                  </a:lnTo>
                  <a:lnTo>
                    <a:pt x="584" y="913"/>
                  </a:lnTo>
                  <a:lnTo>
                    <a:pt x="577" y="896"/>
                  </a:lnTo>
                  <a:lnTo>
                    <a:pt x="575" y="876"/>
                  </a:lnTo>
                  <a:lnTo>
                    <a:pt x="575" y="593"/>
                  </a:lnTo>
                  <a:lnTo>
                    <a:pt x="246" y="593"/>
                  </a:lnTo>
                  <a:close/>
                  <a:moveTo>
                    <a:pt x="2666" y="593"/>
                  </a:moveTo>
                  <a:lnTo>
                    <a:pt x="2646" y="593"/>
                  </a:lnTo>
                  <a:lnTo>
                    <a:pt x="2613" y="593"/>
                  </a:lnTo>
                  <a:lnTo>
                    <a:pt x="2604" y="593"/>
                  </a:lnTo>
                  <a:lnTo>
                    <a:pt x="2600" y="593"/>
                  </a:lnTo>
                  <a:lnTo>
                    <a:pt x="2600" y="801"/>
                  </a:lnTo>
                  <a:lnTo>
                    <a:pt x="2777" y="801"/>
                  </a:lnTo>
                  <a:lnTo>
                    <a:pt x="2777" y="593"/>
                  </a:lnTo>
                  <a:lnTo>
                    <a:pt x="2773" y="593"/>
                  </a:lnTo>
                  <a:lnTo>
                    <a:pt x="2764" y="593"/>
                  </a:lnTo>
                  <a:lnTo>
                    <a:pt x="2749" y="593"/>
                  </a:lnTo>
                  <a:lnTo>
                    <a:pt x="2731" y="593"/>
                  </a:lnTo>
                  <a:lnTo>
                    <a:pt x="2711" y="593"/>
                  </a:lnTo>
                  <a:lnTo>
                    <a:pt x="2689" y="593"/>
                  </a:lnTo>
                  <a:lnTo>
                    <a:pt x="2666" y="593"/>
                  </a:lnTo>
                  <a:close/>
                  <a:moveTo>
                    <a:pt x="1048" y="149"/>
                  </a:moveTo>
                  <a:lnTo>
                    <a:pt x="1048" y="801"/>
                  </a:lnTo>
                  <a:lnTo>
                    <a:pt x="2452" y="801"/>
                  </a:lnTo>
                  <a:lnTo>
                    <a:pt x="2452" y="149"/>
                  </a:lnTo>
                  <a:lnTo>
                    <a:pt x="1048" y="149"/>
                  </a:lnTo>
                  <a:close/>
                  <a:moveTo>
                    <a:pt x="975" y="0"/>
                  </a:moveTo>
                  <a:lnTo>
                    <a:pt x="2525" y="0"/>
                  </a:lnTo>
                  <a:lnTo>
                    <a:pt x="2545" y="2"/>
                  </a:lnTo>
                  <a:lnTo>
                    <a:pt x="2563" y="10"/>
                  </a:lnTo>
                  <a:lnTo>
                    <a:pt x="2578" y="22"/>
                  </a:lnTo>
                  <a:lnTo>
                    <a:pt x="2590" y="36"/>
                  </a:lnTo>
                  <a:lnTo>
                    <a:pt x="2597" y="55"/>
                  </a:lnTo>
                  <a:lnTo>
                    <a:pt x="2600" y="75"/>
                  </a:lnTo>
                  <a:lnTo>
                    <a:pt x="2600" y="444"/>
                  </a:lnTo>
                  <a:lnTo>
                    <a:pt x="3254" y="444"/>
                  </a:lnTo>
                  <a:lnTo>
                    <a:pt x="3293" y="447"/>
                  </a:lnTo>
                  <a:lnTo>
                    <a:pt x="3331" y="457"/>
                  </a:lnTo>
                  <a:lnTo>
                    <a:pt x="3366" y="472"/>
                  </a:lnTo>
                  <a:lnTo>
                    <a:pt x="3399" y="492"/>
                  </a:lnTo>
                  <a:lnTo>
                    <a:pt x="3428" y="516"/>
                  </a:lnTo>
                  <a:lnTo>
                    <a:pt x="3452" y="546"/>
                  </a:lnTo>
                  <a:lnTo>
                    <a:pt x="3472" y="578"/>
                  </a:lnTo>
                  <a:lnTo>
                    <a:pt x="3487" y="613"/>
                  </a:lnTo>
                  <a:lnTo>
                    <a:pt x="3497" y="651"/>
                  </a:lnTo>
                  <a:lnTo>
                    <a:pt x="3500" y="692"/>
                  </a:lnTo>
                  <a:lnTo>
                    <a:pt x="3500" y="1877"/>
                  </a:lnTo>
                  <a:lnTo>
                    <a:pt x="3497" y="1916"/>
                  </a:lnTo>
                  <a:lnTo>
                    <a:pt x="3487" y="1954"/>
                  </a:lnTo>
                  <a:lnTo>
                    <a:pt x="3472" y="1991"/>
                  </a:lnTo>
                  <a:lnTo>
                    <a:pt x="3452" y="2023"/>
                  </a:lnTo>
                  <a:lnTo>
                    <a:pt x="3428" y="2051"/>
                  </a:lnTo>
                  <a:lnTo>
                    <a:pt x="3399" y="2076"/>
                  </a:lnTo>
                  <a:lnTo>
                    <a:pt x="3366" y="2096"/>
                  </a:lnTo>
                  <a:lnTo>
                    <a:pt x="3331" y="2111"/>
                  </a:lnTo>
                  <a:lnTo>
                    <a:pt x="3293" y="2120"/>
                  </a:lnTo>
                  <a:lnTo>
                    <a:pt x="3254" y="2124"/>
                  </a:lnTo>
                  <a:lnTo>
                    <a:pt x="2600" y="2124"/>
                  </a:lnTo>
                  <a:lnTo>
                    <a:pt x="2600" y="2841"/>
                  </a:lnTo>
                  <a:lnTo>
                    <a:pt x="2597" y="2860"/>
                  </a:lnTo>
                  <a:lnTo>
                    <a:pt x="2590" y="2878"/>
                  </a:lnTo>
                  <a:lnTo>
                    <a:pt x="2578" y="2893"/>
                  </a:lnTo>
                  <a:lnTo>
                    <a:pt x="2563" y="2904"/>
                  </a:lnTo>
                  <a:lnTo>
                    <a:pt x="2545" y="2912"/>
                  </a:lnTo>
                  <a:lnTo>
                    <a:pt x="2525" y="2915"/>
                  </a:lnTo>
                  <a:lnTo>
                    <a:pt x="975" y="2915"/>
                  </a:lnTo>
                  <a:lnTo>
                    <a:pt x="955" y="2912"/>
                  </a:lnTo>
                  <a:lnTo>
                    <a:pt x="937" y="2904"/>
                  </a:lnTo>
                  <a:lnTo>
                    <a:pt x="922" y="2893"/>
                  </a:lnTo>
                  <a:lnTo>
                    <a:pt x="910" y="2878"/>
                  </a:lnTo>
                  <a:lnTo>
                    <a:pt x="903" y="2860"/>
                  </a:lnTo>
                  <a:lnTo>
                    <a:pt x="900" y="2841"/>
                  </a:lnTo>
                  <a:lnTo>
                    <a:pt x="900" y="2124"/>
                  </a:lnTo>
                  <a:lnTo>
                    <a:pt x="246" y="2124"/>
                  </a:lnTo>
                  <a:lnTo>
                    <a:pt x="207" y="2120"/>
                  </a:lnTo>
                  <a:lnTo>
                    <a:pt x="169" y="2111"/>
                  </a:lnTo>
                  <a:lnTo>
                    <a:pt x="134" y="2096"/>
                  </a:lnTo>
                  <a:lnTo>
                    <a:pt x="101" y="2076"/>
                  </a:lnTo>
                  <a:lnTo>
                    <a:pt x="72" y="2051"/>
                  </a:lnTo>
                  <a:lnTo>
                    <a:pt x="48" y="2023"/>
                  </a:lnTo>
                  <a:lnTo>
                    <a:pt x="28" y="1991"/>
                  </a:lnTo>
                  <a:lnTo>
                    <a:pt x="13" y="1954"/>
                  </a:lnTo>
                  <a:lnTo>
                    <a:pt x="3" y="1916"/>
                  </a:lnTo>
                  <a:lnTo>
                    <a:pt x="0" y="1877"/>
                  </a:lnTo>
                  <a:lnTo>
                    <a:pt x="0" y="692"/>
                  </a:lnTo>
                  <a:lnTo>
                    <a:pt x="3" y="651"/>
                  </a:lnTo>
                  <a:lnTo>
                    <a:pt x="13" y="613"/>
                  </a:lnTo>
                  <a:lnTo>
                    <a:pt x="28" y="578"/>
                  </a:lnTo>
                  <a:lnTo>
                    <a:pt x="48" y="546"/>
                  </a:lnTo>
                  <a:lnTo>
                    <a:pt x="72" y="517"/>
                  </a:lnTo>
                  <a:lnTo>
                    <a:pt x="101" y="492"/>
                  </a:lnTo>
                  <a:lnTo>
                    <a:pt x="134" y="472"/>
                  </a:lnTo>
                  <a:lnTo>
                    <a:pt x="169" y="457"/>
                  </a:lnTo>
                  <a:lnTo>
                    <a:pt x="207" y="447"/>
                  </a:lnTo>
                  <a:lnTo>
                    <a:pt x="246" y="444"/>
                  </a:lnTo>
                  <a:lnTo>
                    <a:pt x="900" y="444"/>
                  </a:lnTo>
                  <a:lnTo>
                    <a:pt x="900" y="75"/>
                  </a:lnTo>
                  <a:lnTo>
                    <a:pt x="903" y="55"/>
                  </a:lnTo>
                  <a:lnTo>
                    <a:pt x="910" y="36"/>
                  </a:lnTo>
                  <a:lnTo>
                    <a:pt x="922" y="22"/>
                  </a:lnTo>
                  <a:lnTo>
                    <a:pt x="937" y="10"/>
                  </a:lnTo>
                  <a:lnTo>
                    <a:pt x="955" y="2"/>
                  </a:lnTo>
                  <a:lnTo>
                    <a:pt x="9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7">
              <a:extLst>
                <a:ext uri="{FF2B5EF4-FFF2-40B4-BE49-F238E27FC236}">
                  <a16:creationId xmlns:a16="http://schemas.microsoft.com/office/drawing/2014/main" id="{22BCC544-DFB0-4671-B495-A2E01CEE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3684588"/>
              <a:ext cx="28575" cy="28575"/>
            </a:xfrm>
            <a:custGeom>
              <a:avLst/>
              <a:gdLst>
                <a:gd name="T0" fmla="*/ 92 w 185"/>
                <a:gd name="T1" fmla="*/ 0 h 187"/>
                <a:gd name="T2" fmla="*/ 114 w 185"/>
                <a:gd name="T3" fmla="*/ 3 h 187"/>
                <a:gd name="T4" fmla="*/ 133 w 185"/>
                <a:gd name="T5" fmla="*/ 10 h 187"/>
                <a:gd name="T6" fmla="*/ 150 w 185"/>
                <a:gd name="T7" fmla="*/ 21 h 187"/>
                <a:gd name="T8" fmla="*/ 165 w 185"/>
                <a:gd name="T9" fmla="*/ 35 h 187"/>
                <a:gd name="T10" fmla="*/ 176 w 185"/>
                <a:gd name="T11" fmla="*/ 52 h 187"/>
                <a:gd name="T12" fmla="*/ 183 w 185"/>
                <a:gd name="T13" fmla="*/ 72 h 187"/>
                <a:gd name="T14" fmla="*/ 185 w 185"/>
                <a:gd name="T15" fmla="*/ 94 h 187"/>
                <a:gd name="T16" fmla="*/ 183 w 185"/>
                <a:gd name="T17" fmla="*/ 115 h 187"/>
                <a:gd name="T18" fmla="*/ 176 w 185"/>
                <a:gd name="T19" fmla="*/ 135 h 187"/>
                <a:gd name="T20" fmla="*/ 165 w 185"/>
                <a:gd name="T21" fmla="*/ 152 h 187"/>
                <a:gd name="T22" fmla="*/ 150 w 185"/>
                <a:gd name="T23" fmla="*/ 166 h 187"/>
                <a:gd name="T24" fmla="*/ 133 w 185"/>
                <a:gd name="T25" fmla="*/ 178 h 187"/>
                <a:gd name="T26" fmla="*/ 114 w 185"/>
                <a:gd name="T27" fmla="*/ 184 h 187"/>
                <a:gd name="T28" fmla="*/ 92 w 185"/>
                <a:gd name="T29" fmla="*/ 187 h 187"/>
                <a:gd name="T30" fmla="*/ 71 w 185"/>
                <a:gd name="T31" fmla="*/ 184 h 187"/>
                <a:gd name="T32" fmla="*/ 52 w 185"/>
                <a:gd name="T33" fmla="*/ 178 h 187"/>
                <a:gd name="T34" fmla="*/ 35 w 185"/>
                <a:gd name="T35" fmla="*/ 166 h 187"/>
                <a:gd name="T36" fmla="*/ 20 w 185"/>
                <a:gd name="T37" fmla="*/ 152 h 187"/>
                <a:gd name="T38" fmla="*/ 9 w 185"/>
                <a:gd name="T39" fmla="*/ 135 h 187"/>
                <a:gd name="T40" fmla="*/ 2 w 185"/>
                <a:gd name="T41" fmla="*/ 115 h 187"/>
                <a:gd name="T42" fmla="*/ 0 w 185"/>
                <a:gd name="T43" fmla="*/ 94 h 187"/>
                <a:gd name="T44" fmla="*/ 2 w 185"/>
                <a:gd name="T45" fmla="*/ 72 h 187"/>
                <a:gd name="T46" fmla="*/ 9 w 185"/>
                <a:gd name="T47" fmla="*/ 52 h 187"/>
                <a:gd name="T48" fmla="*/ 20 w 185"/>
                <a:gd name="T49" fmla="*/ 35 h 187"/>
                <a:gd name="T50" fmla="*/ 35 w 185"/>
                <a:gd name="T51" fmla="*/ 21 h 187"/>
                <a:gd name="T52" fmla="*/ 52 w 185"/>
                <a:gd name="T53" fmla="*/ 10 h 187"/>
                <a:gd name="T54" fmla="*/ 71 w 185"/>
                <a:gd name="T55" fmla="*/ 3 h 187"/>
                <a:gd name="T56" fmla="*/ 92 w 185"/>
                <a:gd name="T5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5" h="187">
                  <a:moveTo>
                    <a:pt x="92" y="0"/>
                  </a:moveTo>
                  <a:lnTo>
                    <a:pt x="114" y="3"/>
                  </a:lnTo>
                  <a:lnTo>
                    <a:pt x="133" y="10"/>
                  </a:lnTo>
                  <a:lnTo>
                    <a:pt x="150" y="21"/>
                  </a:lnTo>
                  <a:lnTo>
                    <a:pt x="165" y="35"/>
                  </a:lnTo>
                  <a:lnTo>
                    <a:pt x="176" y="52"/>
                  </a:lnTo>
                  <a:lnTo>
                    <a:pt x="183" y="72"/>
                  </a:lnTo>
                  <a:lnTo>
                    <a:pt x="185" y="94"/>
                  </a:lnTo>
                  <a:lnTo>
                    <a:pt x="183" y="115"/>
                  </a:lnTo>
                  <a:lnTo>
                    <a:pt x="176" y="135"/>
                  </a:lnTo>
                  <a:lnTo>
                    <a:pt x="165" y="152"/>
                  </a:lnTo>
                  <a:lnTo>
                    <a:pt x="150" y="166"/>
                  </a:lnTo>
                  <a:lnTo>
                    <a:pt x="133" y="178"/>
                  </a:lnTo>
                  <a:lnTo>
                    <a:pt x="114" y="184"/>
                  </a:lnTo>
                  <a:lnTo>
                    <a:pt x="92" y="187"/>
                  </a:lnTo>
                  <a:lnTo>
                    <a:pt x="71" y="184"/>
                  </a:lnTo>
                  <a:lnTo>
                    <a:pt x="52" y="178"/>
                  </a:lnTo>
                  <a:lnTo>
                    <a:pt x="35" y="166"/>
                  </a:lnTo>
                  <a:lnTo>
                    <a:pt x="20" y="152"/>
                  </a:lnTo>
                  <a:lnTo>
                    <a:pt x="9" y="135"/>
                  </a:lnTo>
                  <a:lnTo>
                    <a:pt x="2" y="115"/>
                  </a:lnTo>
                  <a:lnTo>
                    <a:pt x="0" y="94"/>
                  </a:lnTo>
                  <a:lnTo>
                    <a:pt x="2" y="72"/>
                  </a:lnTo>
                  <a:lnTo>
                    <a:pt x="9" y="52"/>
                  </a:lnTo>
                  <a:lnTo>
                    <a:pt x="20" y="35"/>
                  </a:lnTo>
                  <a:lnTo>
                    <a:pt x="35" y="21"/>
                  </a:lnTo>
                  <a:lnTo>
                    <a:pt x="52" y="10"/>
                  </a:lnTo>
                  <a:lnTo>
                    <a:pt x="71" y="3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8">
              <a:extLst>
                <a:ext uri="{FF2B5EF4-FFF2-40B4-BE49-F238E27FC236}">
                  <a16:creationId xmlns:a16="http://schemas.microsoft.com/office/drawing/2014/main" id="{DBC4A3DD-92E1-4C40-BB96-0C0F987A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3881438"/>
              <a:ext cx="77788" cy="23813"/>
            </a:xfrm>
            <a:custGeom>
              <a:avLst/>
              <a:gdLst>
                <a:gd name="T0" fmla="*/ 74 w 495"/>
                <a:gd name="T1" fmla="*/ 0 h 149"/>
                <a:gd name="T2" fmla="*/ 421 w 495"/>
                <a:gd name="T3" fmla="*/ 0 h 149"/>
                <a:gd name="T4" fmla="*/ 440 w 495"/>
                <a:gd name="T5" fmla="*/ 2 h 149"/>
                <a:gd name="T6" fmla="*/ 458 w 495"/>
                <a:gd name="T7" fmla="*/ 10 h 149"/>
                <a:gd name="T8" fmla="*/ 473 w 495"/>
                <a:gd name="T9" fmla="*/ 22 h 149"/>
                <a:gd name="T10" fmla="*/ 484 w 495"/>
                <a:gd name="T11" fmla="*/ 36 h 149"/>
                <a:gd name="T12" fmla="*/ 492 w 495"/>
                <a:gd name="T13" fmla="*/ 55 h 149"/>
                <a:gd name="T14" fmla="*/ 495 w 495"/>
                <a:gd name="T15" fmla="*/ 75 h 149"/>
                <a:gd name="T16" fmla="*/ 492 w 495"/>
                <a:gd name="T17" fmla="*/ 94 h 149"/>
                <a:gd name="T18" fmla="*/ 484 w 495"/>
                <a:gd name="T19" fmla="*/ 112 h 149"/>
                <a:gd name="T20" fmla="*/ 473 w 495"/>
                <a:gd name="T21" fmla="*/ 127 h 149"/>
                <a:gd name="T22" fmla="*/ 458 w 495"/>
                <a:gd name="T23" fmla="*/ 139 h 149"/>
                <a:gd name="T24" fmla="*/ 440 w 495"/>
                <a:gd name="T25" fmla="*/ 146 h 149"/>
                <a:gd name="T26" fmla="*/ 421 w 495"/>
                <a:gd name="T27" fmla="*/ 149 h 149"/>
                <a:gd name="T28" fmla="*/ 74 w 495"/>
                <a:gd name="T29" fmla="*/ 149 h 149"/>
                <a:gd name="T30" fmla="*/ 54 w 495"/>
                <a:gd name="T31" fmla="*/ 146 h 149"/>
                <a:gd name="T32" fmla="*/ 37 w 495"/>
                <a:gd name="T33" fmla="*/ 139 h 149"/>
                <a:gd name="T34" fmla="*/ 22 w 495"/>
                <a:gd name="T35" fmla="*/ 127 h 149"/>
                <a:gd name="T36" fmla="*/ 10 w 495"/>
                <a:gd name="T37" fmla="*/ 112 h 149"/>
                <a:gd name="T38" fmla="*/ 3 w 495"/>
                <a:gd name="T39" fmla="*/ 94 h 149"/>
                <a:gd name="T40" fmla="*/ 0 w 495"/>
                <a:gd name="T41" fmla="*/ 75 h 149"/>
                <a:gd name="T42" fmla="*/ 3 w 495"/>
                <a:gd name="T43" fmla="*/ 55 h 149"/>
                <a:gd name="T44" fmla="*/ 10 w 495"/>
                <a:gd name="T45" fmla="*/ 36 h 149"/>
                <a:gd name="T46" fmla="*/ 22 w 495"/>
                <a:gd name="T47" fmla="*/ 22 h 149"/>
                <a:gd name="T48" fmla="*/ 37 w 495"/>
                <a:gd name="T49" fmla="*/ 10 h 149"/>
                <a:gd name="T50" fmla="*/ 54 w 495"/>
                <a:gd name="T51" fmla="*/ 2 h 149"/>
                <a:gd name="T52" fmla="*/ 74 w 495"/>
                <a:gd name="T5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5" h="149">
                  <a:moveTo>
                    <a:pt x="74" y="0"/>
                  </a:moveTo>
                  <a:lnTo>
                    <a:pt x="421" y="0"/>
                  </a:lnTo>
                  <a:lnTo>
                    <a:pt x="440" y="2"/>
                  </a:lnTo>
                  <a:lnTo>
                    <a:pt x="458" y="10"/>
                  </a:lnTo>
                  <a:lnTo>
                    <a:pt x="473" y="22"/>
                  </a:lnTo>
                  <a:lnTo>
                    <a:pt x="484" y="36"/>
                  </a:lnTo>
                  <a:lnTo>
                    <a:pt x="492" y="55"/>
                  </a:lnTo>
                  <a:lnTo>
                    <a:pt x="495" y="75"/>
                  </a:lnTo>
                  <a:lnTo>
                    <a:pt x="492" y="94"/>
                  </a:lnTo>
                  <a:lnTo>
                    <a:pt x="484" y="112"/>
                  </a:lnTo>
                  <a:lnTo>
                    <a:pt x="473" y="127"/>
                  </a:lnTo>
                  <a:lnTo>
                    <a:pt x="458" y="139"/>
                  </a:lnTo>
                  <a:lnTo>
                    <a:pt x="440" y="146"/>
                  </a:lnTo>
                  <a:lnTo>
                    <a:pt x="421" y="149"/>
                  </a:lnTo>
                  <a:lnTo>
                    <a:pt x="74" y="149"/>
                  </a:lnTo>
                  <a:lnTo>
                    <a:pt x="54" y="146"/>
                  </a:lnTo>
                  <a:lnTo>
                    <a:pt x="37" y="139"/>
                  </a:lnTo>
                  <a:lnTo>
                    <a:pt x="22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6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:a16="http://schemas.microsoft.com/office/drawing/2014/main" id="{DC993277-9799-48D3-8B29-9C358938E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3821113"/>
              <a:ext cx="139700" cy="23813"/>
            </a:xfrm>
            <a:custGeom>
              <a:avLst/>
              <a:gdLst>
                <a:gd name="T0" fmla="*/ 74 w 884"/>
                <a:gd name="T1" fmla="*/ 0 h 149"/>
                <a:gd name="T2" fmla="*/ 810 w 884"/>
                <a:gd name="T3" fmla="*/ 0 h 149"/>
                <a:gd name="T4" fmla="*/ 830 w 884"/>
                <a:gd name="T5" fmla="*/ 3 h 149"/>
                <a:gd name="T6" fmla="*/ 847 w 884"/>
                <a:gd name="T7" fmla="*/ 10 h 149"/>
                <a:gd name="T8" fmla="*/ 862 w 884"/>
                <a:gd name="T9" fmla="*/ 22 h 149"/>
                <a:gd name="T10" fmla="*/ 874 w 884"/>
                <a:gd name="T11" fmla="*/ 37 h 149"/>
                <a:gd name="T12" fmla="*/ 881 w 884"/>
                <a:gd name="T13" fmla="*/ 55 h 149"/>
                <a:gd name="T14" fmla="*/ 884 w 884"/>
                <a:gd name="T15" fmla="*/ 74 h 149"/>
                <a:gd name="T16" fmla="*/ 881 w 884"/>
                <a:gd name="T17" fmla="*/ 94 h 149"/>
                <a:gd name="T18" fmla="*/ 874 w 884"/>
                <a:gd name="T19" fmla="*/ 112 h 149"/>
                <a:gd name="T20" fmla="*/ 862 w 884"/>
                <a:gd name="T21" fmla="*/ 127 h 149"/>
                <a:gd name="T22" fmla="*/ 847 w 884"/>
                <a:gd name="T23" fmla="*/ 139 h 149"/>
                <a:gd name="T24" fmla="*/ 830 w 884"/>
                <a:gd name="T25" fmla="*/ 146 h 149"/>
                <a:gd name="T26" fmla="*/ 810 w 884"/>
                <a:gd name="T27" fmla="*/ 149 h 149"/>
                <a:gd name="T28" fmla="*/ 74 w 884"/>
                <a:gd name="T29" fmla="*/ 149 h 149"/>
                <a:gd name="T30" fmla="*/ 54 w 884"/>
                <a:gd name="T31" fmla="*/ 146 h 149"/>
                <a:gd name="T32" fmla="*/ 37 w 884"/>
                <a:gd name="T33" fmla="*/ 139 h 149"/>
                <a:gd name="T34" fmla="*/ 22 w 884"/>
                <a:gd name="T35" fmla="*/ 127 h 149"/>
                <a:gd name="T36" fmla="*/ 10 w 884"/>
                <a:gd name="T37" fmla="*/ 112 h 149"/>
                <a:gd name="T38" fmla="*/ 3 w 884"/>
                <a:gd name="T39" fmla="*/ 94 h 149"/>
                <a:gd name="T40" fmla="*/ 0 w 884"/>
                <a:gd name="T41" fmla="*/ 74 h 149"/>
                <a:gd name="T42" fmla="*/ 3 w 884"/>
                <a:gd name="T43" fmla="*/ 55 h 149"/>
                <a:gd name="T44" fmla="*/ 10 w 884"/>
                <a:gd name="T45" fmla="*/ 37 h 149"/>
                <a:gd name="T46" fmla="*/ 22 w 884"/>
                <a:gd name="T47" fmla="*/ 22 h 149"/>
                <a:gd name="T48" fmla="*/ 37 w 884"/>
                <a:gd name="T49" fmla="*/ 10 h 149"/>
                <a:gd name="T50" fmla="*/ 54 w 884"/>
                <a:gd name="T51" fmla="*/ 3 h 149"/>
                <a:gd name="T52" fmla="*/ 74 w 884"/>
                <a:gd name="T5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149">
                  <a:moveTo>
                    <a:pt x="74" y="0"/>
                  </a:moveTo>
                  <a:lnTo>
                    <a:pt x="810" y="0"/>
                  </a:lnTo>
                  <a:lnTo>
                    <a:pt x="830" y="3"/>
                  </a:lnTo>
                  <a:lnTo>
                    <a:pt x="847" y="10"/>
                  </a:lnTo>
                  <a:lnTo>
                    <a:pt x="862" y="22"/>
                  </a:lnTo>
                  <a:lnTo>
                    <a:pt x="874" y="37"/>
                  </a:lnTo>
                  <a:lnTo>
                    <a:pt x="881" y="55"/>
                  </a:lnTo>
                  <a:lnTo>
                    <a:pt x="884" y="74"/>
                  </a:lnTo>
                  <a:lnTo>
                    <a:pt x="881" y="94"/>
                  </a:lnTo>
                  <a:lnTo>
                    <a:pt x="874" y="112"/>
                  </a:lnTo>
                  <a:lnTo>
                    <a:pt x="862" y="127"/>
                  </a:lnTo>
                  <a:lnTo>
                    <a:pt x="847" y="139"/>
                  </a:lnTo>
                  <a:lnTo>
                    <a:pt x="830" y="146"/>
                  </a:lnTo>
                  <a:lnTo>
                    <a:pt x="810" y="149"/>
                  </a:lnTo>
                  <a:lnTo>
                    <a:pt x="74" y="149"/>
                  </a:lnTo>
                  <a:lnTo>
                    <a:pt x="54" y="146"/>
                  </a:lnTo>
                  <a:lnTo>
                    <a:pt x="37" y="139"/>
                  </a:lnTo>
                  <a:lnTo>
                    <a:pt x="22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E558EC-C3A6-4813-BA73-BBB9BF90F729}"/>
              </a:ext>
            </a:extLst>
          </p:cNvPr>
          <p:cNvGrpSpPr/>
          <p:nvPr/>
        </p:nvGrpSpPr>
        <p:grpSpPr>
          <a:xfrm>
            <a:off x="3373085" y="1595366"/>
            <a:ext cx="547688" cy="436563"/>
            <a:chOff x="4422775" y="1973263"/>
            <a:chExt cx="547688" cy="436563"/>
          </a:xfrm>
          <a:solidFill>
            <a:schemeClr val="bg1"/>
          </a:solidFill>
        </p:grpSpPr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4825963C-B11D-4CA6-98CD-DBFDFCE14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2036763"/>
              <a:ext cx="292100" cy="309563"/>
            </a:xfrm>
            <a:custGeom>
              <a:avLst/>
              <a:gdLst>
                <a:gd name="T0" fmla="*/ 264 w 1840"/>
                <a:gd name="T1" fmla="*/ 1394 h 1944"/>
                <a:gd name="T2" fmla="*/ 156 w 1840"/>
                <a:gd name="T3" fmla="*/ 1477 h 1944"/>
                <a:gd name="T4" fmla="*/ 115 w 1840"/>
                <a:gd name="T5" fmla="*/ 1601 h 1944"/>
                <a:gd name="T6" fmla="*/ 156 w 1840"/>
                <a:gd name="T7" fmla="*/ 1725 h 1944"/>
                <a:gd name="T8" fmla="*/ 264 w 1840"/>
                <a:gd name="T9" fmla="*/ 1809 h 1944"/>
                <a:gd name="T10" fmla="*/ 411 w 1840"/>
                <a:gd name="T11" fmla="*/ 1827 h 1944"/>
                <a:gd name="T12" fmla="*/ 543 w 1840"/>
                <a:gd name="T13" fmla="*/ 1773 h 1944"/>
                <a:gd name="T14" fmla="*/ 621 w 1840"/>
                <a:gd name="T15" fmla="*/ 1667 h 1944"/>
                <a:gd name="T16" fmla="*/ 621 w 1840"/>
                <a:gd name="T17" fmla="*/ 1535 h 1944"/>
                <a:gd name="T18" fmla="*/ 543 w 1840"/>
                <a:gd name="T19" fmla="*/ 1428 h 1944"/>
                <a:gd name="T20" fmla="*/ 411 w 1840"/>
                <a:gd name="T21" fmla="*/ 1375 h 1944"/>
                <a:gd name="T22" fmla="*/ 1391 w 1840"/>
                <a:gd name="T23" fmla="*/ 1039 h 1944"/>
                <a:gd name="T24" fmla="*/ 1271 w 1840"/>
                <a:gd name="T25" fmla="*/ 1108 h 1944"/>
                <a:gd name="T26" fmla="*/ 1210 w 1840"/>
                <a:gd name="T27" fmla="*/ 1224 h 1944"/>
                <a:gd name="T28" fmla="*/ 1231 w 1840"/>
                <a:gd name="T29" fmla="*/ 1354 h 1944"/>
                <a:gd name="T30" fmla="*/ 1325 w 1840"/>
                <a:gd name="T31" fmla="*/ 1450 h 1944"/>
                <a:gd name="T32" fmla="*/ 1466 w 1840"/>
                <a:gd name="T33" fmla="*/ 1486 h 1944"/>
                <a:gd name="T34" fmla="*/ 1606 w 1840"/>
                <a:gd name="T35" fmla="*/ 1450 h 1944"/>
                <a:gd name="T36" fmla="*/ 1700 w 1840"/>
                <a:gd name="T37" fmla="*/ 1354 h 1944"/>
                <a:gd name="T38" fmla="*/ 1721 w 1840"/>
                <a:gd name="T39" fmla="*/ 1224 h 1944"/>
                <a:gd name="T40" fmla="*/ 1661 w 1840"/>
                <a:gd name="T41" fmla="*/ 1108 h 1944"/>
                <a:gd name="T42" fmla="*/ 1541 w 1840"/>
                <a:gd name="T43" fmla="*/ 1039 h 1944"/>
                <a:gd name="T44" fmla="*/ 747 w 1840"/>
                <a:gd name="T45" fmla="*/ 277 h 1944"/>
                <a:gd name="T46" fmla="*/ 1789 w 1840"/>
                <a:gd name="T47" fmla="*/ 0 h 1944"/>
                <a:gd name="T48" fmla="*/ 1837 w 1840"/>
                <a:gd name="T49" fmla="*/ 41 h 1944"/>
                <a:gd name="T50" fmla="*/ 1828 w 1840"/>
                <a:gd name="T51" fmla="*/ 1342 h 1944"/>
                <a:gd name="T52" fmla="*/ 1745 w 1840"/>
                <a:gd name="T53" fmla="*/ 1485 h 1944"/>
                <a:gd name="T54" fmla="*/ 1601 w 1840"/>
                <a:gd name="T55" fmla="*/ 1578 h 1944"/>
                <a:gd name="T56" fmla="*/ 1419 w 1840"/>
                <a:gd name="T57" fmla="*/ 1599 h 1944"/>
                <a:gd name="T58" fmla="*/ 1252 w 1840"/>
                <a:gd name="T59" fmla="*/ 1539 h 1944"/>
                <a:gd name="T60" fmla="*/ 1136 w 1840"/>
                <a:gd name="T61" fmla="*/ 1419 h 1944"/>
                <a:gd name="T62" fmla="*/ 1092 w 1840"/>
                <a:gd name="T63" fmla="*/ 1257 h 1944"/>
                <a:gd name="T64" fmla="*/ 1136 w 1840"/>
                <a:gd name="T65" fmla="*/ 1096 h 1944"/>
                <a:gd name="T66" fmla="*/ 1252 w 1840"/>
                <a:gd name="T67" fmla="*/ 976 h 1944"/>
                <a:gd name="T68" fmla="*/ 1419 w 1840"/>
                <a:gd name="T69" fmla="*/ 917 h 1944"/>
                <a:gd name="T70" fmla="*/ 1607 w 1840"/>
                <a:gd name="T71" fmla="*/ 940 h 1944"/>
                <a:gd name="T72" fmla="*/ 1725 w 1840"/>
                <a:gd name="T73" fmla="*/ 467 h 1944"/>
                <a:gd name="T74" fmla="*/ 747 w 1840"/>
                <a:gd name="T75" fmla="*/ 1609 h 1944"/>
                <a:gd name="T76" fmla="*/ 693 w 1840"/>
                <a:gd name="T77" fmla="*/ 1778 h 1944"/>
                <a:gd name="T78" fmla="*/ 559 w 1840"/>
                <a:gd name="T79" fmla="*/ 1898 h 1944"/>
                <a:gd name="T80" fmla="*/ 374 w 1840"/>
                <a:gd name="T81" fmla="*/ 1944 h 1944"/>
                <a:gd name="T82" fmla="*/ 198 w 1840"/>
                <a:gd name="T83" fmla="*/ 1904 h 1944"/>
                <a:gd name="T84" fmla="*/ 66 w 1840"/>
                <a:gd name="T85" fmla="*/ 1797 h 1944"/>
                <a:gd name="T86" fmla="*/ 3 w 1840"/>
                <a:gd name="T87" fmla="*/ 1644 h 1944"/>
                <a:gd name="T88" fmla="*/ 25 w 1840"/>
                <a:gd name="T89" fmla="*/ 1477 h 1944"/>
                <a:gd name="T90" fmla="*/ 125 w 1840"/>
                <a:gd name="T91" fmla="*/ 1345 h 1944"/>
                <a:gd name="T92" fmla="*/ 282 w 1840"/>
                <a:gd name="T93" fmla="*/ 1268 h 1944"/>
                <a:gd name="T94" fmla="*/ 470 w 1840"/>
                <a:gd name="T95" fmla="*/ 1269 h 1944"/>
                <a:gd name="T96" fmla="*/ 632 w 1840"/>
                <a:gd name="T97" fmla="*/ 1354 h 1944"/>
                <a:gd name="T98" fmla="*/ 652 w 1840"/>
                <a:gd name="T99" fmla="*/ 185 h 1944"/>
                <a:gd name="T100" fmla="*/ 1789 w 1840"/>
                <a:gd name="T101" fmla="*/ 0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0" h="1944">
                  <a:moveTo>
                    <a:pt x="374" y="1372"/>
                  </a:moveTo>
                  <a:lnTo>
                    <a:pt x="335" y="1375"/>
                  </a:lnTo>
                  <a:lnTo>
                    <a:pt x="299" y="1382"/>
                  </a:lnTo>
                  <a:lnTo>
                    <a:pt x="264" y="1394"/>
                  </a:lnTo>
                  <a:lnTo>
                    <a:pt x="233" y="1409"/>
                  </a:lnTo>
                  <a:lnTo>
                    <a:pt x="203" y="1428"/>
                  </a:lnTo>
                  <a:lnTo>
                    <a:pt x="178" y="1451"/>
                  </a:lnTo>
                  <a:lnTo>
                    <a:pt x="156" y="1477"/>
                  </a:lnTo>
                  <a:lnTo>
                    <a:pt x="139" y="1505"/>
                  </a:lnTo>
                  <a:lnTo>
                    <a:pt x="125" y="1535"/>
                  </a:lnTo>
                  <a:lnTo>
                    <a:pt x="118" y="1567"/>
                  </a:lnTo>
                  <a:lnTo>
                    <a:pt x="115" y="1601"/>
                  </a:lnTo>
                  <a:lnTo>
                    <a:pt x="118" y="1635"/>
                  </a:lnTo>
                  <a:lnTo>
                    <a:pt x="125" y="1667"/>
                  </a:lnTo>
                  <a:lnTo>
                    <a:pt x="139" y="1697"/>
                  </a:lnTo>
                  <a:lnTo>
                    <a:pt x="156" y="1725"/>
                  </a:lnTo>
                  <a:lnTo>
                    <a:pt x="178" y="1751"/>
                  </a:lnTo>
                  <a:lnTo>
                    <a:pt x="203" y="1773"/>
                  </a:lnTo>
                  <a:lnTo>
                    <a:pt x="233" y="1793"/>
                  </a:lnTo>
                  <a:lnTo>
                    <a:pt x="264" y="1809"/>
                  </a:lnTo>
                  <a:lnTo>
                    <a:pt x="299" y="1820"/>
                  </a:lnTo>
                  <a:lnTo>
                    <a:pt x="335" y="1827"/>
                  </a:lnTo>
                  <a:lnTo>
                    <a:pt x="374" y="1829"/>
                  </a:lnTo>
                  <a:lnTo>
                    <a:pt x="411" y="1827"/>
                  </a:lnTo>
                  <a:lnTo>
                    <a:pt x="448" y="1820"/>
                  </a:lnTo>
                  <a:lnTo>
                    <a:pt x="483" y="1809"/>
                  </a:lnTo>
                  <a:lnTo>
                    <a:pt x="514" y="1793"/>
                  </a:lnTo>
                  <a:lnTo>
                    <a:pt x="543" y="1773"/>
                  </a:lnTo>
                  <a:lnTo>
                    <a:pt x="568" y="1751"/>
                  </a:lnTo>
                  <a:lnTo>
                    <a:pt x="590" y="1725"/>
                  </a:lnTo>
                  <a:lnTo>
                    <a:pt x="608" y="1697"/>
                  </a:lnTo>
                  <a:lnTo>
                    <a:pt x="621" y="1667"/>
                  </a:lnTo>
                  <a:lnTo>
                    <a:pt x="629" y="1635"/>
                  </a:lnTo>
                  <a:lnTo>
                    <a:pt x="632" y="1601"/>
                  </a:lnTo>
                  <a:lnTo>
                    <a:pt x="629" y="1567"/>
                  </a:lnTo>
                  <a:lnTo>
                    <a:pt x="621" y="1535"/>
                  </a:lnTo>
                  <a:lnTo>
                    <a:pt x="608" y="1505"/>
                  </a:lnTo>
                  <a:lnTo>
                    <a:pt x="590" y="1477"/>
                  </a:lnTo>
                  <a:lnTo>
                    <a:pt x="568" y="1451"/>
                  </a:lnTo>
                  <a:lnTo>
                    <a:pt x="543" y="1428"/>
                  </a:lnTo>
                  <a:lnTo>
                    <a:pt x="514" y="1409"/>
                  </a:lnTo>
                  <a:lnTo>
                    <a:pt x="483" y="1394"/>
                  </a:lnTo>
                  <a:lnTo>
                    <a:pt x="448" y="1382"/>
                  </a:lnTo>
                  <a:lnTo>
                    <a:pt x="411" y="1375"/>
                  </a:lnTo>
                  <a:lnTo>
                    <a:pt x="374" y="1372"/>
                  </a:lnTo>
                  <a:close/>
                  <a:moveTo>
                    <a:pt x="1466" y="1029"/>
                  </a:moveTo>
                  <a:lnTo>
                    <a:pt x="1428" y="1032"/>
                  </a:lnTo>
                  <a:lnTo>
                    <a:pt x="1391" y="1039"/>
                  </a:lnTo>
                  <a:lnTo>
                    <a:pt x="1357" y="1050"/>
                  </a:lnTo>
                  <a:lnTo>
                    <a:pt x="1325" y="1066"/>
                  </a:lnTo>
                  <a:lnTo>
                    <a:pt x="1296" y="1085"/>
                  </a:lnTo>
                  <a:lnTo>
                    <a:pt x="1271" y="1108"/>
                  </a:lnTo>
                  <a:lnTo>
                    <a:pt x="1249" y="1133"/>
                  </a:lnTo>
                  <a:lnTo>
                    <a:pt x="1231" y="1162"/>
                  </a:lnTo>
                  <a:lnTo>
                    <a:pt x="1217" y="1192"/>
                  </a:lnTo>
                  <a:lnTo>
                    <a:pt x="1210" y="1224"/>
                  </a:lnTo>
                  <a:lnTo>
                    <a:pt x="1207" y="1257"/>
                  </a:lnTo>
                  <a:lnTo>
                    <a:pt x="1210" y="1292"/>
                  </a:lnTo>
                  <a:lnTo>
                    <a:pt x="1217" y="1324"/>
                  </a:lnTo>
                  <a:lnTo>
                    <a:pt x="1231" y="1354"/>
                  </a:lnTo>
                  <a:lnTo>
                    <a:pt x="1249" y="1382"/>
                  </a:lnTo>
                  <a:lnTo>
                    <a:pt x="1271" y="1407"/>
                  </a:lnTo>
                  <a:lnTo>
                    <a:pt x="1296" y="1430"/>
                  </a:lnTo>
                  <a:lnTo>
                    <a:pt x="1325" y="1450"/>
                  </a:lnTo>
                  <a:lnTo>
                    <a:pt x="1357" y="1465"/>
                  </a:lnTo>
                  <a:lnTo>
                    <a:pt x="1391" y="1477"/>
                  </a:lnTo>
                  <a:lnTo>
                    <a:pt x="1428" y="1484"/>
                  </a:lnTo>
                  <a:lnTo>
                    <a:pt x="1466" y="1486"/>
                  </a:lnTo>
                  <a:lnTo>
                    <a:pt x="1504" y="1484"/>
                  </a:lnTo>
                  <a:lnTo>
                    <a:pt x="1541" y="1477"/>
                  </a:lnTo>
                  <a:lnTo>
                    <a:pt x="1575" y="1465"/>
                  </a:lnTo>
                  <a:lnTo>
                    <a:pt x="1606" y="1450"/>
                  </a:lnTo>
                  <a:lnTo>
                    <a:pt x="1636" y="1430"/>
                  </a:lnTo>
                  <a:lnTo>
                    <a:pt x="1661" y="1407"/>
                  </a:lnTo>
                  <a:lnTo>
                    <a:pt x="1683" y="1382"/>
                  </a:lnTo>
                  <a:lnTo>
                    <a:pt x="1700" y="1354"/>
                  </a:lnTo>
                  <a:lnTo>
                    <a:pt x="1713" y="1324"/>
                  </a:lnTo>
                  <a:lnTo>
                    <a:pt x="1721" y="1292"/>
                  </a:lnTo>
                  <a:lnTo>
                    <a:pt x="1725" y="1257"/>
                  </a:lnTo>
                  <a:lnTo>
                    <a:pt x="1721" y="1224"/>
                  </a:lnTo>
                  <a:lnTo>
                    <a:pt x="1713" y="1192"/>
                  </a:lnTo>
                  <a:lnTo>
                    <a:pt x="1700" y="1162"/>
                  </a:lnTo>
                  <a:lnTo>
                    <a:pt x="1683" y="1133"/>
                  </a:lnTo>
                  <a:lnTo>
                    <a:pt x="1661" y="1108"/>
                  </a:lnTo>
                  <a:lnTo>
                    <a:pt x="1636" y="1085"/>
                  </a:lnTo>
                  <a:lnTo>
                    <a:pt x="1606" y="1066"/>
                  </a:lnTo>
                  <a:lnTo>
                    <a:pt x="1575" y="1050"/>
                  </a:lnTo>
                  <a:lnTo>
                    <a:pt x="1541" y="1039"/>
                  </a:lnTo>
                  <a:lnTo>
                    <a:pt x="1504" y="1032"/>
                  </a:lnTo>
                  <a:lnTo>
                    <a:pt x="1466" y="1029"/>
                  </a:lnTo>
                  <a:close/>
                  <a:moveTo>
                    <a:pt x="1725" y="124"/>
                  </a:moveTo>
                  <a:lnTo>
                    <a:pt x="747" y="277"/>
                  </a:lnTo>
                  <a:lnTo>
                    <a:pt x="747" y="504"/>
                  </a:lnTo>
                  <a:lnTo>
                    <a:pt x="1725" y="351"/>
                  </a:lnTo>
                  <a:lnTo>
                    <a:pt x="1725" y="124"/>
                  </a:lnTo>
                  <a:close/>
                  <a:moveTo>
                    <a:pt x="1789" y="0"/>
                  </a:moveTo>
                  <a:lnTo>
                    <a:pt x="1805" y="4"/>
                  </a:lnTo>
                  <a:lnTo>
                    <a:pt x="1820" y="14"/>
                  </a:lnTo>
                  <a:lnTo>
                    <a:pt x="1830" y="25"/>
                  </a:lnTo>
                  <a:lnTo>
                    <a:pt x="1837" y="41"/>
                  </a:lnTo>
                  <a:lnTo>
                    <a:pt x="1840" y="56"/>
                  </a:lnTo>
                  <a:lnTo>
                    <a:pt x="1840" y="1257"/>
                  </a:lnTo>
                  <a:lnTo>
                    <a:pt x="1836" y="1301"/>
                  </a:lnTo>
                  <a:lnTo>
                    <a:pt x="1828" y="1342"/>
                  </a:lnTo>
                  <a:lnTo>
                    <a:pt x="1814" y="1381"/>
                  </a:lnTo>
                  <a:lnTo>
                    <a:pt x="1796" y="1419"/>
                  </a:lnTo>
                  <a:lnTo>
                    <a:pt x="1773" y="1454"/>
                  </a:lnTo>
                  <a:lnTo>
                    <a:pt x="1745" y="1485"/>
                  </a:lnTo>
                  <a:lnTo>
                    <a:pt x="1714" y="1514"/>
                  </a:lnTo>
                  <a:lnTo>
                    <a:pt x="1680" y="1539"/>
                  </a:lnTo>
                  <a:lnTo>
                    <a:pt x="1641" y="1561"/>
                  </a:lnTo>
                  <a:lnTo>
                    <a:pt x="1601" y="1578"/>
                  </a:lnTo>
                  <a:lnTo>
                    <a:pt x="1557" y="1590"/>
                  </a:lnTo>
                  <a:lnTo>
                    <a:pt x="1512" y="1599"/>
                  </a:lnTo>
                  <a:lnTo>
                    <a:pt x="1466" y="1601"/>
                  </a:lnTo>
                  <a:lnTo>
                    <a:pt x="1419" y="1599"/>
                  </a:lnTo>
                  <a:lnTo>
                    <a:pt x="1374" y="1590"/>
                  </a:lnTo>
                  <a:lnTo>
                    <a:pt x="1331" y="1578"/>
                  </a:lnTo>
                  <a:lnTo>
                    <a:pt x="1291" y="1561"/>
                  </a:lnTo>
                  <a:lnTo>
                    <a:pt x="1252" y="1539"/>
                  </a:lnTo>
                  <a:lnTo>
                    <a:pt x="1217" y="1514"/>
                  </a:lnTo>
                  <a:lnTo>
                    <a:pt x="1186" y="1485"/>
                  </a:lnTo>
                  <a:lnTo>
                    <a:pt x="1159" y="1454"/>
                  </a:lnTo>
                  <a:lnTo>
                    <a:pt x="1136" y="1419"/>
                  </a:lnTo>
                  <a:lnTo>
                    <a:pt x="1117" y="1381"/>
                  </a:lnTo>
                  <a:lnTo>
                    <a:pt x="1104" y="1342"/>
                  </a:lnTo>
                  <a:lnTo>
                    <a:pt x="1095" y="1301"/>
                  </a:lnTo>
                  <a:lnTo>
                    <a:pt x="1092" y="1257"/>
                  </a:lnTo>
                  <a:lnTo>
                    <a:pt x="1095" y="1215"/>
                  </a:lnTo>
                  <a:lnTo>
                    <a:pt x="1104" y="1173"/>
                  </a:lnTo>
                  <a:lnTo>
                    <a:pt x="1117" y="1134"/>
                  </a:lnTo>
                  <a:lnTo>
                    <a:pt x="1136" y="1096"/>
                  </a:lnTo>
                  <a:lnTo>
                    <a:pt x="1159" y="1062"/>
                  </a:lnTo>
                  <a:lnTo>
                    <a:pt x="1186" y="1030"/>
                  </a:lnTo>
                  <a:lnTo>
                    <a:pt x="1217" y="1002"/>
                  </a:lnTo>
                  <a:lnTo>
                    <a:pt x="1252" y="976"/>
                  </a:lnTo>
                  <a:lnTo>
                    <a:pt x="1291" y="955"/>
                  </a:lnTo>
                  <a:lnTo>
                    <a:pt x="1331" y="937"/>
                  </a:lnTo>
                  <a:lnTo>
                    <a:pt x="1374" y="925"/>
                  </a:lnTo>
                  <a:lnTo>
                    <a:pt x="1419" y="917"/>
                  </a:lnTo>
                  <a:lnTo>
                    <a:pt x="1466" y="914"/>
                  </a:lnTo>
                  <a:lnTo>
                    <a:pt x="1515" y="917"/>
                  </a:lnTo>
                  <a:lnTo>
                    <a:pt x="1562" y="926"/>
                  </a:lnTo>
                  <a:lnTo>
                    <a:pt x="1607" y="940"/>
                  </a:lnTo>
                  <a:lnTo>
                    <a:pt x="1650" y="959"/>
                  </a:lnTo>
                  <a:lnTo>
                    <a:pt x="1689" y="983"/>
                  </a:lnTo>
                  <a:lnTo>
                    <a:pt x="1725" y="1011"/>
                  </a:lnTo>
                  <a:lnTo>
                    <a:pt x="1725" y="467"/>
                  </a:lnTo>
                  <a:lnTo>
                    <a:pt x="747" y="620"/>
                  </a:lnTo>
                  <a:lnTo>
                    <a:pt x="747" y="1607"/>
                  </a:lnTo>
                  <a:lnTo>
                    <a:pt x="747" y="1608"/>
                  </a:lnTo>
                  <a:lnTo>
                    <a:pt x="747" y="1609"/>
                  </a:lnTo>
                  <a:lnTo>
                    <a:pt x="742" y="1655"/>
                  </a:lnTo>
                  <a:lnTo>
                    <a:pt x="731" y="1698"/>
                  </a:lnTo>
                  <a:lnTo>
                    <a:pt x="715" y="1739"/>
                  </a:lnTo>
                  <a:lnTo>
                    <a:pt x="693" y="1778"/>
                  </a:lnTo>
                  <a:lnTo>
                    <a:pt x="665" y="1814"/>
                  </a:lnTo>
                  <a:lnTo>
                    <a:pt x="634" y="1846"/>
                  </a:lnTo>
                  <a:lnTo>
                    <a:pt x="599" y="1874"/>
                  </a:lnTo>
                  <a:lnTo>
                    <a:pt x="559" y="1898"/>
                  </a:lnTo>
                  <a:lnTo>
                    <a:pt x="517" y="1918"/>
                  </a:lnTo>
                  <a:lnTo>
                    <a:pt x="471" y="1932"/>
                  </a:lnTo>
                  <a:lnTo>
                    <a:pt x="423" y="1941"/>
                  </a:lnTo>
                  <a:lnTo>
                    <a:pt x="374" y="1944"/>
                  </a:lnTo>
                  <a:lnTo>
                    <a:pt x="327" y="1942"/>
                  </a:lnTo>
                  <a:lnTo>
                    <a:pt x="282" y="1933"/>
                  </a:lnTo>
                  <a:lnTo>
                    <a:pt x="238" y="1921"/>
                  </a:lnTo>
                  <a:lnTo>
                    <a:pt x="198" y="1904"/>
                  </a:lnTo>
                  <a:lnTo>
                    <a:pt x="159" y="1882"/>
                  </a:lnTo>
                  <a:lnTo>
                    <a:pt x="125" y="1858"/>
                  </a:lnTo>
                  <a:lnTo>
                    <a:pt x="94" y="1828"/>
                  </a:lnTo>
                  <a:lnTo>
                    <a:pt x="66" y="1797"/>
                  </a:lnTo>
                  <a:lnTo>
                    <a:pt x="43" y="1762"/>
                  </a:lnTo>
                  <a:lnTo>
                    <a:pt x="25" y="1724"/>
                  </a:lnTo>
                  <a:lnTo>
                    <a:pt x="11" y="1685"/>
                  </a:lnTo>
                  <a:lnTo>
                    <a:pt x="3" y="1644"/>
                  </a:lnTo>
                  <a:lnTo>
                    <a:pt x="0" y="1601"/>
                  </a:lnTo>
                  <a:lnTo>
                    <a:pt x="3" y="1558"/>
                  </a:lnTo>
                  <a:lnTo>
                    <a:pt x="11" y="1516"/>
                  </a:lnTo>
                  <a:lnTo>
                    <a:pt x="25" y="1477"/>
                  </a:lnTo>
                  <a:lnTo>
                    <a:pt x="43" y="1439"/>
                  </a:lnTo>
                  <a:lnTo>
                    <a:pt x="66" y="1405"/>
                  </a:lnTo>
                  <a:lnTo>
                    <a:pt x="94" y="1373"/>
                  </a:lnTo>
                  <a:lnTo>
                    <a:pt x="125" y="1345"/>
                  </a:lnTo>
                  <a:lnTo>
                    <a:pt x="159" y="1319"/>
                  </a:lnTo>
                  <a:lnTo>
                    <a:pt x="198" y="1298"/>
                  </a:lnTo>
                  <a:lnTo>
                    <a:pt x="238" y="1280"/>
                  </a:lnTo>
                  <a:lnTo>
                    <a:pt x="282" y="1268"/>
                  </a:lnTo>
                  <a:lnTo>
                    <a:pt x="327" y="1261"/>
                  </a:lnTo>
                  <a:lnTo>
                    <a:pt x="374" y="1257"/>
                  </a:lnTo>
                  <a:lnTo>
                    <a:pt x="423" y="1261"/>
                  </a:lnTo>
                  <a:lnTo>
                    <a:pt x="470" y="1269"/>
                  </a:lnTo>
                  <a:lnTo>
                    <a:pt x="515" y="1283"/>
                  </a:lnTo>
                  <a:lnTo>
                    <a:pt x="558" y="1302"/>
                  </a:lnTo>
                  <a:lnTo>
                    <a:pt x="596" y="1326"/>
                  </a:lnTo>
                  <a:lnTo>
                    <a:pt x="632" y="1354"/>
                  </a:lnTo>
                  <a:lnTo>
                    <a:pt x="632" y="228"/>
                  </a:lnTo>
                  <a:lnTo>
                    <a:pt x="634" y="212"/>
                  </a:lnTo>
                  <a:lnTo>
                    <a:pt x="641" y="198"/>
                  </a:lnTo>
                  <a:lnTo>
                    <a:pt x="652" y="185"/>
                  </a:lnTo>
                  <a:lnTo>
                    <a:pt x="664" y="177"/>
                  </a:lnTo>
                  <a:lnTo>
                    <a:pt x="680" y="172"/>
                  </a:lnTo>
                  <a:lnTo>
                    <a:pt x="1773" y="0"/>
                  </a:lnTo>
                  <a:lnTo>
                    <a:pt x="17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B145D7D6-B555-445B-A7C6-C0C23B17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2775" y="1973263"/>
              <a:ext cx="547688" cy="436563"/>
            </a:xfrm>
            <a:custGeom>
              <a:avLst/>
              <a:gdLst>
                <a:gd name="T0" fmla="*/ 3220 w 3450"/>
                <a:gd name="T1" fmla="*/ 572 h 2745"/>
                <a:gd name="T2" fmla="*/ 3220 w 3450"/>
                <a:gd name="T3" fmla="*/ 2173 h 2745"/>
                <a:gd name="T4" fmla="*/ 3335 w 3450"/>
                <a:gd name="T5" fmla="*/ 2173 h 2745"/>
                <a:gd name="T6" fmla="*/ 3335 w 3450"/>
                <a:gd name="T7" fmla="*/ 572 h 2745"/>
                <a:gd name="T8" fmla="*/ 3220 w 3450"/>
                <a:gd name="T9" fmla="*/ 572 h 2745"/>
                <a:gd name="T10" fmla="*/ 115 w 3450"/>
                <a:gd name="T11" fmla="*/ 572 h 2745"/>
                <a:gd name="T12" fmla="*/ 115 w 3450"/>
                <a:gd name="T13" fmla="*/ 2173 h 2745"/>
                <a:gd name="T14" fmla="*/ 230 w 3450"/>
                <a:gd name="T15" fmla="*/ 2173 h 2745"/>
                <a:gd name="T16" fmla="*/ 230 w 3450"/>
                <a:gd name="T17" fmla="*/ 572 h 2745"/>
                <a:gd name="T18" fmla="*/ 115 w 3450"/>
                <a:gd name="T19" fmla="*/ 572 h 2745"/>
                <a:gd name="T20" fmla="*/ 2990 w 3450"/>
                <a:gd name="T21" fmla="*/ 343 h 2745"/>
                <a:gd name="T22" fmla="*/ 2990 w 3450"/>
                <a:gd name="T23" fmla="*/ 2402 h 2745"/>
                <a:gd name="T24" fmla="*/ 3105 w 3450"/>
                <a:gd name="T25" fmla="*/ 2402 h 2745"/>
                <a:gd name="T26" fmla="*/ 3105 w 3450"/>
                <a:gd name="T27" fmla="*/ 343 h 2745"/>
                <a:gd name="T28" fmla="*/ 2990 w 3450"/>
                <a:gd name="T29" fmla="*/ 343 h 2745"/>
                <a:gd name="T30" fmla="*/ 345 w 3450"/>
                <a:gd name="T31" fmla="*/ 343 h 2745"/>
                <a:gd name="T32" fmla="*/ 345 w 3450"/>
                <a:gd name="T33" fmla="*/ 2402 h 2745"/>
                <a:gd name="T34" fmla="*/ 460 w 3450"/>
                <a:gd name="T35" fmla="*/ 2402 h 2745"/>
                <a:gd name="T36" fmla="*/ 460 w 3450"/>
                <a:gd name="T37" fmla="*/ 343 h 2745"/>
                <a:gd name="T38" fmla="*/ 345 w 3450"/>
                <a:gd name="T39" fmla="*/ 343 h 2745"/>
                <a:gd name="T40" fmla="*/ 575 w 3450"/>
                <a:gd name="T41" fmla="*/ 114 h 2745"/>
                <a:gd name="T42" fmla="*/ 575 w 3450"/>
                <a:gd name="T43" fmla="*/ 2631 h 2745"/>
                <a:gd name="T44" fmla="*/ 2875 w 3450"/>
                <a:gd name="T45" fmla="*/ 2631 h 2745"/>
                <a:gd name="T46" fmla="*/ 2875 w 3450"/>
                <a:gd name="T47" fmla="*/ 114 h 2745"/>
                <a:gd name="T48" fmla="*/ 575 w 3450"/>
                <a:gd name="T49" fmla="*/ 114 h 2745"/>
                <a:gd name="T50" fmla="*/ 460 w 3450"/>
                <a:gd name="T51" fmla="*/ 0 h 2745"/>
                <a:gd name="T52" fmla="*/ 2990 w 3450"/>
                <a:gd name="T53" fmla="*/ 0 h 2745"/>
                <a:gd name="T54" fmla="*/ 2990 w 3450"/>
                <a:gd name="T55" fmla="*/ 228 h 2745"/>
                <a:gd name="T56" fmla="*/ 3220 w 3450"/>
                <a:gd name="T57" fmla="*/ 228 h 2745"/>
                <a:gd name="T58" fmla="*/ 3220 w 3450"/>
                <a:gd name="T59" fmla="*/ 457 h 2745"/>
                <a:gd name="T60" fmla="*/ 3450 w 3450"/>
                <a:gd name="T61" fmla="*/ 457 h 2745"/>
                <a:gd name="T62" fmla="*/ 3450 w 3450"/>
                <a:gd name="T63" fmla="*/ 2288 h 2745"/>
                <a:gd name="T64" fmla="*/ 3220 w 3450"/>
                <a:gd name="T65" fmla="*/ 2288 h 2745"/>
                <a:gd name="T66" fmla="*/ 3220 w 3450"/>
                <a:gd name="T67" fmla="*/ 2516 h 2745"/>
                <a:gd name="T68" fmla="*/ 2990 w 3450"/>
                <a:gd name="T69" fmla="*/ 2516 h 2745"/>
                <a:gd name="T70" fmla="*/ 2990 w 3450"/>
                <a:gd name="T71" fmla="*/ 2745 h 2745"/>
                <a:gd name="T72" fmla="*/ 460 w 3450"/>
                <a:gd name="T73" fmla="*/ 2745 h 2745"/>
                <a:gd name="T74" fmla="*/ 460 w 3450"/>
                <a:gd name="T75" fmla="*/ 2516 h 2745"/>
                <a:gd name="T76" fmla="*/ 230 w 3450"/>
                <a:gd name="T77" fmla="*/ 2516 h 2745"/>
                <a:gd name="T78" fmla="*/ 230 w 3450"/>
                <a:gd name="T79" fmla="*/ 2288 h 2745"/>
                <a:gd name="T80" fmla="*/ 0 w 3450"/>
                <a:gd name="T81" fmla="*/ 2288 h 2745"/>
                <a:gd name="T82" fmla="*/ 0 w 3450"/>
                <a:gd name="T83" fmla="*/ 457 h 2745"/>
                <a:gd name="T84" fmla="*/ 230 w 3450"/>
                <a:gd name="T85" fmla="*/ 457 h 2745"/>
                <a:gd name="T86" fmla="*/ 230 w 3450"/>
                <a:gd name="T87" fmla="*/ 228 h 2745"/>
                <a:gd name="T88" fmla="*/ 460 w 3450"/>
                <a:gd name="T89" fmla="*/ 228 h 2745"/>
                <a:gd name="T90" fmla="*/ 460 w 3450"/>
                <a:gd name="T91" fmla="*/ 0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0" h="2745">
                  <a:moveTo>
                    <a:pt x="3220" y="572"/>
                  </a:moveTo>
                  <a:lnTo>
                    <a:pt x="3220" y="2173"/>
                  </a:lnTo>
                  <a:lnTo>
                    <a:pt x="3335" y="2173"/>
                  </a:lnTo>
                  <a:lnTo>
                    <a:pt x="3335" y="572"/>
                  </a:lnTo>
                  <a:lnTo>
                    <a:pt x="3220" y="572"/>
                  </a:lnTo>
                  <a:close/>
                  <a:moveTo>
                    <a:pt x="115" y="572"/>
                  </a:moveTo>
                  <a:lnTo>
                    <a:pt x="115" y="2173"/>
                  </a:lnTo>
                  <a:lnTo>
                    <a:pt x="230" y="2173"/>
                  </a:lnTo>
                  <a:lnTo>
                    <a:pt x="230" y="572"/>
                  </a:lnTo>
                  <a:lnTo>
                    <a:pt x="115" y="572"/>
                  </a:lnTo>
                  <a:close/>
                  <a:moveTo>
                    <a:pt x="2990" y="343"/>
                  </a:moveTo>
                  <a:lnTo>
                    <a:pt x="2990" y="2402"/>
                  </a:lnTo>
                  <a:lnTo>
                    <a:pt x="3105" y="2402"/>
                  </a:lnTo>
                  <a:lnTo>
                    <a:pt x="3105" y="343"/>
                  </a:lnTo>
                  <a:lnTo>
                    <a:pt x="2990" y="343"/>
                  </a:lnTo>
                  <a:close/>
                  <a:moveTo>
                    <a:pt x="345" y="343"/>
                  </a:moveTo>
                  <a:lnTo>
                    <a:pt x="345" y="2402"/>
                  </a:lnTo>
                  <a:lnTo>
                    <a:pt x="460" y="2402"/>
                  </a:lnTo>
                  <a:lnTo>
                    <a:pt x="460" y="343"/>
                  </a:lnTo>
                  <a:lnTo>
                    <a:pt x="345" y="343"/>
                  </a:lnTo>
                  <a:close/>
                  <a:moveTo>
                    <a:pt x="575" y="114"/>
                  </a:moveTo>
                  <a:lnTo>
                    <a:pt x="575" y="2631"/>
                  </a:lnTo>
                  <a:lnTo>
                    <a:pt x="2875" y="2631"/>
                  </a:lnTo>
                  <a:lnTo>
                    <a:pt x="2875" y="114"/>
                  </a:lnTo>
                  <a:lnTo>
                    <a:pt x="575" y="114"/>
                  </a:lnTo>
                  <a:close/>
                  <a:moveTo>
                    <a:pt x="460" y="0"/>
                  </a:moveTo>
                  <a:lnTo>
                    <a:pt x="2990" y="0"/>
                  </a:lnTo>
                  <a:lnTo>
                    <a:pt x="2990" y="228"/>
                  </a:lnTo>
                  <a:lnTo>
                    <a:pt x="3220" y="228"/>
                  </a:lnTo>
                  <a:lnTo>
                    <a:pt x="3220" y="457"/>
                  </a:lnTo>
                  <a:lnTo>
                    <a:pt x="3450" y="457"/>
                  </a:lnTo>
                  <a:lnTo>
                    <a:pt x="3450" y="2288"/>
                  </a:lnTo>
                  <a:lnTo>
                    <a:pt x="3220" y="2288"/>
                  </a:lnTo>
                  <a:lnTo>
                    <a:pt x="3220" y="2516"/>
                  </a:lnTo>
                  <a:lnTo>
                    <a:pt x="2990" y="2516"/>
                  </a:lnTo>
                  <a:lnTo>
                    <a:pt x="2990" y="2745"/>
                  </a:lnTo>
                  <a:lnTo>
                    <a:pt x="460" y="2745"/>
                  </a:lnTo>
                  <a:lnTo>
                    <a:pt x="460" y="2516"/>
                  </a:lnTo>
                  <a:lnTo>
                    <a:pt x="230" y="2516"/>
                  </a:lnTo>
                  <a:lnTo>
                    <a:pt x="230" y="2288"/>
                  </a:lnTo>
                  <a:lnTo>
                    <a:pt x="0" y="2288"/>
                  </a:lnTo>
                  <a:lnTo>
                    <a:pt x="0" y="457"/>
                  </a:lnTo>
                  <a:lnTo>
                    <a:pt x="230" y="457"/>
                  </a:lnTo>
                  <a:lnTo>
                    <a:pt x="230" y="228"/>
                  </a:lnTo>
                  <a:lnTo>
                    <a:pt x="460" y="228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E72CAA9-0AB7-4E76-BB6A-63178B73924B}"/>
              </a:ext>
            </a:extLst>
          </p:cNvPr>
          <p:cNvSpPr/>
          <p:nvPr/>
        </p:nvSpPr>
        <p:spPr>
          <a:xfrm>
            <a:off x="5216372" y="2776403"/>
            <a:ext cx="2532667" cy="1364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B4518B6-9A4A-4B5C-8487-8615E320608F}"/>
              </a:ext>
            </a:extLst>
          </p:cNvPr>
          <p:cNvSpPr/>
          <p:nvPr/>
        </p:nvSpPr>
        <p:spPr>
          <a:xfrm>
            <a:off x="7814534" y="2542501"/>
            <a:ext cx="834307" cy="604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0EDD1-927B-4CA2-9CEB-ADE1199EAFB0}"/>
              </a:ext>
            </a:extLst>
          </p:cNvPr>
          <p:cNvSpPr txBox="1"/>
          <p:nvPr/>
        </p:nvSpPr>
        <p:spPr>
          <a:xfrm>
            <a:off x="512554" y="4164342"/>
            <a:ext cx="23198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Wi-Fi</a:t>
            </a:r>
            <a:r>
              <a:rPr lang="en-US" sz="900" i="0" dirty="0">
                <a:solidFill>
                  <a:schemeClr val="bg1"/>
                </a:solidFill>
                <a:effectLst/>
                <a:latin typeface="Roboto"/>
                <a:ea typeface="Roboto"/>
              </a:rPr>
              <a:t> frequency bands are unlicensed wireless spectrum </a:t>
            </a:r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at </a:t>
            </a:r>
            <a:r>
              <a:rPr lang="en-US" sz="900" i="0" dirty="0">
                <a:solidFill>
                  <a:schemeClr val="bg1"/>
                </a:solidFill>
                <a:effectLst/>
                <a:latin typeface="Roboto"/>
                <a:ea typeface="Roboto"/>
              </a:rPr>
              <a:t>2.4 GHz and 5 GHz</a:t>
            </a:r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8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Latest version, formerly known as 802.11ax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 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Features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Faster speed – 9.6 Gbps.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Orthogonal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Frequency Division Multiple Access (OFDMA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).</a:t>
            </a:r>
            <a:endParaRPr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Beam focusing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noProof="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Target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Wake-up Time (TWT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).   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q"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4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549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Wi-Fi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Protected Access 3 (WPA3)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Highest level security profile for Wi-Fi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noProof="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Mandatory on all Wi-Fi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6 devices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WPA3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Features</a:t>
            </a: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Simultaneous Authentication of Equals (SAE).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192-bit cryptographic strength.</a:t>
            </a:r>
            <a:br>
              <a:rPr lang="en-US" dirty="0"/>
            </a:b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6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36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FF"/>
                </a:solidFill>
                <a:latin typeface="Roboto"/>
              </a:rPr>
              <a:t>Passpoint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 Interoperability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27BFA-6B6A-4809-8381-E186355BDDB5}"/>
              </a:ext>
            </a:extLst>
          </p:cNvPr>
          <p:cNvGrpSpPr/>
          <p:nvPr/>
        </p:nvGrpSpPr>
        <p:grpSpPr>
          <a:xfrm>
            <a:off x="1564640" y="1833695"/>
            <a:ext cx="3272246" cy="2410098"/>
            <a:chOff x="1926771" y="1012371"/>
            <a:chExt cx="5257800" cy="34943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6DD2B5-1340-492A-AC0A-32122D655E73}"/>
                </a:ext>
              </a:extLst>
            </p:cNvPr>
            <p:cNvGrpSpPr/>
            <p:nvPr/>
          </p:nvGrpSpPr>
          <p:grpSpPr>
            <a:xfrm>
              <a:off x="3993123" y="1970913"/>
              <a:ext cx="1157754" cy="1053137"/>
              <a:chOff x="4008606" y="3035538"/>
              <a:chExt cx="894806" cy="8111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3190681-D935-4CFA-B0A8-BC5DF02B3FBD}"/>
                  </a:ext>
                </a:extLst>
              </p:cNvPr>
              <p:cNvGrpSpPr/>
              <p:nvPr/>
            </p:nvGrpSpPr>
            <p:grpSpPr>
              <a:xfrm>
                <a:off x="4182165" y="3035538"/>
                <a:ext cx="547688" cy="550863"/>
                <a:chOff x="6281738" y="1917700"/>
                <a:chExt cx="547688" cy="550863"/>
              </a:xfrm>
              <a:solidFill>
                <a:schemeClr val="bg1"/>
              </a:solidFill>
            </p:grpSpPr>
            <p:sp>
              <p:nvSpPr>
                <p:cNvPr id="9" name="Freeform 47">
                  <a:extLst>
                    <a:ext uri="{FF2B5EF4-FFF2-40B4-BE49-F238E27FC236}">
                      <a16:creationId xmlns:a16="http://schemas.microsoft.com/office/drawing/2014/main" id="{E7F43C07-8FCE-4D7C-9EB0-680A04339A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1738" y="1917700"/>
                  <a:ext cx="96838" cy="387350"/>
                </a:xfrm>
                <a:custGeom>
                  <a:avLst/>
                  <a:gdLst>
                    <a:gd name="T0" fmla="*/ 563 w 607"/>
                    <a:gd name="T1" fmla="*/ 2 h 2445"/>
                    <a:gd name="T2" fmla="*/ 589 w 607"/>
                    <a:gd name="T3" fmla="*/ 17 h 2445"/>
                    <a:gd name="T4" fmla="*/ 605 w 607"/>
                    <a:gd name="T5" fmla="*/ 44 h 2445"/>
                    <a:gd name="T6" fmla="*/ 605 w 607"/>
                    <a:gd name="T7" fmla="*/ 73 h 2445"/>
                    <a:gd name="T8" fmla="*/ 589 w 607"/>
                    <a:gd name="T9" fmla="*/ 100 h 2445"/>
                    <a:gd name="T10" fmla="*/ 461 w 607"/>
                    <a:gd name="T11" fmla="*/ 244 h 2445"/>
                    <a:gd name="T12" fmla="*/ 353 w 607"/>
                    <a:gd name="T13" fmla="*/ 398 h 2445"/>
                    <a:gd name="T14" fmla="*/ 264 w 607"/>
                    <a:gd name="T15" fmla="*/ 562 h 2445"/>
                    <a:gd name="T16" fmla="*/ 198 w 607"/>
                    <a:gd name="T17" fmla="*/ 732 h 2445"/>
                    <a:gd name="T18" fmla="*/ 151 w 607"/>
                    <a:gd name="T19" fmla="*/ 908 h 2445"/>
                    <a:gd name="T20" fmla="*/ 125 w 607"/>
                    <a:gd name="T21" fmla="*/ 1088 h 2445"/>
                    <a:gd name="T22" fmla="*/ 120 w 607"/>
                    <a:gd name="T23" fmla="*/ 1268 h 2445"/>
                    <a:gd name="T24" fmla="*/ 136 w 607"/>
                    <a:gd name="T25" fmla="*/ 1448 h 2445"/>
                    <a:gd name="T26" fmla="*/ 171 w 607"/>
                    <a:gd name="T27" fmla="*/ 1625 h 2445"/>
                    <a:gd name="T28" fmla="*/ 229 w 607"/>
                    <a:gd name="T29" fmla="*/ 1799 h 2445"/>
                    <a:gd name="T30" fmla="*/ 306 w 607"/>
                    <a:gd name="T31" fmla="*/ 1966 h 2445"/>
                    <a:gd name="T32" fmla="*/ 404 w 607"/>
                    <a:gd name="T33" fmla="*/ 2125 h 2445"/>
                    <a:gd name="T34" fmla="*/ 523 w 607"/>
                    <a:gd name="T35" fmla="*/ 2274 h 2445"/>
                    <a:gd name="T36" fmla="*/ 599 w 607"/>
                    <a:gd name="T37" fmla="*/ 2357 h 2445"/>
                    <a:gd name="T38" fmla="*/ 607 w 607"/>
                    <a:gd name="T39" fmla="*/ 2386 h 2445"/>
                    <a:gd name="T40" fmla="*/ 599 w 607"/>
                    <a:gd name="T41" fmla="*/ 2415 h 2445"/>
                    <a:gd name="T42" fmla="*/ 577 w 607"/>
                    <a:gd name="T43" fmla="*/ 2437 h 2445"/>
                    <a:gd name="T44" fmla="*/ 547 w 607"/>
                    <a:gd name="T45" fmla="*/ 2445 h 2445"/>
                    <a:gd name="T46" fmla="*/ 519 w 607"/>
                    <a:gd name="T47" fmla="*/ 2437 h 2445"/>
                    <a:gd name="T48" fmla="*/ 436 w 607"/>
                    <a:gd name="T49" fmla="*/ 2355 h 2445"/>
                    <a:gd name="T50" fmla="*/ 312 w 607"/>
                    <a:gd name="T51" fmla="*/ 2200 h 2445"/>
                    <a:gd name="T52" fmla="*/ 209 w 607"/>
                    <a:gd name="T53" fmla="*/ 2037 h 2445"/>
                    <a:gd name="T54" fmla="*/ 127 w 607"/>
                    <a:gd name="T55" fmla="*/ 1864 h 2445"/>
                    <a:gd name="T56" fmla="*/ 65 w 607"/>
                    <a:gd name="T57" fmla="*/ 1685 h 2445"/>
                    <a:gd name="T58" fmla="*/ 23 w 607"/>
                    <a:gd name="T59" fmla="*/ 1502 h 2445"/>
                    <a:gd name="T60" fmla="*/ 3 w 607"/>
                    <a:gd name="T61" fmla="*/ 1316 h 2445"/>
                    <a:gd name="T62" fmla="*/ 0 w 607"/>
                    <a:gd name="T63" fmla="*/ 1222 h 2445"/>
                    <a:gd name="T64" fmla="*/ 11 w 607"/>
                    <a:gd name="T65" fmla="*/ 1035 h 2445"/>
                    <a:gd name="T66" fmla="*/ 42 w 607"/>
                    <a:gd name="T67" fmla="*/ 851 h 2445"/>
                    <a:gd name="T68" fmla="*/ 93 w 607"/>
                    <a:gd name="T69" fmla="*/ 670 h 2445"/>
                    <a:gd name="T70" fmla="*/ 166 w 607"/>
                    <a:gd name="T71" fmla="*/ 493 h 2445"/>
                    <a:gd name="T72" fmla="*/ 258 w 607"/>
                    <a:gd name="T73" fmla="*/ 325 h 2445"/>
                    <a:gd name="T74" fmla="*/ 371 w 607"/>
                    <a:gd name="T75" fmla="*/ 166 h 2445"/>
                    <a:gd name="T76" fmla="*/ 505 w 607"/>
                    <a:gd name="T77" fmla="*/ 17 h 2445"/>
                    <a:gd name="T78" fmla="*/ 533 w 607"/>
                    <a:gd name="T79" fmla="*/ 2 h 2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07" h="2445">
                      <a:moveTo>
                        <a:pt x="547" y="0"/>
                      </a:moveTo>
                      <a:lnTo>
                        <a:pt x="563" y="2"/>
                      </a:lnTo>
                      <a:lnTo>
                        <a:pt x="577" y="8"/>
                      </a:lnTo>
                      <a:lnTo>
                        <a:pt x="589" y="17"/>
                      </a:lnTo>
                      <a:lnTo>
                        <a:pt x="599" y="29"/>
                      </a:lnTo>
                      <a:lnTo>
                        <a:pt x="605" y="44"/>
                      </a:lnTo>
                      <a:lnTo>
                        <a:pt x="607" y="59"/>
                      </a:lnTo>
                      <a:lnTo>
                        <a:pt x="605" y="73"/>
                      </a:lnTo>
                      <a:lnTo>
                        <a:pt x="599" y="87"/>
                      </a:lnTo>
                      <a:lnTo>
                        <a:pt x="589" y="100"/>
                      </a:lnTo>
                      <a:lnTo>
                        <a:pt x="523" y="170"/>
                      </a:lnTo>
                      <a:lnTo>
                        <a:pt x="461" y="244"/>
                      </a:lnTo>
                      <a:lnTo>
                        <a:pt x="404" y="320"/>
                      </a:lnTo>
                      <a:lnTo>
                        <a:pt x="353" y="398"/>
                      </a:lnTo>
                      <a:lnTo>
                        <a:pt x="306" y="479"/>
                      </a:lnTo>
                      <a:lnTo>
                        <a:pt x="264" y="562"/>
                      </a:lnTo>
                      <a:lnTo>
                        <a:pt x="229" y="646"/>
                      </a:lnTo>
                      <a:lnTo>
                        <a:pt x="198" y="732"/>
                      </a:lnTo>
                      <a:lnTo>
                        <a:pt x="171" y="819"/>
                      </a:lnTo>
                      <a:lnTo>
                        <a:pt x="151" y="908"/>
                      </a:lnTo>
                      <a:lnTo>
                        <a:pt x="136" y="997"/>
                      </a:lnTo>
                      <a:lnTo>
                        <a:pt x="125" y="1088"/>
                      </a:lnTo>
                      <a:lnTo>
                        <a:pt x="120" y="1177"/>
                      </a:lnTo>
                      <a:lnTo>
                        <a:pt x="120" y="1268"/>
                      </a:lnTo>
                      <a:lnTo>
                        <a:pt x="125" y="1358"/>
                      </a:lnTo>
                      <a:lnTo>
                        <a:pt x="136" y="1448"/>
                      </a:lnTo>
                      <a:lnTo>
                        <a:pt x="151" y="1537"/>
                      </a:lnTo>
                      <a:lnTo>
                        <a:pt x="171" y="1625"/>
                      </a:lnTo>
                      <a:lnTo>
                        <a:pt x="198" y="1713"/>
                      </a:lnTo>
                      <a:lnTo>
                        <a:pt x="229" y="1799"/>
                      </a:lnTo>
                      <a:lnTo>
                        <a:pt x="264" y="1883"/>
                      </a:lnTo>
                      <a:lnTo>
                        <a:pt x="306" y="1966"/>
                      </a:lnTo>
                      <a:lnTo>
                        <a:pt x="353" y="2046"/>
                      </a:lnTo>
                      <a:lnTo>
                        <a:pt x="404" y="2125"/>
                      </a:lnTo>
                      <a:lnTo>
                        <a:pt x="461" y="2201"/>
                      </a:lnTo>
                      <a:lnTo>
                        <a:pt x="523" y="2274"/>
                      </a:lnTo>
                      <a:lnTo>
                        <a:pt x="589" y="2344"/>
                      </a:lnTo>
                      <a:lnTo>
                        <a:pt x="599" y="2357"/>
                      </a:lnTo>
                      <a:lnTo>
                        <a:pt x="605" y="2372"/>
                      </a:lnTo>
                      <a:lnTo>
                        <a:pt x="607" y="2386"/>
                      </a:lnTo>
                      <a:lnTo>
                        <a:pt x="605" y="2401"/>
                      </a:lnTo>
                      <a:lnTo>
                        <a:pt x="599" y="2415"/>
                      </a:lnTo>
                      <a:lnTo>
                        <a:pt x="589" y="2427"/>
                      </a:lnTo>
                      <a:lnTo>
                        <a:pt x="577" y="2437"/>
                      </a:lnTo>
                      <a:lnTo>
                        <a:pt x="563" y="2442"/>
                      </a:lnTo>
                      <a:lnTo>
                        <a:pt x="547" y="2445"/>
                      </a:lnTo>
                      <a:lnTo>
                        <a:pt x="533" y="2442"/>
                      </a:lnTo>
                      <a:lnTo>
                        <a:pt x="519" y="2437"/>
                      </a:lnTo>
                      <a:lnTo>
                        <a:pt x="505" y="2427"/>
                      </a:lnTo>
                      <a:lnTo>
                        <a:pt x="436" y="2355"/>
                      </a:lnTo>
                      <a:lnTo>
                        <a:pt x="371" y="2279"/>
                      </a:lnTo>
                      <a:lnTo>
                        <a:pt x="312" y="2200"/>
                      </a:lnTo>
                      <a:lnTo>
                        <a:pt x="258" y="2120"/>
                      </a:lnTo>
                      <a:lnTo>
                        <a:pt x="209" y="2037"/>
                      </a:lnTo>
                      <a:lnTo>
                        <a:pt x="166" y="1952"/>
                      </a:lnTo>
                      <a:lnTo>
                        <a:pt x="127" y="1864"/>
                      </a:lnTo>
                      <a:lnTo>
                        <a:pt x="93" y="1775"/>
                      </a:lnTo>
                      <a:lnTo>
                        <a:pt x="65" y="1685"/>
                      </a:lnTo>
                      <a:lnTo>
                        <a:pt x="42" y="1594"/>
                      </a:lnTo>
                      <a:lnTo>
                        <a:pt x="23" y="1502"/>
                      </a:lnTo>
                      <a:lnTo>
                        <a:pt x="11" y="1409"/>
                      </a:lnTo>
                      <a:lnTo>
                        <a:pt x="3" y="1316"/>
                      </a:lnTo>
                      <a:lnTo>
                        <a:pt x="0" y="1223"/>
                      </a:lnTo>
                      <a:lnTo>
                        <a:pt x="0" y="1222"/>
                      </a:lnTo>
                      <a:lnTo>
                        <a:pt x="3" y="1129"/>
                      </a:lnTo>
                      <a:lnTo>
                        <a:pt x="11" y="1035"/>
                      </a:lnTo>
                      <a:lnTo>
                        <a:pt x="23" y="942"/>
                      </a:lnTo>
                      <a:lnTo>
                        <a:pt x="42" y="851"/>
                      </a:lnTo>
                      <a:lnTo>
                        <a:pt x="65" y="759"/>
                      </a:lnTo>
                      <a:lnTo>
                        <a:pt x="93" y="670"/>
                      </a:lnTo>
                      <a:lnTo>
                        <a:pt x="127" y="580"/>
                      </a:lnTo>
                      <a:lnTo>
                        <a:pt x="166" y="493"/>
                      </a:lnTo>
                      <a:lnTo>
                        <a:pt x="209" y="408"/>
                      </a:lnTo>
                      <a:lnTo>
                        <a:pt x="258" y="325"/>
                      </a:lnTo>
                      <a:lnTo>
                        <a:pt x="312" y="244"/>
                      </a:lnTo>
                      <a:lnTo>
                        <a:pt x="371" y="166"/>
                      </a:lnTo>
                      <a:lnTo>
                        <a:pt x="436" y="89"/>
                      </a:lnTo>
                      <a:lnTo>
                        <a:pt x="505" y="17"/>
                      </a:lnTo>
                      <a:lnTo>
                        <a:pt x="519" y="8"/>
                      </a:lnTo>
                      <a:lnTo>
                        <a:pt x="533" y="2"/>
                      </a:lnTo>
                      <a:lnTo>
                        <a:pt x="5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48">
                  <a:extLst>
                    <a:ext uri="{FF2B5EF4-FFF2-40B4-BE49-F238E27FC236}">
                      <a16:creationId xmlns:a16="http://schemas.microsoft.com/office/drawing/2014/main" id="{E7D8CD74-A89D-454E-8562-233CABC6A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4176" y="1917700"/>
                  <a:ext cx="95250" cy="387350"/>
                </a:xfrm>
                <a:custGeom>
                  <a:avLst/>
                  <a:gdLst>
                    <a:gd name="T0" fmla="*/ 75 w 608"/>
                    <a:gd name="T1" fmla="*/ 2 h 2445"/>
                    <a:gd name="T2" fmla="*/ 102 w 608"/>
                    <a:gd name="T3" fmla="*/ 17 h 2445"/>
                    <a:gd name="T4" fmla="*/ 233 w 608"/>
                    <a:gd name="T5" fmla="*/ 161 h 2445"/>
                    <a:gd name="T6" fmla="*/ 344 w 608"/>
                    <a:gd name="T7" fmla="*/ 316 h 2445"/>
                    <a:gd name="T8" fmla="*/ 437 w 608"/>
                    <a:gd name="T9" fmla="*/ 483 h 2445"/>
                    <a:gd name="T10" fmla="*/ 511 w 608"/>
                    <a:gd name="T11" fmla="*/ 658 h 2445"/>
                    <a:gd name="T12" fmla="*/ 564 w 608"/>
                    <a:gd name="T13" fmla="*/ 840 h 2445"/>
                    <a:gd name="T14" fmla="*/ 596 w 608"/>
                    <a:gd name="T15" fmla="*/ 1029 h 2445"/>
                    <a:gd name="T16" fmla="*/ 608 w 608"/>
                    <a:gd name="T17" fmla="*/ 1223 h 2445"/>
                    <a:gd name="T18" fmla="*/ 596 w 608"/>
                    <a:gd name="T19" fmla="*/ 1416 h 2445"/>
                    <a:gd name="T20" fmla="*/ 564 w 608"/>
                    <a:gd name="T21" fmla="*/ 1605 h 2445"/>
                    <a:gd name="T22" fmla="*/ 511 w 608"/>
                    <a:gd name="T23" fmla="*/ 1787 h 2445"/>
                    <a:gd name="T24" fmla="*/ 437 w 608"/>
                    <a:gd name="T25" fmla="*/ 1961 h 2445"/>
                    <a:gd name="T26" fmla="*/ 344 w 608"/>
                    <a:gd name="T27" fmla="*/ 2127 h 2445"/>
                    <a:gd name="T28" fmla="*/ 233 w 608"/>
                    <a:gd name="T29" fmla="*/ 2283 h 2445"/>
                    <a:gd name="T30" fmla="*/ 102 w 608"/>
                    <a:gd name="T31" fmla="*/ 2427 h 2445"/>
                    <a:gd name="T32" fmla="*/ 75 w 608"/>
                    <a:gd name="T33" fmla="*/ 2442 h 2445"/>
                    <a:gd name="T34" fmla="*/ 45 w 608"/>
                    <a:gd name="T35" fmla="*/ 2442 h 2445"/>
                    <a:gd name="T36" fmla="*/ 18 w 608"/>
                    <a:gd name="T37" fmla="*/ 2427 h 2445"/>
                    <a:gd name="T38" fmla="*/ 3 w 608"/>
                    <a:gd name="T39" fmla="*/ 2401 h 2445"/>
                    <a:gd name="T40" fmla="*/ 3 w 608"/>
                    <a:gd name="T41" fmla="*/ 2372 h 2445"/>
                    <a:gd name="T42" fmla="*/ 18 w 608"/>
                    <a:gd name="T43" fmla="*/ 2344 h 2445"/>
                    <a:gd name="T44" fmla="*/ 148 w 608"/>
                    <a:gd name="T45" fmla="*/ 2199 h 2445"/>
                    <a:gd name="T46" fmla="*/ 258 w 608"/>
                    <a:gd name="T47" fmla="*/ 2042 h 2445"/>
                    <a:gd name="T48" fmla="*/ 348 w 608"/>
                    <a:gd name="T49" fmla="*/ 1874 h 2445"/>
                    <a:gd name="T50" fmla="*/ 416 w 608"/>
                    <a:gd name="T51" fmla="*/ 1696 h 2445"/>
                    <a:gd name="T52" fmla="*/ 462 w 608"/>
                    <a:gd name="T53" fmla="*/ 1511 h 2445"/>
                    <a:gd name="T54" fmla="*/ 486 w 608"/>
                    <a:gd name="T55" fmla="*/ 1320 h 2445"/>
                    <a:gd name="T56" fmla="*/ 486 w 608"/>
                    <a:gd name="T57" fmla="*/ 1125 h 2445"/>
                    <a:gd name="T58" fmla="*/ 462 w 608"/>
                    <a:gd name="T59" fmla="*/ 934 h 2445"/>
                    <a:gd name="T60" fmla="*/ 416 w 608"/>
                    <a:gd name="T61" fmla="*/ 748 h 2445"/>
                    <a:gd name="T62" fmla="*/ 348 w 608"/>
                    <a:gd name="T63" fmla="*/ 570 h 2445"/>
                    <a:gd name="T64" fmla="*/ 258 w 608"/>
                    <a:gd name="T65" fmla="*/ 402 h 2445"/>
                    <a:gd name="T66" fmla="*/ 148 w 608"/>
                    <a:gd name="T67" fmla="*/ 245 h 2445"/>
                    <a:gd name="T68" fmla="*/ 18 w 608"/>
                    <a:gd name="T69" fmla="*/ 100 h 2445"/>
                    <a:gd name="T70" fmla="*/ 3 w 608"/>
                    <a:gd name="T71" fmla="*/ 73 h 2445"/>
                    <a:gd name="T72" fmla="*/ 3 w 608"/>
                    <a:gd name="T73" fmla="*/ 44 h 2445"/>
                    <a:gd name="T74" fmla="*/ 18 w 608"/>
                    <a:gd name="T75" fmla="*/ 17 h 2445"/>
                    <a:gd name="T76" fmla="*/ 45 w 608"/>
                    <a:gd name="T77" fmla="*/ 2 h 2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08" h="2445">
                      <a:moveTo>
                        <a:pt x="60" y="0"/>
                      </a:moveTo>
                      <a:lnTo>
                        <a:pt x="75" y="2"/>
                      </a:lnTo>
                      <a:lnTo>
                        <a:pt x="89" y="8"/>
                      </a:lnTo>
                      <a:lnTo>
                        <a:pt x="102" y="17"/>
                      </a:lnTo>
                      <a:lnTo>
                        <a:pt x="170" y="87"/>
                      </a:lnTo>
                      <a:lnTo>
                        <a:pt x="233" y="161"/>
                      </a:lnTo>
                      <a:lnTo>
                        <a:pt x="291" y="238"/>
                      </a:lnTo>
                      <a:lnTo>
                        <a:pt x="344" y="316"/>
                      </a:lnTo>
                      <a:lnTo>
                        <a:pt x="394" y="398"/>
                      </a:lnTo>
                      <a:lnTo>
                        <a:pt x="437" y="483"/>
                      </a:lnTo>
                      <a:lnTo>
                        <a:pt x="477" y="569"/>
                      </a:lnTo>
                      <a:lnTo>
                        <a:pt x="511" y="658"/>
                      </a:lnTo>
                      <a:lnTo>
                        <a:pt x="540" y="748"/>
                      </a:lnTo>
                      <a:lnTo>
                        <a:pt x="564" y="840"/>
                      </a:lnTo>
                      <a:lnTo>
                        <a:pt x="583" y="934"/>
                      </a:lnTo>
                      <a:lnTo>
                        <a:pt x="596" y="1029"/>
                      </a:lnTo>
                      <a:lnTo>
                        <a:pt x="604" y="1125"/>
                      </a:lnTo>
                      <a:lnTo>
                        <a:pt x="608" y="1223"/>
                      </a:lnTo>
                      <a:lnTo>
                        <a:pt x="604" y="1320"/>
                      </a:lnTo>
                      <a:lnTo>
                        <a:pt x="596" y="1416"/>
                      </a:lnTo>
                      <a:lnTo>
                        <a:pt x="583" y="1511"/>
                      </a:lnTo>
                      <a:lnTo>
                        <a:pt x="564" y="1605"/>
                      </a:lnTo>
                      <a:lnTo>
                        <a:pt x="540" y="1696"/>
                      </a:lnTo>
                      <a:lnTo>
                        <a:pt x="511" y="1787"/>
                      </a:lnTo>
                      <a:lnTo>
                        <a:pt x="477" y="1875"/>
                      </a:lnTo>
                      <a:lnTo>
                        <a:pt x="437" y="1961"/>
                      </a:lnTo>
                      <a:lnTo>
                        <a:pt x="394" y="2045"/>
                      </a:lnTo>
                      <a:lnTo>
                        <a:pt x="344" y="2127"/>
                      </a:lnTo>
                      <a:lnTo>
                        <a:pt x="291" y="2207"/>
                      </a:lnTo>
                      <a:lnTo>
                        <a:pt x="233" y="2283"/>
                      </a:lnTo>
                      <a:lnTo>
                        <a:pt x="170" y="2357"/>
                      </a:lnTo>
                      <a:lnTo>
                        <a:pt x="102" y="2427"/>
                      </a:lnTo>
                      <a:lnTo>
                        <a:pt x="89" y="2437"/>
                      </a:lnTo>
                      <a:lnTo>
                        <a:pt x="75" y="2442"/>
                      </a:lnTo>
                      <a:lnTo>
                        <a:pt x="60" y="2445"/>
                      </a:lnTo>
                      <a:lnTo>
                        <a:pt x="45" y="2442"/>
                      </a:lnTo>
                      <a:lnTo>
                        <a:pt x="30" y="2437"/>
                      </a:lnTo>
                      <a:lnTo>
                        <a:pt x="18" y="2427"/>
                      </a:lnTo>
                      <a:lnTo>
                        <a:pt x="8" y="2415"/>
                      </a:lnTo>
                      <a:lnTo>
                        <a:pt x="3" y="2401"/>
                      </a:lnTo>
                      <a:lnTo>
                        <a:pt x="0" y="2386"/>
                      </a:lnTo>
                      <a:lnTo>
                        <a:pt x="3" y="2372"/>
                      </a:lnTo>
                      <a:lnTo>
                        <a:pt x="8" y="2357"/>
                      </a:lnTo>
                      <a:lnTo>
                        <a:pt x="18" y="2344"/>
                      </a:lnTo>
                      <a:lnTo>
                        <a:pt x="86" y="2273"/>
                      </a:lnTo>
                      <a:lnTo>
                        <a:pt x="148" y="2199"/>
                      </a:lnTo>
                      <a:lnTo>
                        <a:pt x="206" y="2123"/>
                      </a:lnTo>
                      <a:lnTo>
                        <a:pt x="258" y="2042"/>
                      </a:lnTo>
                      <a:lnTo>
                        <a:pt x="306" y="1959"/>
                      </a:lnTo>
                      <a:lnTo>
                        <a:pt x="348" y="1874"/>
                      </a:lnTo>
                      <a:lnTo>
                        <a:pt x="384" y="1786"/>
                      </a:lnTo>
                      <a:lnTo>
                        <a:pt x="416" y="1696"/>
                      </a:lnTo>
                      <a:lnTo>
                        <a:pt x="442" y="1605"/>
                      </a:lnTo>
                      <a:lnTo>
                        <a:pt x="462" y="1511"/>
                      </a:lnTo>
                      <a:lnTo>
                        <a:pt x="477" y="1416"/>
                      </a:lnTo>
                      <a:lnTo>
                        <a:pt x="486" y="1320"/>
                      </a:lnTo>
                      <a:lnTo>
                        <a:pt x="488" y="1223"/>
                      </a:lnTo>
                      <a:lnTo>
                        <a:pt x="486" y="1125"/>
                      </a:lnTo>
                      <a:lnTo>
                        <a:pt x="477" y="1029"/>
                      </a:lnTo>
                      <a:lnTo>
                        <a:pt x="462" y="934"/>
                      </a:lnTo>
                      <a:lnTo>
                        <a:pt x="442" y="840"/>
                      </a:lnTo>
                      <a:lnTo>
                        <a:pt x="416" y="748"/>
                      </a:lnTo>
                      <a:lnTo>
                        <a:pt x="384" y="659"/>
                      </a:lnTo>
                      <a:lnTo>
                        <a:pt x="348" y="570"/>
                      </a:lnTo>
                      <a:lnTo>
                        <a:pt x="306" y="485"/>
                      </a:lnTo>
                      <a:lnTo>
                        <a:pt x="258" y="402"/>
                      </a:lnTo>
                      <a:lnTo>
                        <a:pt x="206" y="322"/>
                      </a:lnTo>
                      <a:lnTo>
                        <a:pt x="148" y="245"/>
                      </a:lnTo>
                      <a:lnTo>
                        <a:pt x="86" y="171"/>
                      </a:lnTo>
                      <a:lnTo>
                        <a:pt x="18" y="100"/>
                      </a:lnTo>
                      <a:lnTo>
                        <a:pt x="8" y="87"/>
                      </a:lnTo>
                      <a:lnTo>
                        <a:pt x="3" y="73"/>
                      </a:lnTo>
                      <a:lnTo>
                        <a:pt x="0" y="59"/>
                      </a:lnTo>
                      <a:lnTo>
                        <a:pt x="3" y="44"/>
                      </a:lnTo>
                      <a:lnTo>
                        <a:pt x="8" y="29"/>
                      </a:lnTo>
                      <a:lnTo>
                        <a:pt x="18" y="17"/>
                      </a:lnTo>
                      <a:lnTo>
                        <a:pt x="30" y="8"/>
                      </a:lnTo>
                      <a:lnTo>
                        <a:pt x="45" y="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49">
                  <a:extLst>
                    <a:ext uri="{FF2B5EF4-FFF2-40B4-BE49-F238E27FC236}">
                      <a16:creationId xmlns:a16="http://schemas.microsoft.com/office/drawing/2014/main" id="{2A1BC9DF-D884-4FA4-8473-DA4AFE78B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8888" y="1957388"/>
                  <a:ext cx="79375" cy="307975"/>
                </a:xfrm>
                <a:custGeom>
                  <a:avLst/>
                  <a:gdLst>
                    <a:gd name="T0" fmla="*/ 458 w 502"/>
                    <a:gd name="T1" fmla="*/ 2 h 1946"/>
                    <a:gd name="T2" fmla="*/ 485 w 502"/>
                    <a:gd name="T3" fmla="*/ 17 h 1946"/>
                    <a:gd name="T4" fmla="*/ 500 w 502"/>
                    <a:gd name="T5" fmla="*/ 44 h 1946"/>
                    <a:gd name="T6" fmla="*/ 500 w 502"/>
                    <a:gd name="T7" fmla="*/ 74 h 1946"/>
                    <a:gd name="T8" fmla="*/ 485 w 502"/>
                    <a:gd name="T9" fmla="*/ 100 h 1946"/>
                    <a:gd name="T10" fmla="*/ 373 w 502"/>
                    <a:gd name="T11" fmla="*/ 227 h 1946"/>
                    <a:gd name="T12" fmla="*/ 281 w 502"/>
                    <a:gd name="T13" fmla="*/ 363 h 1946"/>
                    <a:gd name="T14" fmla="*/ 210 w 502"/>
                    <a:gd name="T15" fmla="*/ 509 h 1946"/>
                    <a:gd name="T16" fmla="*/ 159 w 502"/>
                    <a:gd name="T17" fmla="*/ 660 h 1946"/>
                    <a:gd name="T18" fmla="*/ 130 w 502"/>
                    <a:gd name="T19" fmla="*/ 816 h 1946"/>
                    <a:gd name="T20" fmla="*/ 119 w 502"/>
                    <a:gd name="T21" fmla="*/ 974 h 1946"/>
                    <a:gd name="T22" fmla="*/ 130 w 502"/>
                    <a:gd name="T23" fmla="*/ 1131 h 1946"/>
                    <a:gd name="T24" fmla="*/ 159 w 502"/>
                    <a:gd name="T25" fmla="*/ 1287 h 1946"/>
                    <a:gd name="T26" fmla="*/ 210 w 502"/>
                    <a:gd name="T27" fmla="*/ 1437 h 1946"/>
                    <a:gd name="T28" fmla="*/ 281 w 502"/>
                    <a:gd name="T29" fmla="*/ 1583 h 1946"/>
                    <a:gd name="T30" fmla="*/ 373 w 502"/>
                    <a:gd name="T31" fmla="*/ 1720 h 1946"/>
                    <a:gd name="T32" fmla="*/ 485 w 502"/>
                    <a:gd name="T33" fmla="*/ 1847 h 1946"/>
                    <a:gd name="T34" fmla="*/ 500 w 502"/>
                    <a:gd name="T35" fmla="*/ 1873 h 1946"/>
                    <a:gd name="T36" fmla="*/ 500 w 502"/>
                    <a:gd name="T37" fmla="*/ 1902 h 1946"/>
                    <a:gd name="T38" fmla="*/ 485 w 502"/>
                    <a:gd name="T39" fmla="*/ 1929 h 1946"/>
                    <a:gd name="T40" fmla="*/ 458 w 502"/>
                    <a:gd name="T41" fmla="*/ 1945 h 1946"/>
                    <a:gd name="T42" fmla="*/ 427 w 502"/>
                    <a:gd name="T43" fmla="*/ 1945 h 1946"/>
                    <a:gd name="T44" fmla="*/ 401 w 502"/>
                    <a:gd name="T45" fmla="*/ 1929 h 1946"/>
                    <a:gd name="T46" fmla="*/ 282 w 502"/>
                    <a:gd name="T47" fmla="*/ 1796 h 1946"/>
                    <a:gd name="T48" fmla="*/ 185 w 502"/>
                    <a:gd name="T49" fmla="*/ 1653 h 1946"/>
                    <a:gd name="T50" fmla="*/ 107 w 502"/>
                    <a:gd name="T51" fmla="*/ 1502 h 1946"/>
                    <a:gd name="T52" fmla="*/ 51 w 502"/>
                    <a:gd name="T53" fmla="*/ 1344 h 1946"/>
                    <a:gd name="T54" fmla="*/ 16 w 502"/>
                    <a:gd name="T55" fmla="*/ 1180 h 1946"/>
                    <a:gd name="T56" fmla="*/ 0 w 502"/>
                    <a:gd name="T57" fmla="*/ 1015 h 1946"/>
                    <a:gd name="T58" fmla="*/ 6 w 502"/>
                    <a:gd name="T59" fmla="*/ 848 h 1946"/>
                    <a:gd name="T60" fmla="*/ 31 w 502"/>
                    <a:gd name="T61" fmla="*/ 685 h 1946"/>
                    <a:gd name="T62" fmla="*/ 78 w 502"/>
                    <a:gd name="T63" fmla="*/ 523 h 1946"/>
                    <a:gd name="T64" fmla="*/ 144 w 502"/>
                    <a:gd name="T65" fmla="*/ 368 h 1946"/>
                    <a:gd name="T66" fmla="*/ 231 w 502"/>
                    <a:gd name="T67" fmla="*/ 220 h 1946"/>
                    <a:gd name="T68" fmla="*/ 339 w 502"/>
                    <a:gd name="T69" fmla="*/ 83 h 1946"/>
                    <a:gd name="T70" fmla="*/ 413 w 502"/>
                    <a:gd name="T71" fmla="*/ 7 h 1946"/>
                    <a:gd name="T72" fmla="*/ 443 w 502"/>
                    <a:gd name="T73" fmla="*/ 0 h 1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2" h="1946">
                      <a:moveTo>
                        <a:pt x="443" y="0"/>
                      </a:moveTo>
                      <a:lnTo>
                        <a:pt x="458" y="2"/>
                      </a:lnTo>
                      <a:lnTo>
                        <a:pt x="472" y="7"/>
                      </a:lnTo>
                      <a:lnTo>
                        <a:pt x="485" y="17"/>
                      </a:lnTo>
                      <a:lnTo>
                        <a:pt x="495" y="30"/>
                      </a:lnTo>
                      <a:lnTo>
                        <a:pt x="500" y="44"/>
                      </a:lnTo>
                      <a:lnTo>
                        <a:pt x="502" y="59"/>
                      </a:lnTo>
                      <a:lnTo>
                        <a:pt x="500" y="74"/>
                      </a:lnTo>
                      <a:lnTo>
                        <a:pt x="495" y="88"/>
                      </a:lnTo>
                      <a:lnTo>
                        <a:pt x="485" y="100"/>
                      </a:lnTo>
                      <a:lnTo>
                        <a:pt x="426" y="162"/>
                      </a:lnTo>
                      <a:lnTo>
                        <a:pt x="373" y="227"/>
                      </a:lnTo>
                      <a:lnTo>
                        <a:pt x="324" y="294"/>
                      </a:lnTo>
                      <a:lnTo>
                        <a:pt x="281" y="363"/>
                      </a:lnTo>
                      <a:lnTo>
                        <a:pt x="243" y="435"/>
                      </a:lnTo>
                      <a:lnTo>
                        <a:pt x="210" y="509"/>
                      </a:lnTo>
                      <a:lnTo>
                        <a:pt x="183" y="583"/>
                      </a:lnTo>
                      <a:lnTo>
                        <a:pt x="159" y="660"/>
                      </a:lnTo>
                      <a:lnTo>
                        <a:pt x="142" y="737"/>
                      </a:lnTo>
                      <a:lnTo>
                        <a:pt x="130" y="816"/>
                      </a:lnTo>
                      <a:lnTo>
                        <a:pt x="122" y="894"/>
                      </a:lnTo>
                      <a:lnTo>
                        <a:pt x="119" y="974"/>
                      </a:lnTo>
                      <a:lnTo>
                        <a:pt x="122" y="1052"/>
                      </a:lnTo>
                      <a:lnTo>
                        <a:pt x="130" y="1131"/>
                      </a:lnTo>
                      <a:lnTo>
                        <a:pt x="142" y="1209"/>
                      </a:lnTo>
                      <a:lnTo>
                        <a:pt x="159" y="1287"/>
                      </a:lnTo>
                      <a:lnTo>
                        <a:pt x="183" y="1363"/>
                      </a:lnTo>
                      <a:lnTo>
                        <a:pt x="210" y="1437"/>
                      </a:lnTo>
                      <a:lnTo>
                        <a:pt x="243" y="1512"/>
                      </a:lnTo>
                      <a:lnTo>
                        <a:pt x="281" y="1583"/>
                      </a:lnTo>
                      <a:lnTo>
                        <a:pt x="324" y="1652"/>
                      </a:lnTo>
                      <a:lnTo>
                        <a:pt x="373" y="1720"/>
                      </a:lnTo>
                      <a:lnTo>
                        <a:pt x="426" y="1784"/>
                      </a:lnTo>
                      <a:lnTo>
                        <a:pt x="485" y="1847"/>
                      </a:lnTo>
                      <a:lnTo>
                        <a:pt x="495" y="1859"/>
                      </a:lnTo>
                      <a:lnTo>
                        <a:pt x="500" y="1873"/>
                      </a:lnTo>
                      <a:lnTo>
                        <a:pt x="502" y="1888"/>
                      </a:lnTo>
                      <a:lnTo>
                        <a:pt x="500" y="1902"/>
                      </a:lnTo>
                      <a:lnTo>
                        <a:pt x="495" y="1916"/>
                      </a:lnTo>
                      <a:lnTo>
                        <a:pt x="485" y="1929"/>
                      </a:lnTo>
                      <a:lnTo>
                        <a:pt x="472" y="1938"/>
                      </a:lnTo>
                      <a:lnTo>
                        <a:pt x="458" y="1945"/>
                      </a:lnTo>
                      <a:lnTo>
                        <a:pt x="443" y="1946"/>
                      </a:lnTo>
                      <a:lnTo>
                        <a:pt x="427" y="1945"/>
                      </a:lnTo>
                      <a:lnTo>
                        <a:pt x="413" y="1938"/>
                      </a:lnTo>
                      <a:lnTo>
                        <a:pt x="401" y="1929"/>
                      </a:lnTo>
                      <a:lnTo>
                        <a:pt x="339" y="1864"/>
                      </a:lnTo>
                      <a:lnTo>
                        <a:pt x="282" y="1796"/>
                      </a:lnTo>
                      <a:lnTo>
                        <a:pt x="231" y="1727"/>
                      </a:lnTo>
                      <a:lnTo>
                        <a:pt x="185" y="1653"/>
                      </a:lnTo>
                      <a:lnTo>
                        <a:pt x="144" y="1578"/>
                      </a:lnTo>
                      <a:lnTo>
                        <a:pt x="107" y="1502"/>
                      </a:lnTo>
                      <a:lnTo>
                        <a:pt x="78" y="1423"/>
                      </a:lnTo>
                      <a:lnTo>
                        <a:pt x="51" y="1344"/>
                      </a:lnTo>
                      <a:lnTo>
                        <a:pt x="31" y="1262"/>
                      </a:lnTo>
                      <a:lnTo>
                        <a:pt x="16" y="1180"/>
                      </a:lnTo>
                      <a:lnTo>
                        <a:pt x="6" y="1098"/>
                      </a:lnTo>
                      <a:lnTo>
                        <a:pt x="0" y="1015"/>
                      </a:lnTo>
                      <a:lnTo>
                        <a:pt x="0" y="931"/>
                      </a:lnTo>
                      <a:lnTo>
                        <a:pt x="6" y="848"/>
                      </a:lnTo>
                      <a:lnTo>
                        <a:pt x="16" y="767"/>
                      </a:lnTo>
                      <a:lnTo>
                        <a:pt x="31" y="685"/>
                      </a:lnTo>
                      <a:lnTo>
                        <a:pt x="51" y="603"/>
                      </a:lnTo>
                      <a:lnTo>
                        <a:pt x="78" y="523"/>
                      </a:lnTo>
                      <a:lnTo>
                        <a:pt x="107" y="445"/>
                      </a:lnTo>
                      <a:lnTo>
                        <a:pt x="144" y="368"/>
                      </a:lnTo>
                      <a:lnTo>
                        <a:pt x="185" y="293"/>
                      </a:lnTo>
                      <a:lnTo>
                        <a:pt x="231" y="220"/>
                      </a:lnTo>
                      <a:lnTo>
                        <a:pt x="282" y="150"/>
                      </a:lnTo>
                      <a:lnTo>
                        <a:pt x="339" y="83"/>
                      </a:lnTo>
                      <a:lnTo>
                        <a:pt x="401" y="17"/>
                      </a:lnTo>
                      <a:lnTo>
                        <a:pt x="413" y="7"/>
                      </a:lnTo>
                      <a:lnTo>
                        <a:pt x="427" y="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50">
                  <a:extLst>
                    <a:ext uri="{FF2B5EF4-FFF2-40B4-BE49-F238E27FC236}">
                      <a16:creationId xmlns:a16="http://schemas.microsoft.com/office/drawing/2014/main" id="{F82D7195-4895-4ACF-8D87-9521516C8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2901" y="1957388"/>
                  <a:ext cx="80963" cy="307975"/>
                </a:xfrm>
                <a:custGeom>
                  <a:avLst/>
                  <a:gdLst>
                    <a:gd name="T0" fmla="*/ 75 w 502"/>
                    <a:gd name="T1" fmla="*/ 2 h 1946"/>
                    <a:gd name="T2" fmla="*/ 102 w 502"/>
                    <a:gd name="T3" fmla="*/ 17 h 1946"/>
                    <a:gd name="T4" fmla="*/ 220 w 502"/>
                    <a:gd name="T5" fmla="*/ 150 h 1946"/>
                    <a:gd name="T6" fmla="*/ 318 w 502"/>
                    <a:gd name="T7" fmla="*/ 293 h 1946"/>
                    <a:gd name="T8" fmla="*/ 395 w 502"/>
                    <a:gd name="T9" fmla="*/ 445 h 1946"/>
                    <a:gd name="T10" fmla="*/ 451 w 502"/>
                    <a:gd name="T11" fmla="*/ 603 h 1946"/>
                    <a:gd name="T12" fmla="*/ 487 w 502"/>
                    <a:gd name="T13" fmla="*/ 767 h 1946"/>
                    <a:gd name="T14" fmla="*/ 502 w 502"/>
                    <a:gd name="T15" fmla="*/ 931 h 1946"/>
                    <a:gd name="T16" fmla="*/ 497 w 502"/>
                    <a:gd name="T17" fmla="*/ 1098 h 1946"/>
                    <a:gd name="T18" fmla="*/ 471 w 502"/>
                    <a:gd name="T19" fmla="*/ 1262 h 1946"/>
                    <a:gd name="T20" fmla="*/ 426 w 502"/>
                    <a:gd name="T21" fmla="*/ 1423 h 1946"/>
                    <a:gd name="T22" fmla="*/ 359 w 502"/>
                    <a:gd name="T23" fmla="*/ 1578 h 1946"/>
                    <a:gd name="T24" fmla="*/ 271 w 502"/>
                    <a:gd name="T25" fmla="*/ 1727 h 1946"/>
                    <a:gd name="T26" fmla="*/ 164 w 502"/>
                    <a:gd name="T27" fmla="*/ 1864 h 1946"/>
                    <a:gd name="T28" fmla="*/ 90 w 502"/>
                    <a:gd name="T29" fmla="*/ 1938 h 1946"/>
                    <a:gd name="T30" fmla="*/ 60 w 502"/>
                    <a:gd name="T31" fmla="*/ 1946 h 1946"/>
                    <a:gd name="T32" fmla="*/ 31 w 502"/>
                    <a:gd name="T33" fmla="*/ 1938 h 1946"/>
                    <a:gd name="T34" fmla="*/ 8 w 502"/>
                    <a:gd name="T35" fmla="*/ 1916 h 1946"/>
                    <a:gd name="T36" fmla="*/ 0 w 502"/>
                    <a:gd name="T37" fmla="*/ 1888 h 1946"/>
                    <a:gd name="T38" fmla="*/ 8 w 502"/>
                    <a:gd name="T39" fmla="*/ 1859 h 1946"/>
                    <a:gd name="T40" fmla="*/ 77 w 502"/>
                    <a:gd name="T41" fmla="*/ 1784 h 1946"/>
                    <a:gd name="T42" fmla="*/ 178 w 502"/>
                    <a:gd name="T43" fmla="*/ 1652 h 1946"/>
                    <a:gd name="T44" fmla="*/ 260 w 502"/>
                    <a:gd name="T45" fmla="*/ 1512 h 1946"/>
                    <a:gd name="T46" fmla="*/ 321 w 502"/>
                    <a:gd name="T47" fmla="*/ 1363 h 1946"/>
                    <a:gd name="T48" fmla="*/ 361 w 502"/>
                    <a:gd name="T49" fmla="*/ 1209 h 1946"/>
                    <a:gd name="T50" fmla="*/ 382 w 502"/>
                    <a:gd name="T51" fmla="*/ 1052 h 1946"/>
                    <a:gd name="T52" fmla="*/ 382 w 502"/>
                    <a:gd name="T53" fmla="*/ 894 h 1946"/>
                    <a:gd name="T54" fmla="*/ 361 w 502"/>
                    <a:gd name="T55" fmla="*/ 737 h 1946"/>
                    <a:gd name="T56" fmla="*/ 321 w 502"/>
                    <a:gd name="T57" fmla="*/ 583 h 1946"/>
                    <a:gd name="T58" fmla="*/ 260 w 502"/>
                    <a:gd name="T59" fmla="*/ 435 h 1946"/>
                    <a:gd name="T60" fmla="*/ 178 w 502"/>
                    <a:gd name="T61" fmla="*/ 294 h 1946"/>
                    <a:gd name="T62" fmla="*/ 77 w 502"/>
                    <a:gd name="T63" fmla="*/ 162 h 1946"/>
                    <a:gd name="T64" fmla="*/ 8 w 502"/>
                    <a:gd name="T65" fmla="*/ 88 h 1946"/>
                    <a:gd name="T66" fmla="*/ 0 w 502"/>
                    <a:gd name="T67" fmla="*/ 59 h 1946"/>
                    <a:gd name="T68" fmla="*/ 8 w 502"/>
                    <a:gd name="T69" fmla="*/ 30 h 1946"/>
                    <a:gd name="T70" fmla="*/ 31 w 502"/>
                    <a:gd name="T71" fmla="*/ 7 h 1946"/>
                    <a:gd name="T72" fmla="*/ 60 w 502"/>
                    <a:gd name="T73" fmla="*/ 0 h 1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2" h="1946">
                      <a:moveTo>
                        <a:pt x="60" y="0"/>
                      </a:moveTo>
                      <a:lnTo>
                        <a:pt x="75" y="2"/>
                      </a:lnTo>
                      <a:lnTo>
                        <a:pt x="90" y="7"/>
                      </a:lnTo>
                      <a:lnTo>
                        <a:pt x="102" y="17"/>
                      </a:lnTo>
                      <a:lnTo>
                        <a:pt x="164" y="83"/>
                      </a:lnTo>
                      <a:lnTo>
                        <a:pt x="220" y="150"/>
                      </a:lnTo>
                      <a:lnTo>
                        <a:pt x="271" y="220"/>
                      </a:lnTo>
                      <a:lnTo>
                        <a:pt x="318" y="293"/>
                      </a:lnTo>
                      <a:lnTo>
                        <a:pt x="359" y="368"/>
                      </a:lnTo>
                      <a:lnTo>
                        <a:pt x="395" y="445"/>
                      </a:lnTo>
                      <a:lnTo>
                        <a:pt x="426" y="523"/>
                      </a:lnTo>
                      <a:lnTo>
                        <a:pt x="451" y="603"/>
                      </a:lnTo>
                      <a:lnTo>
                        <a:pt x="471" y="685"/>
                      </a:lnTo>
                      <a:lnTo>
                        <a:pt x="487" y="767"/>
                      </a:lnTo>
                      <a:lnTo>
                        <a:pt x="497" y="848"/>
                      </a:lnTo>
                      <a:lnTo>
                        <a:pt x="502" y="931"/>
                      </a:lnTo>
                      <a:lnTo>
                        <a:pt x="502" y="1015"/>
                      </a:lnTo>
                      <a:lnTo>
                        <a:pt x="497" y="1098"/>
                      </a:lnTo>
                      <a:lnTo>
                        <a:pt x="487" y="1180"/>
                      </a:lnTo>
                      <a:lnTo>
                        <a:pt x="471" y="1262"/>
                      </a:lnTo>
                      <a:lnTo>
                        <a:pt x="451" y="1344"/>
                      </a:lnTo>
                      <a:lnTo>
                        <a:pt x="426" y="1423"/>
                      </a:lnTo>
                      <a:lnTo>
                        <a:pt x="395" y="1502"/>
                      </a:lnTo>
                      <a:lnTo>
                        <a:pt x="359" y="1578"/>
                      </a:lnTo>
                      <a:lnTo>
                        <a:pt x="318" y="1653"/>
                      </a:lnTo>
                      <a:lnTo>
                        <a:pt x="271" y="1727"/>
                      </a:lnTo>
                      <a:lnTo>
                        <a:pt x="220" y="1796"/>
                      </a:lnTo>
                      <a:lnTo>
                        <a:pt x="164" y="1864"/>
                      </a:lnTo>
                      <a:lnTo>
                        <a:pt x="102" y="1929"/>
                      </a:lnTo>
                      <a:lnTo>
                        <a:pt x="90" y="1938"/>
                      </a:lnTo>
                      <a:lnTo>
                        <a:pt x="75" y="1945"/>
                      </a:lnTo>
                      <a:lnTo>
                        <a:pt x="60" y="1946"/>
                      </a:lnTo>
                      <a:lnTo>
                        <a:pt x="46" y="1945"/>
                      </a:lnTo>
                      <a:lnTo>
                        <a:pt x="31" y="1938"/>
                      </a:lnTo>
                      <a:lnTo>
                        <a:pt x="18" y="1929"/>
                      </a:lnTo>
                      <a:lnTo>
                        <a:pt x="8" y="1916"/>
                      </a:lnTo>
                      <a:lnTo>
                        <a:pt x="2" y="1902"/>
                      </a:lnTo>
                      <a:lnTo>
                        <a:pt x="0" y="1888"/>
                      </a:lnTo>
                      <a:lnTo>
                        <a:pt x="2" y="1873"/>
                      </a:lnTo>
                      <a:lnTo>
                        <a:pt x="8" y="1859"/>
                      </a:lnTo>
                      <a:lnTo>
                        <a:pt x="18" y="1847"/>
                      </a:lnTo>
                      <a:lnTo>
                        <a:pt x="77" y="1784"/>
                      </a:lnTo>
                      <a:lnTo>
                        <a:pt x="130" y="1720"/>
                      </a:lnTo>
                      <a:lnTo>
                        <a:pt x="178" y="1652"/>
                      </a:lnTo>
                      <a:lnTo>
                        <a:pt x="221" y="1583"/>
                      </a:lnTo>
                      <a:lnTo>
                        <a:pt x="260" y="1512"/>
                      </a:lnTo>
                      <a:lnTo>
                        <a:pt x="292" y="1437"/>
                      </a:lnTo>
                      <a:lnTo>
                        <a:pt x="321" y="1363"/>
                      </a:lnTo>
                      <a:lnTo>
                        <a:pt x="343" y="1287"/>
                      </a:lnTo>
                      <a:lnTo>
                        <a:pt x="361" y="1209"/>
                      </a:lnTo>
                      <a:lnTo>
                        <a:pt x="374" y="1131"/>
                      </a:lnTo>
                      <a:lnTo>
                        <a:pt x="382" y="1052"/>
                      </a:lnTo>
                      <a:lnTo>
                        <a:pt x="384" y="973"/>
                      </a:lnTo>
                      <a:lnTo>
                        <a:pt x="382" y="894"/>
                      </a:lnTo>
                      <a:lnTo>
                        <a:pt x="374" y="816"/>
                      </a:lnTo>
                      <a:lnTo>
                        <a:pt x="361" y="737"/>
                      </a:lnTo>
                      <a:lnTo>
                        <a:pt x="343" y="660"/>
                      </a:lnTo>
                      <a:lnTo>
                        <a:pt x="321" y="583"/>
                      </a:lnTo>
                      <a:lnTo>
                        <a:pt x="292" y="508"/>
                      </a:lnTo>
                      <a:lnTo>
                        <a:pt x="260" y="435"/>
                      </a:lnTo>
                      <a:lnTo>
                        <a:pt x="221" y="363"/>
                      </a:lnTo>
                      <a:lnTo>
                        <a:pt x="178" y="294"/>
                      </a:lnTo>
                      <a:lnTo>
                        <a:pt x="130" y="227"/>
                      </a:lnTo>
                      <a:lnTo>
                        <a:pt x="77" y="162"/>
                      </a:lnTo>
                      <a:lnTo>
                        <a:pt x="18" y="100"/>
                      </a:lnTo>
                      <a:lnTo>
                        <a:pt x="8" y="88"/>
                      </a:lnTo>
                      <a:lnTo>
                        <a:pt x="2" y="74"/>
                      </a:lnTo>
                      <a:lnTo>
                        <a:pt x="0" y="59"/>
                      </a:lnTo>
                      <a:lnTo>
                        <a:pt x="2" y="44"/>
                      </a:lnTo>
                      <a:lnTo>
                        <a:pt x="8" y="30"/>
                      </a:lnTo>
                      <a:lnTo>
                        <a:pt x="18" y="17"/>
                      </a:lnTo>
                      <a:lnTo>
                        <a:pt x="31" y="7"/>
                      </a:lnTo>
                      <a:lnTo>
                        <a:pt x="46" y="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51">
                  <a:extLst>
                    <a:ext uri="{FF2B5EF4-FFF2-40B4-BE49-F238E27FC236}">
                      <a16:creationId xmlns:a16="http://schemas.microsoft.com/office/drawing/2014/main" id="{30F3FEC9-3104-47F3-992A-81F39A950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4451" y="1997075"/>
                  <a:ext cx="63500" cy="230188"/>
                </a:xfrm>
                <a:custGeom>
                  <a:avLst/>
                  <a:gdLst>
                    <a:gd name="T0" fmla="*/ 354 w 398"/>
                    <a:gd name="T1" fmla="*/ 3 h 1448"/>
                    <a:gd name="T2" fmla="*/ 382 w 398"/>
                    <a:gd name="T3" fmla="*/ 18 h 1448"/>
                    <a:gd name="T4" fmla="*/ 397 w 398"/>
                    <a:gd name="T5" fmla="*/ 44 h 1448"/>
                    <a:gd name="T6" fmla="*/ 397 w 398"/>
                    <a:gd name="T7" fmla="*/ 75 h 1448"/>
                    <a:gd name="T8" fmla="*/ 382 w 398"/>
                    <a:gd name="T9" fmla="*/ 101 h 1448"/>
                    <a:gd name="T10" fmla="*/ 287 w 398"/>
                    <a:gd name="T11" fmla="*/ 210 h 1448"/>
                    <a:gd name="T12" fmla="*/ 214 w 398"/>
                    <a:gd name="T13" fmla="*/ 330 h 1448"/>
                    <a:gd name="T14" fmla="*/ 162 w 398"/>
                    <a:gd name="T15" fmla="*/ 456 h 1448"/>
                    <a:gd name="T16" fmla="*/ 131 w 398"/>
                    <a:gd name="T17" fmla="*/ 590 h 1448"/>
                    <a:gd name="T18" fmla="*/ 120 w 398"/>
                    <a:gd name="T19" fmla="*/ 724 h 1448"/>
                    <a:gd name="T20" fmla="*/ 131 w 398"/>
                    <a:gd name="T21" fmla="*/ 859 h 1448"/>
                    <a:gd name="T22" fmla="*/ 162 w 398"/>
                    <a:gd name="T23" fmla="*/ 992 h 1448"/>
                    <a:gd name="T24" fmla="*/ 214 w 398"/>
                    <a:gd name="T25" fmla="*/ 1119 h 1448"/>
                    <a:gd name="T26" fmla="*/ 287 w 398"/>
                    <a:gd name="T27" fmla="*/ 1239 h 1448"/>
                    <a:gd name="T28" fmla="*/ 382 w 398"/>
                    <a:gd name="T29" fmla="*/ 1348 h 1448"/>
                    <a:gd name="T30" fmla="*/ 397 w 398"/>
                    <a:gd name="T31" fmla="*/ 1374 h 1448"/>
                    <a:gd name="T32" fmla="*/ 397 w 398"/>
                    <a:gd name="T33" fmla="*/ 1404 h 1448"/>
                    <a:gd name="T34" fmla="*/ 382 w 398"/>
                    <a:gd name="T35" fmla="*/ 1431 h 1448"/>
                    <a:gd name="T36" fmla="*/ 354 w 398"/>
                    <a:gd name="T37" fmla="*/ 1446 h 1448"/>
                    <a:gd name="T38" fmla="*/ 324 w 398"/>
                    <a:gd name="T39" fmla="*/ 1446 h 1448"/>
                    <a:gd name="T40" fmla="*/ 298 w 398"/>
                    <a:gd name="T41" fmla="*/ 1431 h 1448"/>
                    <a:gd name="T42" fmla="*/ 202 w 398"/>
                    <a:gd name="T43" fmla="*/ 1323 h 1448"/>
                    <a:gd name="T44" fmla="*/ 124 w 398"/>
                    <a:gd name="T45" fmla="*/ 1203 h 1448"/>
                    <a:gd name="T46" fmla="*/ 64 w 398"/>
                    <a:gd name="T47" fmla="*/ 1074 h 1448"/>
                    <a:gd name="T48" fmla="*/ 23 w 398"/>
                    <a:gd name="T49" fmla="*/ 939 h 1448"/>
                    <a:gd name="T50" fmla="*/ 4 w 398"/>
                    <a:gd name="T51" fmla="*/ 797 h 1448"/>
                    <a:gd name="T52" fmla="*/ 4 w 398"/>
                    <a:gd name="T53" fmla="*/ 652 h 1448"/>
                    <a:gd name="T54" fmla="*/ 23 w 398"/>
                    <a:gd name="T55" fmla="*/ 510 h 1448"/>
                    <a:gd name="T56" fmla="*/ 64 w 398"/>
                    <a:gd name="T57" fmla="*/ 375 h 1448"/>
                    <a:gd name="T58" fmla="*/ 124 w 398"/>
                    <a:gd name="T59" fmla="*/ 246 h 1448"/>
                    <a:gd name="T60" fmla="*/ 202 w 398"/>
                    <a:gd name="T61" fmla="*/ 126 h 1448"/>
                    <a:gd name="T62" fmla="*/ 298 w 398"/>
                    <a:gd name="T63" fmla="*/ 18 h 1448"/>
                    <a:gd name="T64" fmla="*/ 324 w 398"/>
                    <a:gd name="T65" fmla="*/ 3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8" h="1448">
                      <a:moveTo>
                        <a:pt x="340" y="0"/>
                      </a:moveTo>
                      <a:lnTo>
                        <a:pt x="354" y="3"/>
                      </a:lnTo>
                      <a:lnTo>
                        <a:pt x="369" y="8"/>
                      </a:lnTo>
                      <a:lnTo>
                        <a:pt x="382" y="18"/>
                      </a:lnTo>
                      <a:lnTo>
                        <a:pt x="391" y="30"/>
                      </a:lnTo>
                      <a:lnTo>
                        <a:pt x="397" y="44"/>
                      </a:lnTo>
                      <a:lnTo>
                        <a:pt x="398" y="59"/>
                      </a:lnTo>
                      <a:lnTo>
                        <a:pt x="397" y="75"/>
                      </a:lnTo>
                      <a:lnTo>
                        <a:pt x="391" y="89"/>
                      </a:lnTo>
                      <a:lnTo>
                        <a:pt x="382" y="101"/>
                      </a:lnTo>
                      <a:lnTo>
                        <a:pt x="332" y="154"/>
                      </a:lnTo>
                      <a:lnTo>
                        <a:pt x="287" y="210"/>
                      </a:lnTo>
                      <a:lnTo>
                        <a:pt x="248" y="269"/>
                      </a:lnTo>
                      <a:lnTo>
                        <a:pt x="214" y="330"/>
                      </a:lnTo>
                      <a:lnTo>
                        <a:pt x="185" y="392"/>
                      </a:lnTo>
                      <a:lnTo>
                        <a:pt x="162" y="456"/>
                      </a:lnTo>
                      <a:lnTo>
                        <a:pt x="143" y="523"/>
                      </a:lnTo>
                      <a:lnTo>
                        <a:pt x="131" y="590"/>
                      </a:lnTo>
                      <a:lnTo>
                        <a:pt x="123" y="656"/>
                      </a:lnTo>
                      <a:lnTo>
                        <a:pt x="120" y="724"/>
                      </a:lnTo>
                      <a:lnTo>
                        <a:pt x="123" y="791"/>
                      </a:lnTo>
                      <a:lnTo>
                        <a:pt x="131" y="859"/>
                      </a:lnTo>
                      <a:lnTo>
                        <a:pt x="143" y="926"/>
                      </a:lnTo>
                      <a:lnTo>
                        <a:pt x="162" y="992"/>
                      </a:lnTo>
                      <a:lnTo>
                        <a:pt x="185" y="1056"/>
                      </a:lnTo>
                      <a:lnTo>
                        <a:pt x="214" y="1119"/>
                      </a:lnTo>
                      <a:lnTo>
                        <a:pt x="248" y="1180"/>
                      </a:lnTo>
                      <a:lnTo>
                        <a:pt x="287" y="1239"/>
                      </a:lnTo>
                      <a:lnTo>
                        <a:pt x="332" y="1294"/>
                      </a:lnTo>
                      <a:lnTo>
                        <a:pt x="382" y="1348"/>
                      </a:lnTo>
                      <a:lnTo>
                        <a:pt x="391" y="1360"/>
                      </a:lnTo>
                      <a:lnTo>
                        <a:pt x="397" y="1374"/>
                      </a:lnTo>
                      <a:lnTo>
                        <a:pt x="398" y="1389"/>
                      </a:lnTo>
                      <a:lnTo>
                        <a:pt x="397" y="1404"/>
                      </a:lnTo>
                      <a:lnTo>
                        <a:pt x="391" y="1419"/>
                      </a:lnTo>
                      <a:lnTo>
                        <a:pt x="382" y="1431"/>
                      </a:lnTo>
                      <a:lnTo>
                        <a:pt x="369" y="1440"/>
                      </a:lnTo>
                      <a:lnTo>
                        <a:pt x="354" y="1446"/>
                      </a:lnTo>
                      <a:lnTo>
                        <a:pt x="339" y="1448"/>
                      </a:lnTo>
                      <a:lnTo>
                        <a:pt x="324" y="1446"/>
                      </a:lnTo>
                      <a:lnTo>
                        <a:pt x="310" y="1440"/>
                      </a:lnTo>
                      <a:lnTo>
                        <a:pt x="298" y="1431"/>
                      </a:lnTo>
                      <a:lnTo>
                        <a:pt x="247" y="1378"/>
                      </a:lnTo>
                      <a:lnTo>
                        <a:pt x="202" y="1323"/>
                      </a:lnTo>
                      <a:lnTo>
                        <a:pt x="161" y="1264"/>
                      </a:lnTo>
                      <a:lnTo>
                        <a:pt x="124" y="1203"/>
                      </a:lnTo>
                      <a:lnTo>
                        <a:pt x="92" y="1139"/>
                      </a:lnTo>
                      <a:lnTo>
                        <a:pt x="64" y="1074"/>
                      </a:lnTo>
                      <a:lnTo>
                        <a:pt x="41" y="1007"/>
                      </a:lnTo>
                      <a:lnTo>
                        <a:pt x="23" y="939"/>
                      </a:lnTo>
                      <a:lnTo>
                        <a:pt x="11" y="868"/>
                      </a:lnTo>
                      <a:lnTo>
                        <a:pt x="4" y="797"/>
                      </a:lnTo>
                      <a:lnTo>
                        <a:pt x="0" y="725"/>
                      </a:lnTo>
                      <a:lnTo>
                        <a:pt x="4" y="652"/>
                      </a:lnTo>
                      <a:lnTo>
                        <a:pt x="11" y="581"/>
                      </a:lnTo>
                      <a:lnTo>
                        <a:pt x="23" y="510"/>
                      </a:lnTo>
                      <a:lnTo>
                        <a:pt x="41" y="441"/>
                      </a:lnTo>
                      <a:lnTo>
                        <a:pt x="64" y="375"/>
                      </a:lnTo>
                      <a:lnTo>
                        <a:pt x="92" y="309"/>
                      </a:lnTo>
                      <a:lnTo>
                        <a:pt x="124" y="246"/>
                      </a:lnTo>
                      <a:lnTo>
                        <a:pt x="161" y="185"/>
                      </a:lnTo>
                      <a:lnTo>
                        <a:pt x="202" y="126"/>
                      </a:lnTo>
                      <a:lnTo>
                        <a:pt x="247" y="70"/>
                      </a:lnTo>
                      <a:lnTo>
                        <a:pt x="298" y="18"/>
                      </a:lnTo>
                      <a:lnTo>
                        <a:pt x="310" y="8"/>
                      </a:lnTo>
                      <a:lnTo>
                        <a:pt x="324" y="3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52">
                  <a:extLst>
                    <a:ext uri="{FF2B5EF4-FFF2-40B4-BE49-F238E27FC236}">
                      <a16:creationId xmlns:a16="http://schemas.microsoft.com/office/drawing/2014/main" id="{2B379277-AF1F-4D64-807E-6129380CA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3213" y="1997075"/>
                  <a:ext cx="63500" cy="230188"/>
                </a:xfrm>
                <a:custGeom>
                  <a:avLst/>
                  <a:gdLst>
                    <a:gd name="T0" fmla="*/ 74 w 398"/>
                    <a:gd name="T1" fmla="*/ 3 h 1448"/>
                    <a:gd name="T2" fmla="*/ 102 w 398"/>
                    <a:gd name="T3" fmla="*/ 18 h 1448"/>
                    <a:gd name="T4" fmla="*/ 197 w 398"/>
                    <a:gd name="T5" fmla="*/ 126 h 1448"/>
                    <a:gd name="T6" fmla="*/ 275 w 398"/>
                    <a:gd name="T7" fmla="*/ 246 h 1448"/>
                    <a:gd name="T8" fmla="*/ 334 w 398"/>
                    <a:gd name="T9" fmla="*/ 375 h 1448"/>
                    <a:gd name="T10" fmla="*/ 375 w 398"/>
                    <a:gd name="T11" fmla="*/ 510 h 1448"/>
                    <a:gd name="T12" fmla="*/ 395 w 398"/>
                    <a:gd name="T13" fmla="*/ 652 h 1448"/>
                    <a:gd name="T14" fmla="*/ 395 w 398"/>
                    <a:gd name="T15" fmla="*/ 797 h 1448"/>
                    <a:gd name="T16" fmla="*/ 375 w 398"/>
                    <a:gd name="T17" fmla="*/ 939 h 1448"/>
                    <a:gd name="T18" fmla="*/ 334 w 398"/>
                    <a:gd name="T19" fmla="*/ 1074 h 1448"/>
                    <a:gd name="T20" fmla="*/ 275 w 398"/>
                    <a:gd name="T21" fmla="*/ 1203 h 1448"/>
                    <a:gd name="T22" fmla="*/ 197 w 398"/>
                    <a:gd name="T23" fmla="*/ 1322 h 1448"/>
                    <a:gd name="T24" fmla="*/ 102 w 398"/>
                    <a:gd name="T25" fmla="*/ 1431 h 1448"/>
                    <a:gd name="T26" fmla="*/ 74 w 398"/>
                    <a:gd name="T27" fmla="*/ 1446 h 1448"/>
                    <a:gd name="T28" fmla="*/ 44 w 398"/>
                    <a:gd name="T29" fmla="*/ 1446 h 1448"/>
                    <a:gd name="T30" fmla="*/ 18 w 398"/>
                    <a:gd name="T31" fmla="*/ 1431 h 1448"/>
                    <a:gd name="T32" fmla="*/ 2 w 398"/>
                    <a:gd name="T33" fmla="*/ 1404 h 1448"/>
                    <a:gd name="T34" fmla="*/ 2 w 398"/>
                    <a:gd name="T35" fmla="*/ 1374 h 1448"/>
                    <a:gd name="T36" fmla="*/ 18 w 398"/>
                    <a:gd name="T37" fmla="*/ 1348 h 1448"/>
                    <a:gd name="T38" fmla="*/ 112 w 398"/>
                    <a:gd name="T39" fmla="*/ 1239 h 1448"/>
                    <a:gd name="T40" fmla="*/ 185 w 398"/>
                    <a:gd name="T41" fmla="*/ 1119 h 1448"/>
                    <a:gd name="T42" fmla="*/ 237 w 398"/>
                    <a:gd name="T43" fmla="*/ 992 h 1448"/>
                    <a:gd name="T44" fmla="*/ 269 w 398"/>
                    <a:gd name="T45" fmla="*/ 859 h 1448"/>
                    <a:gd name="T46" fmla="*/ 279 w 398"/>
                    <a:gd name="T47" fmla="*/ 724 h 1448"/>
                    <a:gd name="T48" fmla="*/ 269 w 398"/>
                    <a:gd name="T49" fmla="*/ 590 h 1448"/>
                    <a:gd name="T50" fmla="*/ 237 w 398"/>
                    <a:gd name="T51" fmla="*/ 456 h 1448"/>
                    <a:gd name="T52" fmla="*/ 185 w 398"/>
                    <a:gd name="T53" fmla="*/ 330 h 1448"/>
                    <a:gd name="T54" fmla="*/ 112 w 398"/>
                    <a:gd name="T55" fmla="*/ 210 h 1448"/>
                    <a:gd name="T56" fmla="*/ 18 w 398"/>
                    <a:gd name="T57" fmla="*/ 101 h 1448"/>
                    <a:gd name="T58" fmla="*/ 2 w 398"/>
                    <a:gd name="T59" fmla="*/ 75 h 1448"/>
                    <a:gd name="T60" fmla="*/ 2 w 398"/>
                    <a:gd name="T61" fmla="*/ 44 h 1448"/>
                    <a:gd name="T62" fmla="*/ 18 w 398"/>
                    <a:gd name="T63" fmla="*/ 18 h 1448"/>
                    <a:gd name="T64" fmla="*/ 44 w 398"/>
                    <a:gd name="T65" fmla="*/ 3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8" h="1448">
                      <a:moveTo>
                        <a:pt x="60" y="0"/>
                      </a:moveTo>
                      <a:lnTo>
                        <a:pt x="74" y="3"/>
                      </a:lnTo>
                      <a:lnTo>
                        <a:pt x="89" y="8"/>
                      </a:lnTo>
                      <a:lnTo>
                        <a:pt x="102" y="18"/>
                      </a:lnTo>
                      <a:lnTo>
                        <a:pt x="152" y="70"/>
                      </a:lnTo>
                      <a:lnTo>
                        <a:pt x="197" y="126"/>
                      </a:lnTo>
                      <a:lnTo>
                        <a:pt x="238" y="185"/>
                      </a:lnTo>
                      <a:lnTo>
                        <a:pt x="275" y="246"/>
                      </a:lnTo>
                      <a:lnTo>
                        <a:pt x="307" y="309"/>
                      </a:lnTo>
                      <a:lnTo>
                        <a:pt x="334" y="375"/>
                      </a:lnTo>
                      <a:lnTo>
                        <a:pt x="357" y="441"/>
                      </a:lnTo>
                      <a:lnTo>
                        <a:pt x="375" y="510"/>
                      </a:lnTo>
                      <a:lnTo>
                        <a:pt x="387" y="580"/>
                      </a:lnTo>
                      <a:lnTo>
                        <a:pt x="395" y="652"/>
                      </a:lnTo>
                      <a:lnTo>
                        <a:pt x="398" y="724"/>
                      </a:lnTo>
                      <a:lnTo>
                        <a:pt x="395" y="797"/>
                      </a:lnTo>
                      <a:lnTo>
                        <a:pt x="387" y="868"/>
                      </a:lnTo>
                      <a:lnTo>
                        <a:pt x="375" y="939"/>
                      </a:lnTo>
                      <a:lnTo>
                        <a:pt x="357" y="1007"/>
                      </a:lnTo>
                      <a:lnTo>
                        <a:pt x="334" y="1074"/>
                      </a:lnTo>
                      <a:lnTo>
                        <a:pt x="307" y="1139"/>
                      </a:lnTo>
                      <a:lnTo>
                        <a:pt x="275" y="1203"/>
                      </a:lnTo>
                      <a:lnTo>
                        <a:pt x="238" y="1264"/>
                      </a:lnTo>
                      <a:lnTo>
                        <a:pt x="197" y="1322"/>
                      </a:lnTo>
                      <a:lnTo>
                        <a:pt x="152" y="1378"/>
                      </a:lnTo>
                      <a:lnTo>
                        <a:pt x="102" y="1431"/>
                      </a:lnTo>
                      <a:lnTo>
                        <a:pt x="89" y="1440"/>
                      </a:lnTo>
                      <a:lnTo>
                        <a:pt x="74" y="1446"/>
                      </a:lnTo>
                      <a:lnTo>
                        <a:pt x="60" y="1448"/>
                      </a:lnTo>
                      <a:lnTo>
                        <a:pt x="44" y="1446"/>
                      </a:lnTo>
                      <a:lnTo>
                        <a:pt x="30" y="1440"/>
                      </a:lnTo>
                      <a:lnTo>
                        <a:pt x="18" y="1431"/>
                      </a:lnTo>
                      <a:lnTo>
                        <a:pt x="8" y="1419"/>
                      </a:lnTo>
                      <a:lnTo>
                        <a:pt x="2" y="1404"/>
                      </a:lnTo>
                      <a:lnTo>
                        <a:pt x="0" y="1389"/>
                      </a:lnTo>
                      <a:lnTo>
                        <a:pt x="2" y="1374"/>
                      </a:lnTo>
                      <a:lnTo>
                        <a:pt x="8" y="1360"/>
                      </a:lnTo>
                      <a:lnTo>
                        <a:pt x="18" y="1348"/>
                      </a:lnTo>
                      <a:lnTo>
                        <a:pt x="68" y="1294"/>
                      </a:lnTo>
                      <a:lnTo>
                        <a:pt x="112" y="1239"/>
                      </a:lnTo>
                      <a:lnTo>
                        <a:pt x="150" y="1180"/>
                      </a:lnTo>
                      <a:lnTo>
                        <a:pt x="185" y="1119"/>
                      </a:lnTo>
                      <a:lnTo>
                        <a:pt x="214" y="1056"/>
                      </a:lnTo>
                      <a:lnTo>
                        <a:pt x="237" y="992"/>
                      </a:lnTo>
                      <a:lnTo>
                        <a:pt x="256" y="926"/>
                      </a:lnTo>
                      <a:lnTo>
                        <a:pt x="269" y="859"/>
                      </a:lnTo>
                      <a:lnTo>
                        <a:pt x="277" y="791"/>
                      </a:lnTo>
                      <a:lnTo>
                        <a:pt x="279" y="724"/>
                      </a:lnTo>
                      <a:lnTo>
                        <a:pt x="277" y="656"/>
                      </a:lnTo>
                      <a:lnTo>
                        <a:pt x="269" y="590"/>
                      </a:lnTo>
                      <a:lnTo>
                        <a:pt x="256" y="522"/>
                      </a:lnTo>
                      <a:lnTo>
                        <a:pt x="237" y="456"/>
                      </a:lnTo>
                      <a:lnTo>
                        <a:pt x="214" y="392"/>
                      </a:lnTo>
                      <a:lnTo>
                        <a:pt x="185" y="330"/>
                      </a:lnTo>
                      <a:lnTo>
                        <a:pt x="150" y="269"/>
                      </a:lnTo>
                      <a:lnTo>
                        <a:pt x="112" y="210"/>
                      </a:lnTo>
                      <a:lnTo>
                        <a:pt x="68" y="154"/>
                      </a:lnTo>
                      <a:lnTo>
                        <a:pt x="18" y="101"/>
                      </a:lnTo>
                      <a:lnTo>
                        <a:pt x="8" y="88"/>
                      </a:lnTo>
                      <a:lnTo>
                        <a:pt x="2" y="75"/>
                      </a:lnTo>
                      <a:lnTo>
                        <a:pt x="0" y="59"/>
                      </a:lnTo>
                      <a:lnTo>
                        <a:pt x="2" y="44"/>
                      </a:lnTo>
                      <a:lnTo>
                        <a:pt x="8" y="30"/>
                      </a:lnTo>
                      <a:lnTo>
                        <a:pt x="18" y="18"/>
                      </a:lnTo>
                      <a:lnTo>
                        <a:pt x="30" y="8"/>
                      </a:lnTo>
                      <a:lnTo>
                        <a:pt x="44" y="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53">
                  <a:extLst>
                    <a:ext uri="{FF2B5EF4-FFF2-40B4-BE49-F238E27FC236}">
                      <a16:creationId xmlns:a16="http://schemas.microsoft.com/office/drawing/2014/main" id="{8F28C43E-1486-4DAB-8348-41AA025C4A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89701" y="2047875"/>
                  <a:ext cx="131763" cy="420688"/>
                </a:xfrm>
                <a:custGeom>
                  <a:avLst/>
                  <a:gdLst>
                    <a:gd name="T0" fmla="*/ 373 w 834"/>
                    <a:gd name="T1" fmla="*/ 122 h 2646"/>
                    <a:gd name="T2" fmla="*/ 292 w 834"/>
                    <a:gd name="T3" fmla="*/ 146 h 2646"/>
                    <a:gd name="T4" fmla="*/ 221 w 834"/>
                    <a:gd name="T5" fmla="*/ 190 h 2646"/>
                    <a:gd name="T6" fmla="*/ 167 w 834"/>
                    <a:gd name="T7" fmla="*/ 252 h 2646"/>
                    <a:gd name="T8" fmla="*/ 132 w 834"/>
                    <a:gd name="T9" fmla="*/ 328 h 2646"/>
                    <a:gd name="T10" fmla="*/ 120 w 834"/>
                    <a:gd name="T11" fmla="*/ 412 h 2646"/>
                    <a:gd name="T12" fmla="*/ 132 w 834"/>
                    <a:gd name="T13" fmla="*/ 497 h 2646"/>
                    <a:gd name="T14" fmla="*/ 167 w 834"/>
                    <a:gd name="T15" fmla="*/ 572 h 2646"/>
                    <a:gd name="T16" fmla="*/ 221 w 834"/>
                    <a:gd name="T17" fmla="*/ 634 h 2646"/>
                    <a:gd name="T18" fmla="*/ 292 w 834"/>
                    <a:gd name="T19" fmla="*/ 679 h 2646"/>
                    <a:gd name="T20" fmla="*/ 373 w 834"/>
                    <a:gd name="T21" fmla="*/ 703 h 2646"/>
                    <a:gd name="T22" fmla="*/ 461 w 834"/>
                    <a:gd name="T23" fmla="*/ 703 h 2646"/>
                    <a:gd name="T24" fmla="*/ 542 w 834"/>
                    <a:gd name="T25" fmla="*/ 679 h 2646"/>
                    <a:gd name="T26" fmla="*/ 613 w 834"/>
                    <a:gd name="T27" fmla="*/ 634 h 2646"/>
                    <a:gd name="T28" fmla="*/ 667 w 834"/>
                    <a:gd name="T29" fmla="*/ 572 h 2646"/>
                    <a:gd name="T30" fmla="*/ 703 w 834"/>
                    <a:gd name="T31" fmla="*/ 497 h 2646"/>
                    <a:gd name="T32" fmla="*/ 715 w 834"/>
                    <a:gd name="T33" fmla="*/ 412 h 2646"/>
                    <a:gd name="T34" fmla="*/ 703 w 834"/>
                    <a:gd name="T35" fmla="*/ 328 h 2646"/>
                    <a:gd name="T36" fmla="*/ 667 w 834"/>
                    <a:gd name="T37" fmla="*/ 252 h 2646"/>
                    <a:gd name="T38" fmla="*/ 613 w 834"/>
                    <a:gd name="T39" fmla="*/ 190 h 2646"/>
                    <a:gd name="T40" fmla="*/ 542 w 834"/>
                    <a:gd name="T41" fmla="*/ 146 h 2646"/>
                    <a:gd name="T42" fmla="*/ 461 w 834"/>
                    <a:gd name="T43" fmla="*/ 122 h 2646"/>
                    <a:gd name="T44" fmla="*/ 417 w 834"/>
                    <a:gd name="T45" fmla="*/ 0 h 2646"/>
                    <a:gd name="T46" fmla="*/ 520 w 834"/>
                    <a:gd name="T47" fmla="*/ 14 h 2646"/>
                    <a:gd name="T48" fmla="*/ 613 w 834"/>
                    <a:gd name="T49" fmla="*/ 48 h 2646"/>
                    <a:gd name="T50" fmla="*/ 694 w 834"/>
                    <a:gd name="T51" fmla="*/ 104 h 2646"/>
                    <a:gd name="T52" fmla="*/ 760 w 834"/>
                    <a:gd name="T53" fmla="*/ 177 h 2646"/>
                    <a:gd name="T54" fmla="*/ 806 w 834"/>
                    <a:gd name="T55" fmla="*/ 263 h 2646"/>
                    <a:gd name="T56" fmla="*/ 831 w 834"/>
                    <a:gd name="T57" fmla="*/ 360 h 2646"/>
                    <a:gd name="T58" fmla="*/ 831 w 834"/>
                    <a:gd name="T59" fmla="*/ 463 h 2646"/>
                    <a:gd name="T60" fmla="*/ 806 w 834"/>
                    <a:gd name="T61" fmla="*/ 559 h 2646"/>
                    <a:gd name="T62" fmla="*/ 761 w 834"/>
                    <a:gd name="T63" fmla="*/ 644 h 2646"/>
                    <a:gd name="T64" fmla="*/ 697 w 834"/>
                    <a:gd name="T65" fmla="*/ 716 h 2646"/>
                    <a:gd name="T66" fmla="*/ 617 w 834"/>
                    <a:gd name="T67" fmla="*/ 772 h 2646"/>
                    <a:gd name="T68" fmla="*/ 527 w 834"/>
                    <a:gd name="T69" fmla="*/ 809 h 2646"/>
                    <a:gd name="T70" fmla="*/ 477 w 834"/>
                    <a:gd name="T71" fmla="*/ 2587 h 2646"/>
                    <a:gd name="T72" fmla="*/ 466 w 834"/>
                    <a:gd name="T73" fmla="*/ 2622 h 2646"/>
                    <a:gd name="T74" fmla="*/ 436 w 834"/>
                    <a:gd name="T75" fmla="*/ 2643 h 2646"/>
                    <a:gd name="T76" fmla="*/ 398 w 834"/>
                    <a:gd name="T77" fmla="*/ 2643 h 2646"/>
                    <a:gd name="T78" fmla="*/ 370 w 834"/>
                    <a:gd name="T79" fmla="*/ 2622 h 2646"/>
                    <a:gd name="T80" fmla="*/ 358 w 834"/>
                    <a:gd name="T81" fmla="*/ 2587 h 2646"/>
                    <a:gd name="T82" fmla="*/ 309 w 834"/>
                    <a:gd name="T83" fmla="*/ 809 h 2646"/>
                    <a:gd name="T84" fmla="*/ 217 w 834"/>
                    <a:gd name="T85" fmla="*/ 772 h 2646"/>
                    <a:gd name="T86" fmla="*/ 137 w 834"/>
                    <a:gd name="T87" fmla="*/ 716 h 2646"/>
                    <a:gd name="T88" fmla="*/ 73 w 834"/>
                    <a:gd name="T89" fmla="*/ 644 h 2646"/>
                    <a:gd name="T90" fmla="*/ 28 w 834"/>
                    <a:gd name="T91" fmla="*/ 559 h 2646"/>
                    <a:gd name="T92" fmla="*/ 4 w 834"/>
                    <a:gd name="T93" fmla="*/ 463 h 2646"/>
                    <a:gd name="T94" fmla="*/ 4 w 834"/>
                    <a:gd name="T95" fmla="*/ 360 h 2646"/>
                    <a:gd name="T96" fmla="*/ 28 w 834"/>
                    <a:gd name="T97" fmla="*/ 263 h 2646"/>
                    <a:gd name="T98" fmla="*/ 76 w 834"/>
                    <a:gd name="T99" fmla="*/ 177 h 2646"/>
                    <a:gd name="T100" fmla="*/ 141 w 834"/>
                    <a:gd name="T101" fmla="*/ 104 h 2646"/>
                    <a:gd name="T102" fmla="*/ 221 w 834"/>
                    <a:gd name="T103" fmla="*/ 48 h 2646"/>
                    <a:gd name="T104" fmla="*/ 314 w 834"/>
                    <a:gd name="T105" fmla="*/ 14 h 2646"/>
                    <a:gd name="T106" fmla="*/ 417 w 834"/>
                    <a:gd name="T107" fmla="*/ 0 h 2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4" h="2646">
                      <a:moveTo>
                        <a:pt x="417" y="118"/>
                      </a:moveTo>
                      <a:lnTo>
                        <a:pt x="373" y="122"/>
                      </a:lnTo>
                      <a:lnTo>
                        <a:pt x="331" y="130"/>
                      </a:lnTo>
                      <a:lnTo>
                        <a:pt x="292" y="146"/>
                      </a:lnTo>
                      <a:lnTo>
                        <a:pt x="255" y="165"/>
                      </a:lnTo>
                      <a:lnTo>
                        <a:pt x="221" y="190"/>
                      </a:lnTo>
                      <a:lnTo>
                        <a:pt x="193" y="220"/>
                      </a:lnTo>
                      <a:lnTo>
                        <a:pt x="167" y="252"/>
                      </a:lnTo>
                      <a:lnTo>
                        <a:pt x="147" y="288"/>
                      </a:lnTo>
                      <a:lnTo>
                        <a:pt x="132" y="328"/>
                      </a:lnTo>
                      <a:lnTo>
                        <a:pt x="123" y="369"/>
                      </a:lnTo>
                      <a:lnTo>
                        <a:pt x="120" y="412"/>
                      </a:lnTo>
                      <a:lnTo>
                        <a:pt x="123" y="455"/>
                      </a:lnTo>
                      <a:lnTo>
                        <a:pt x="132" y="497"/>
                      </a:lnTo>
                      <a:lnTo>
                        <a:pt x="147" y="536"/>
                      </a:lnTo>
                      <a:lnTo>
                        <a:pt x="167" y="572"/>
                      </a:lnTo>
                      <a:lnTo>
                        <a:pt x="193" y="605"/>
                      </a:lnTo>
                      <a:lnTo>
                        <a:pt x="221" y="634"/>
                      </a:lnTo>
                      <a:lnTo>
                        <a:pt x="255" y="658"/>
                      </a:lnTo>
                      <a:lnTo>
                        <a:pt x="292" y="679"/>
                      </a:lnTo>
                      <a:lnTo>
                        <a:pt x="331" y="693"/>
                      </a:lnTo>
                      <a:lnTo>
                        <a:pt x="373" y="703"/>
                      </a:lnTo>
                      <a:lnTo>
                        <a:pt x="417" y="706"/>
                      </a:lnTo>
                      <a:lnTo>
                        <a:pt x="461" y="703"/>
                      </a:lnTo>
                      <a:lnTo>
                        <a:pt x="503" y="693"/>
                      </a:lnTo>
                      <a:lnTo>
                        <a:pt x="542" y="679"/>
                      </a:lnTo>
                      <a:lnTo>
                        <a:pt x="580" y="658"/>
                      </a:lnTo>
                      <a:lnTo>
                        <a:pt x="613" y="634"/>
                      </a:lnTo>
                      <a:lnTo>
                        <a:pt x="642" y="605"/>
                      </a:lnTo>
                      <a:lnTo>
                        <a:pt x="667" y="572"/>
                      </a:lnTo>
                      <a:lnTo>
                        <a:pt x="687" y="536"/>
                      </a:lnTo>
                      <a:lnTo>
                        <a:pt x="703" y="497"/>
                      </a:lnTo>
                      <a:lnTo>
                        <a:pt x="711" y="455"/>
                      </a:lnTo>
                      <a:lnTo>
                        <a:pt x="715" y="412"/>
                      </a:lnTo>
                      <a:lnTo>
                        <a:pt x="711" y="369"/>
                      </a:lnTo>
                      <a:lnTo>
                        <a:pt x="703" y="328"/>
                      </a:lnTo>
                      <a:lnTo>
                        <a:pt x="687" y="288"/>
                      </a:lnTo>
                      <a:lnTo>
                        <a:pt x="667" y="252"/>
                      </a:lnTo>
                      <a:lnTo>
                        <a:pt x="642" y="220"/>
                      </a:lnTo>
                      <a:lnTo>
                        <a:pt x="613" y="190"/>
                      </a:lnTo>
                      <a:lnTo>
                        <a:pt x="580" y="165"/>
                      </a:lnTo>
                      <a:lnTo>
                        <a:pt x="542" y="146"/>
                      </a:lnTo>
                      <a:lnTo>
                        <a:pt x="503" y="130"/>
                      </a:lnTo>
                      <a:lnTo>
                        <a:pt x="461" y="122"/>
                      </a:lnTo>
                      <a:lnTo>
                        <a:pt x="417" y="118"/>
                      </a:lnTo>
                      <a:close/>
                      <a:moveTo>
                        <a:pt x="417" y="0"/>
                      </a:moveTo>
                      <a:lnTo>
                        <a:pt x="469" y="4"/>
                      </a:lnTo>
                      <a:lnTo>
                        <a:pt x="520" y="14"/>
                      </a:lnTo>
                      <a:lnTo>
                        <a:pt x="568" y="29"/>
                      </a:lnTo>
                      <a:lnTo>
                        <a:pt x="613" y="48"/>
                      </a:lnTo>
                      <a:lnTo>
                        <a:pt x="655" y="75"/>
                      </a:lnTo>
                      <a:lnTo>
                        <a:pt x="694" y="104"/>
                      </a:lnTo>
                      <a:lnTo>
                        <a:pt x="729" y="139"/>
                      </a:lnTo>
                      <a:lnTo>
                        <a:pt x="760" y="177"/>
                      </a:lnTo>
                      <a:lnTo>
                        <a:pt x="785" y="219"/>
                      </a:lnTo>
                      <a:lnTo>
                        <a:pt x="806" y="263"/>
                      </a:lnTo>
                      <a:lnTo>
                        <a:pt x="822" y="311"/>
                      </a:lnTo>
                      <a:lnTo>
                        <a:pt x="831" y="360"/>
                      </a:lnTo>
                      <a:lnTo>
                        <a:pt x="834" y="412"/>
                      </a:lnTo>
                      <a:lnTo>
                        <a:pt x="831" y="463"/>
                      </a:lnTo>
                      <a:lnTo>
                        <a:pt x="822" y="512"/>
                      </a:lnTo>
                      <a:lnTo>
                        <a:pt x="806" y="559"/>
                      </a:lnTo>
                      <a:lnTo>
                        <a:pt x="787" y="603"/>
                      </a:lnTo>
                      <a:lnTo>
                        <a:pt x="761" y="644"/>
                      </a:lnTo>
                      <a:lnTo>
                        <a:pt x="731" y="682"/>
                      </a:lnTo>
                      <a:lnTo>
                        <a:pt x="697" y="716"/>
                      </a:lnTo>
                      <a:lnTo>
                        <a:pt x="659" y="747"/>
                      </a:lnTo>
                      <a:lnTo>
                        <a:pt x="617" y="772"/>
                      </a:lnTo>
                      <a:lnTo>
                        <a:pt x="573" y="794"/>
                      </a:lnTo>
                      <a:lnTo>
                        <a:pt x="527" y="809"/>
                      </a:lnTo>
                      <a:lnTo>
                        <a:pt x="477" y="819"/>
                      </a:lnTo>
                      <a:lnTo>
                        <a:pt x="477" y="2587"/>
                      </a:lnTo>
                      <a:lnTo>
                        <a:pt x="474" y="2606"/>
                      </a:lnTo>
                      <a:lnTo>
                        <a:pt x="466" y="2622"/>
                      </a:lnTo>
                      <a:lnTo>
                        <a:pt x="453" y="2634"/>
                      </a:lnTo>
                      <a:lnTo>
                        <a:pt x="436" y="2643"/>
                      </a:lnTo>
                      <a:lnTo>
                        <a:pt x="417" y="2646"/>
                      </a:lnTo>
                      <a:lnTo>
                        <a:pt x="398" y="2643"/>
                      </a:lnTo>
                      <a:lnTo>
                        <a:pt x="382" y="2634"/>
                      </a:lnTo>
                      <a:lnTo>
                        <a:pt x="370" y="2622"/>
                      </a:lnTo>
                      <a:lnTo>
                        <a:pt x="361" y="2606"/>
                      </a:lnTo>
                      <a:lnTo>
                        <a:pt x="358" y="2587"/>
                      </a:lnTo>
                      <a:lnTo>
                        <a:pt x="358" y="819"/>
                      </a:lnTo>
                      <a:lnTo>
                        <a:pt x="309" y="809"/>
                      </a:lnTo>
                      <a:lnTo>
                        <a:pt x="261" y="794"/>
                      </a:lnTo>
                      <a:lnTo>
                        <a:pt x="217" y="772"/>
                      </a:lnTo>
                      <a:lnTo>
                        <a:pt x="175" y="747"/>
                      </a:lnTo>
                      <a:lnTo>
                        <a:pt x="137" y="716"/>
                      </a:lnTo>
                      <a:lnTo>
                        <a:pt x="103" y="682"/>
                      </a:lnTo>
                      <a:lnTo>
                        <a:pt x="73" y="644"/>
                      </a:lnTo>
                      <a:lnTo>
                        <a:pt x="48" y="603"/>
                      </a:lnTo>
                      <a:lnTo>
                        <a:pt x="28" y="559"/>
                      </a:lnTo>
                      <a:lnTo>
                        <a:pt x="12" y="512"/>
                      </a:lnTo>
                      <a:lnTo>
                        <a:pt x="4" y="463"/>
                      </a:lnTo>
                      <a:lnTo>
                        <a:pt x="0" y="412"/>
                      </a:lnTo>
                      <a:lnTo>
                        <a:pt x="4" y="360"/>
                      </a:lnTo>
                      <a:lnTo>
                        <a:pt x="14" y="311"/>
                      </a:lnTo>
                      <a:lnTo>
                        <a:pt x="28" y="263"/>
                      </a:lnTo>
                      <a:lnTo>
                        <a:pt x="49" y="219"/>
                      </a:lnTo>
                      <a:lnTo>
                        <a:pt x="76" y="177"/>
                      </a:lnTo>
                      <a:lnTo>
                        <a:pt x="105" y="139"/>
                      </a:lnTo>
                      <a:lnTo>
                        <a:pt x="141" y="104"/>
                      </a:lnTo>
                      <a:lnTo>
                        <a:pt x="179" y="75"/>
                      </a:lnTo>
                      <a:lnTo>
                        <a:pt x="221" y="48"/>
                      </a:lnTo>
                      <a:lnTo>
                        <a:pt x="267" y="29"/>
                      </a:lnTo>
                      <a:lnTo>
                        <a:pt x="314" y="14"/>
                      </a:lnTo>
                      <a:lnTo>
                        <a:pt x="365" y="4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593EE2D-5D9A-436A-9641-FB9D3A052526}"/>
                  </a:ext>
                </a:extLst>
              </p:cNvPr>
              <p:cNvSpPr/>
              <p:nvPr/>
            </p:nvSpPr>
            <p:spPr>
              <a:xfrm>
                <a:off x="4008606" y="3595872"/>
                <a:ext cx="894806" cy="250818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ooooo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B64877-2A98-4674-B083-BC99C3EA8CE9}"/>
                </a:ext>
              </a:extLst>
            </p:cNvPr>
            <p:cNvGrpSpPr/>
            <p:nvPr/>
          </p:nvGrpSpPr>
          <p:grpSpPr>
            <a:xfrm>
              <a:off x="2537128" y="2222365"/>
              <a:ext cx="554037" cy="554038"/>
              <a:chOff x="731838" y="2689225"/>
              <a:chExt cx="554037" cy="554038"/>
            </a:xfrm>
            <a:solidFill>
              <a:schemeClr val="bg1"/>
            </a:solidFill>
          </p:grpSpPr>
          <p:sp>
            <p:nvSpPr>
              <p:cNvPr id="17" name="Freeform 227">
                <a:extLst>
                  <a:ext uri="{FF2B5EF4-FFF2-40B4-BE49-F238E27FC236}">
                    <a16:creationId xmlns:a16="http://schemas.microsoft.com/office/drawing/2014/main" id="{D05EACD2-F746-426B-9D61-97E3260CBE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488" y="2689225"/>
                <a:ext cx="312737" cy="554038"/>
              </a:xfrm>
              <a:custGeom>
                <a:avLst/>
                <a:gdLst>
                  <a:gd name="T0" fmla="*/ 117 w 1978"/>
                  <a:gd name="T1" fmla="*/ 3234 h 3490"/>
                  <a:gd name="T2" fmla="*/ 127 w 1978"/>
                  <a:gd name="T3" fmla="*/ 3288 h 3490"/>
                  <a:gd name="T4" fmla="*/ 158 w 1978"/>
                  <a:gd name="T5" fmla="*/ 3332 h 3490"/>
                  <a:gd name="T6" fmla="*/ 202 w 1978"/>
                  <a:gd name="T7" fmla="*/ 3362 h 3490"/>
                  <a:gd name="T8" fmla="*/ 256 w 1978"/>
                  <a:gd name="T9" fmla="*/ 3374 h 3490"/>
                  <a:gd name="T10" fmla="*/ 1749 w 1978"/>
                  <a:gd name="T11" fmla="*/ 3370 h 3490"/>
                  <a:gd name="T12" fmla="*/ 1800 w 1978"/>
                  <a:gd name="T13" fmla="*/ 3349 h 3490"/>
                  <a:gd name="T14" fmla="*/ 1837 w 1978"/>
                  <a:gd name="T15" fmla="*/ 3312 h 3490"/>
                  <a:gd name="T16" fmla="*/ 1858 w 1978"/>
                  <a:gd name="T17" fmla="*/ 3262 h 3490"/>
                  <a:gd name="T18" fmla="*/ 1862 w 1978"/>
                  <a:gd name="T19" fmla="*/ 2792 h 3490"/>
                  <a:gd name="T20" fmla="*/ 117 w 1978"/>
                  <a:gd name="T21" fmla="*/ 465 h 3490"/>
                  <a:gd name="T22" fmla="*/ 1862 w 1978"/>
                  <a:gd name="T23" fmla="*/ 2676 h 3490"/>
                  <a:gd name="T24" fmla="*/ 117 w 1978"/>
                  <a:gd name="T25" fmla="*/ 465 h 3490"/>
                  <a:gd name="T26" fmla="*/ 229 w 1978"/>
                  <a:gd name="T27" fmla="*/ 120 h 3490"/>
                  <a:gd name="T28" fmla="*/ 178 w 1978"/>
                  <a:gd name="T29" fmla="*/ 141 h 3490"/>
                  <a:gd name="T30" fmla="*/ 141 w 1978"/>
                  <a:gd name="T31" fmla="*/ 178 h 3490"/>
                  <a:gd name="T32" fmla="*/ 120 w 1978"/>
                  <a:gd name="T33" fmla="*/ 228 h 3490"/>
                  <a:gd name="T34" fmla="*/ 117 w 1978"/>
                  <a:gd name="T35" fmla="*/ 349 h 3490"/>
                  <a:gd name="T36" fmla="*/ 1862 w 1978"/>
                  <a:gd name="T37" fmla="*/ 256 h 3490"/>
                  <a:gd name="T38" fmla="*/ 1851 w 1978"/>
                  <a:gd name="T39" fmla="*/ 202 h 3490"/>
                  <a:gd name="T40" fmla="*/ 1820 w 1978"/>
                  <a:gd name="T41" fmla="*/ 158 h 3490"/>
                  <a:gd name="T42" fmla="*/ 1776 w 1978"/>
                  <a:gd name="T43" fmla="*/ 128 h 3490"/>
                  <a:gd name="T44" fmla="*/ 1722 w 1978"/>
                  <a:gd name="T45" fmla="*/ 116 h 3490"/>
                  <a:gd name="T46" fmla="*/ 256 w 1978"/>
                  <a:gd name="T47" fmla="*/ 0 h 3490"/>
                  <a:gd name="T48" fmla="*/ 1759 w 1978"/>
                  <a:gd name="T49" fmla="*/ 3 h 3490"/>
                  <a:gd name="T50" fmla="*/ 1830 w 1978"/>
                  <a:gd name="T51" fmla="*/ 24 h 3490"/>
                  <a:gd name="T52" fmla="*/ 1890 w 1978"/>
                  <a:gd name="T53" fmla="*/ 63 h 3490"/>
                  <a:gd name="T54" fmla="*/ 1937 w 1978"/>
                  <a:gd name="T55" fmla="*/ 116 h 3490"/>
                  <a:gd name="T56" fmla="*/ 1967 w 1978"/>
                  <a:gd name="T57" fmla="*/ 182 h 3490"/>
                  <a:gd name="T58" fmla="*/ 1978 w 1978"/>
                  <a:gd name="T59" fmla="*/ 256 h 3490"/>
                  <a:gd name="T60" fmla="*/ 1975 w 1978"/>
                  <a:gd name="T61" fmla="*/ 3272 h 3490"/>
                  <a:gd name="T62" fmla="*/ 1954 w 1978"/>
                  <a:gd name="T63" fmla="*/ 3342 h 3490"/>
                  <a:gd name="T64" fmla="*/ 1914 w 1978"/>
                  <a:gd name="T65" fmla="*/ 3402 h 3490"/>
                  <a:gd name="T66" fmla="*/ 1862 w 1978"/>
                  <a:gd name="T67" fmla="*/ 3449 h 3490"/>
                  <a:gd name="T68" fmla="*/ 1796 w 1978"/>
                  <a:gd name="T69" fmla="*/ 3479 h 3490"/>
                  <a:gd name="T70" fmla="*/ 1722 w 1978"/>
                  <a:gd name="T71" fmla="*/ 3490 h 3490"/>
                  <a:gd name="T72" fmla="*/ 218 w 1978"/>
                  <a:gd name="T73" fmla="*/ 3487 h 3490"/>
                  <a:gd name="T74" fmla="*/ 148 w 1978"/>
                  <a:gd name="T75" fmla="*/ 3466 h 3490"/>
                  <a:gd name="T76" fmla="*/ 88 w 1978"/>
                  <a:gd name="T77" fmla="*/ 3427 h 3490"/>
                  <a:gd name="T78" fmla="*/ 41 w 1978"/>
                  <a:gd name="T79" fmla="*/ 3374 h 3490"/>
                  <a:gd name="T80" fmla="*/ 11 w 1978"/>
                  <a:gd name="T81" fmla="*/ 3308 h 3490"/>
                  <a:gd name="T82" fmla="*/ 0 w 1978"/>
                  <a:gd name="T83" fmla="*/ 3234 h 3490"/>
                  <a:gd name="T84" fmla="*/ 2 w 1978"/>
                  <a:gd name="T85" fmla="*/ 218 h 3490"/>
                  <a:gd name="T86" fmla="*/ 23 w 1978"/>
                  <a:gd name="T87" fmla="*/ 148 h 3490"/>
                  <a:gd name="T88" fmla="*/ 63 w 1978"/>
                  <a:gd name="T89" fmla="*/ 88 h 3490"/>
                  <a:gd name="T90" fmla="*/ 117 w 1978"/>
                  <a:gd name="T91" fmla="*/ 41 h 3490"/>
                  <a:gd name="T92" fmla="*/ 182 w 1978"/>
                  <a:gd name="T93" fmla="*/ 11 h 3490"/>
                  <a:gd name="T94" fmla="*/ 256 w 1978"/>
                  <a:gd name="T95" fmla="*/ 0 h 3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8" h="3490">
                    <a:moveTo>
                      <a:pt x="117" y="2792"/>
                    </a:moveTo>
                    <a:lnTo>
                      <a:pt x="117" y="3234"/>
                    </a:lnTo>
                    <a:lnTo>
                      <a:pt x="120" y="3262"/>
                    </a:lnTo>
                    <a:lnTo>
                      <a:pt x="127" y="3288"/>
                    </a:lnTo>
                    <a:lnTo>
                      <a:pt x="141" y="3312"/>
                    </a:lnTo>
                    <a:lnTo>
                      <a:pt x="158" y="3332"/>
                    </a:lnTo>
                    <a:lnTo>
                      <a:pt x="178" y="3349"/>
                    </a:lnTo>
                    <a:lnTo>
                      <a:pt x="202" y="3362"/>
                    </a:lnTo>
                    <a:lnTo>
                      <a:pt x="229" y="3370"/>
                    </a:lnTo>
                    <a:lnTo>
                      <a:pt x="256" y="3374"/>
                    </a:lnTo>
                    <a:lnTo>
                      <a:pt x="1722" y="3374"/>
                    </a:lnTo>
                    <a:lnTo>
                      <a:pt x="1749" y="3370"/>
                    </a:lnTo>
                    <a:lnTo>
                      <a:pt x="1776" y="3362"/>
                    </a:lnTo>
                    <a:lnTo>
                      <a:pt x="1800" y="3349"/>
                    </a:lnTo>
                    <a:lnTo>
                      <a:pt x="1820" y="3332"/>
                    </a:lnTo>
                    <a:lnTo>
                      <a:pt x="1837" y="3312"/>
                    </a:lnTo>
                    <a:lnTo>
                      <a:pt x="1851" y="3288"/>
                    </a:lnTo>
                    <a:lnTo>
                      <a:pt x="1858" y="3262"/>
                    </a:lnTo>
                    <a:lnTo>
                      <a:pt x="1862" y="3234"/>
                    </a:lnTo>
                    <a:lnTo>
                      <a:pt x="1862" y="2792"/>
                    </a:lnTo>
                    <a:lnTo>
                      <a:pt x="117" y="2792"/>
                    </a:lnTo>
                    <a:close/>
                    <a:moveTo>
                      <a:pt x="117" y="465"/>
                    </a:moveTo>
                    <a:lnTo>
                      <a:pt x="117" y="2676"/>
                    </a:lnTo>
                    <a:lnTo>
                      <a:pt x="1862" y="2676"/>
                    </a:lnTo>
                    <a:lnTo>
                      <a:pt x="1862" y="465"/>
                    </a:lnTo>
                    <a:lnTo>
                      <a:pt x="117" y="465"/>
                    </a:lnTo>
                    <a:close/>
                    <a:moveTo>
                      <a:pt x="256" y="116"/>
                    </a:moveTo>
                    <a:lnTo>
                      <a:pt x="229" y="120"/>
                    </a:lnTo>
                    <a:lnTo>
                      <a:pt x="202" y="128"/>
                    </a:lnTo>
                    <a:lnTo>
                      <a:pt x="178" y="141"/>
                    </a:lnTo>
                    <a:lnTo>
                      <a:pt x="158" y="158"/>
                    </a:lnTo>
                    <a:lnTo>
                      <a:pt x="141" y="178"/>
                    </a:lnTo>
                    <a:lnTo>
                      <a:pt x="127" y="202"/>
                    </a:lnTo>
                    <a:lnTo>
                      <a:pt x="120" y="228"/>
                    </a:lnTo>
                    <a:lnTo>
                      <a:pt x="117" y="256"/>
                    </a:lnTo>
                    <a:lnTo>
                      <a:pt x="117" y="349"/>
                    </a:lnTo>
                    <a:lnTo>
                      <a:pt x="1862" y="349"/>
                    </a:lnTo>
                    <a:lnTo>
                      <a:pt x="1862" y="256"/>
                    </a:lnTo>
                    <a:lnTo>
                      <a:pt x="1858" y="228"/>
                    </a:lnTo>
                    <a:lnTo>
                      <a:pt x="1851" y="202"/>
                    </a:lnTo>
                    <a:lnTo>
                      <a:pt x="1837" y="178"/>
                    </a:lnTo>
                    <a:lnTo>
                      <a:pt x="1820" y="158"/>
                    </a:lnTo>
                    <a:lnTo>
                      <a:pt x="1800" y="141"/>
                    </a:lnTo>
                    <a:lnTo>
                      <a:pt x="1776" y="128"/>
                    </a:lnTo>
                    <a:lnTo>
                      <a:pt x="1749" y="120"/>
                    </a:lnTo>
                    <a:lnTo>
                      <a:pt x="1722" y="116"/>
                    </a:lnTo>
                    <a:lnTo>
                      <a:pt x="256" y="116"/>
                    </a:lnTo>
                    <a:close/>
                    <a:moveTo>
                      <a:pt x="256" y="0"/>
                    </a:moveTo>
                    <a:lnTo>
                      <a:pt x="1722" y="0"/>
                    </a:lnTo>
                    <a:lnTo>
                      <a:pt x="1759" y="3"/>
                    </a:lnTo>
                    <a:lnTo>
                      <a:pt x="1796" y="11"/>
                    </a:lnTo>
                    <a:lnTo>
                      <a:pt x="1830" y="24"/>
                    </a:lnTo>
                    <a:lnTo>
                      <a:pt x="1862" y="41"/>
                    </a:lnTo>
                    <a:lnTo>
                      <a:pt x="1890" y="63"/>
                    </a:lnTo>
                    <a:lnTo>
                      <a:pt x="1914" y="88"/>
                    </a:lnTo>
                    <a:lnTo>
                      <a:pt x="1937" y="116"/>
                    </a:lnTo>
                    <a:lnTo>
                      <a:pt x="1954" y="148"/>
                    </a:lnTo>
                    <a:lnTo>
                      <a:pt x="1967" y="182"/>
                    </a:lnTo>
                    <a:lnTo>
                      <a:pt x="1975" y="218"/>
                    </a:lnTo>
                    <a:lnTo>
                      <a:pt x="1978" y="256"/>
                    </a:lnTo>
                    <a:lnTo>
                      <a:pt x="1978" y="3234"/>
                    </a:lnTo>
                    <a:lnTo>
                      <a:pt x="1975" y="3272"/>
                    </a:lnTo>
                    <a:lnTo>
                      <a:pt x="1967" y="3308"/>
                    </a:lnTo>
                    <a:lnTo>
                      <a:pt x="1954" y="3342"/>
                    </a:lnTo>
                    <a:lnTo>
                      <a:pt x="1937" y="3374"/>
                    </a:lnTo>
                    <a:lnTo>
                      <a:pt x="1914" y="3402"/>
                    </a:lnTo>
                    <a:lnTo>
                      <a:pt x="1890" y="3427"/>
                    </a:lnTo>
                    <a:lnTo>
                      <a:pt x="1862" y="3449"/>
                    </a:lnTo>
                    <a:lnTo>
                      <a:pt x="1830" y="3466"/>
                    </a:lnTo>
                    <a:lnTo>
                      <a:pt x="1796" y="3479"/>
                    </a:lnTo>
                    <a:lnTo>
                      <a:pt x="1759" y="3487"/>
                    </a:lnTo>
                    <a:lnTo>
                      <a:pt x="1722" y="3490"/>
                    </a:lnTo>
                    <a:lnTo>
                      <a:pt x="256" y="3490"/>
                    </a:lnTo>
                    <a:lnTo>
                      <a:pt x="218" y="3487"/>
                    </a:lnTo>
                    <a:lnTo>
                      <a:pt x="182" y="3479"/>
                    </a:lnTo>
                    <a:lnTo>
                      <a:pt x="148" y="3466"/>
                    </a:lnTo>
                    <a:lnTo>
                      <a:pt x="117" y="3449"/>
                    </a:lnTo>
                    <a:lnTo>
                      <a:pt x="88" y="3427"/>
                    </a:lnTo>
                    <a:lnTo>
                      <a:pt x="63" y="3402"/>
                    </a:lnTo>
                    <a:lnTo>
                      <a:pt x="41" y="3374"/>
                    </a:lnTo>
                    <a:lnTo>
                      <a:pt x="23" y="3342"/>
                    </a:lnTo>
                    <a:lnTo>
                      <a:pt x="11" y="3308"/>
                    </a:lnTo>
                    <a:lnTo>
                      <a:pt x="2" y="3272"/>
                    </a:lnTo>
                    <a:lnTo>
                      <a:pt x="0" y="3234"/>
                    </a:lnTo>
                    <a:lnTo>
                      <a:pt x="0" y="256"/>
                    </a:lnTo>
                    <a:lnTo>
                      <a:pt x="2" y="218"/>
                    </a:lnTo>
                    <a:lnTo>
                      <a:pt x="11" y="182"/>
                    </a:lnTo>
                    <a:lnTo>
                      <a:pt x="23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4"/>
                    </a:lnTo>
                    <a:lnTo>
                      <a:pt x="182" y="11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8">
                <a:extLst>
                  <a:ext uri="{FF2B5EF4-FFF2-40B4-BE49-F238E27FC236}">
                    <a16:creationId xmlns:a16="http://schemas.microsoft.com/office/drawing/2014/main" id="{B4066ECF-AB4D-4C0F-87F9-5F81CBA5B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1550" y="3141663"/>
                <a:ext cx="74612" cy="74613"/>
              </a:xfrm>
              <a:custGeom>
                <a:avLst/>
                <a:gdLst>
                  <a:gd name="T0" fmla="*/ 207 w 466"/>
                  <a:gd name="T1" fmla="*/ 120 h 466"/>
                  <a:gd name="T2" fmla="*/ 160 w 466"/>
                  <a:gd name="T3" fmla="*/ 142 h 466"/>
                  <a:gd name="T4" fmla="*/ 128 w 466"/>
                  <a:gd name="T5" fmla="*/ 182 h 466"/>
                  <a:gd name="T6" fmla="*/ 117 w 466"/>
                  <a:gd name="T7" fmla="*/ 233 h 466"/>
                  <a:gd name="T8" fmla="*/ 128 w 466"/>
                  <a:gd name="T9" fmla="*/ 284 h 466"/>
                  <a:gd name="T10" fmla="*/ 160 w 466"/>
                  <a:gd name="T11" fmla="*/ 324 h 466"/>
                  <a:gd name="T12" fmla="*/ 207 w 466"/>
                  <a:gd name="T13" fmla="*/ 346 h 466"/>
                  <a:gd name="T14" fmla="*/ 259 w 466"/>
                  <a:gd name="T15" fmla="*/ 346 h 466"/>
                  <a:gd name="T16" fmla="*/ 306 w 466"/>
                  <a:gd name="T17" fmla="*/ 324 h 466"/>
                  <a:gd name="T18" fmla="*/ 338 w 466"/>
                  <a:gd name="T19" fmla="*/ 284 h 466"/>
                  <a:gd name="T20" fmla="*/ 349 w 466"/>
                  <a:gd name="T21" fmla="*/ 233 h 466"/>
                  <a:gd name="T22" fmla="*/ 338 w 466"/>
                  <a:gd name="T23" fmla="*/ 182 h 466"/>
                  <a:gd name="T24" fmla="*/ 306 w 466"/>
                  <a:gd name="T25" fmla="*/ 142 h 466"/>
                  <a:gd name="T26" fmla="*/ 259 w 466"/>
                  <a:gd name="T27" fmla="*/ 120 h 466"/>
                  <a:gd name="T28" fmla="*/ 233 w 466"/>
                  <a:gd name="T29" fmla="*/ 0 h 466"/>
                  <a:gd name="T30" fmla="*/ 306 w 466"/>
                  <a:gd name="T31" fmla="*/ 12 h 466"/>
                  <a:gd name="T32" fmla="*/ 370 w 466"/>
                  <a:gd name="T33" fmla="*/ 45 h 466"/>
                  <a:gd name="T34" fmla="*/ 420 w 466"/>
                  <a:gd name="T35" fmla="*/ 95 h 466"/>
                  <a:gd name="T36" fmla="*/ 454 w 466"/>
                  <a:gd name="T37" fmla="*/ 159 h 466"/>
                  <a:gd name="T38" fmla="*/ 466 w 466"/>
                  <a:gd name="T39" fmla="*/ 233 h 466"/>
                  <a:gd name="T40" fmla="*/ 454 w 466"/>
                  <a:gd name="T41" fmla="*/ 306 h 466"/>
                  <a:gd name="T42" fmla="*/ 420 w 466"/>
                  <a:gd name="T43" fmla="*/ 370 h 466"/>
                  <a:gd name="T44" fmla="*/ 370 w 466"/>
                  <a:gd name="T45" fmla="*/ 421 h 466"/>
                  <a:gd name="T46" fmla="*/ 306 w 466"/>
                  <a:gd name="T47" fmla="*/ 454 h 466"/>
                  <a:gd name="T48" fmla="*/ 233 w 466"/>
                  <a:gd name="T49" fmla="*/ 466 h 466"/>
                  <a:gd name="T50" fmla="*/ 160 w 466"/>
                  <a:gd name="T51" fmla="*/ 454 h 466"/>
                  <a:gd name="T52" fmla="*/ 96 w 466"/>
                  <a:gd name="T53" fmla="*/ 421 h 466"/>
                  <a:gd name="T54" fmla="*/ 46 w 466"/>
                  <a:gd name="T55" fmla="*/ 370 h 466"/>
                  <a:gd name="T56" fmla="*/ 12 w 466"/>
                  <a:gd name="T57" fmla="*/ 306 h 466"/>
                  <a:gd name="T58" fmla="*/ 0 w 466"/>
                  <a:gd name="T59" fmla="*/ 233 h 466"/>
                  <a:gd name="T60" fmla="*/ 12 w 466"/>
                  <a:gd name="T61" fmla="*/ 159 h 466"/>
                  <a:gd name="T62" fmla="*/ 46 w 466"/>
                  <a:gd name="T63" fmla="*/ 95 h 466"/>
                  <a:gd name="T64" fmla="*/ 96 w 466"/>
                  <a:gd name="T65" fmla="*/ 45 h 466"/>
                  <a:gd name="T66" fmla="*/ 160 w 466"/>
                  <a:gd name="T67" fmla="*/ 12 h 466"/>
                  <a:gd name="T68" fmla="*/ 233 w 466"/>
                  <a:gd name="T6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6" h="466">
                    <a:moveTo>
                      <a:pt x="233" y="117"/>
                    </a:moveTo>
                    <a:lnTo>
                      <a:pt x="207" y="120"/>
                    </a:lnTo>
                    <a:lnTo>
                      <a:pt x="182" y="128"/>
                    </a:lnTo>
                    <a:lnTo>
                      <a:pt x="160" y="142"/>
                    </a:lnTo>
                    <a:lnTo>
                      <a:pt x="142" y="160"/>
                    </a:lnTo>
                    <a:lnTo>
                      <a:pt x="128" y="182"/>
                    </a:lnTo>
                    <a:lnTo>
                      <a:pt x="120" y="206"/>
                    </a:lnTo>
                    <a:lnTo>
                      <a:pt x="117" y="233"/>
                    </a:lnTo>
                    <a:lnTo>
                      <a:pt x="120" y="259"/>
                    </a:lnTo>
                    <a:lnTo>
                      <a:pt x="128" y="284"/>
                    </a:lnTo>
                    <a:lnTo>
                      <a:pt x="142" y="306"/>
                    </a:lnTo>
                    <a:lnTo>
                      <a:pt x="160" y="324"/>
                    </a:lnTo>
                    <a:lnTo>
                      <a:pt x="182" y="338"/>
                    </a:lnTo>
                    <a:lnTo>
                      <a:pt x="207" y="346"/>
                    </a:lnTo>
                    <a:lnTo>
                      <a:pt x="233" y="349"/>
                    </a:lnTo>
                    <a:lnTo>
                      <a:pt x="259" y="346"/>
                    </a:lnTo>
                    <a:lnTo>
                      <a:pt x="284" y="338"/>
                    </a:lnTo>
                    <a:lnTo>
                      <a:pt x="306" y="324"/>
                    </a:lnTo>
                    <a:lnTo>
                      <a:pt x="324" y="306"/>
                    </a:lnTo>
                    <a:lnTo>
                      <a:pt x="338" y="284"/>
                    </a:lnTo>
                    <a:lnTo>
                      <a:pt x="346" y="259"/>
                    </a:lnTo>
                    <a:lnTo>
                      <a:pt x="349" y="233"/>
                    </a:lnTo>
                    <a:lnTo>
                      <a:pt x="346" y="206"/>
                    </a:lnTo>
                    <a:lnTo>
                      <a:pt x="338" y="182"/>
                    </a:lnTo>
                    <a:lnTo>
                      <a:pt x="324" y="160"/>
                    </a:lnTo>
                    <a:lnTo>
                      <a:pt x="306" y="142"/>
                    </a:lnTo>
                    <a:lnTo>
                      <a:pt x="284" y="128"/>
                    </a:lnTo>
                    <a:lnTo>
                      <a:pt x="259" y="120"/>
                    </a:lnTo>
                    <a:lnTo>
                      <a:pt x="233" y="117"/>
                    </a:lnTo>
                    <a:close/>
                    <a:moveTo>
                      <a:pt x="233" y="0"/>
                    </a:moveTo>
                    <a:lnTo>
                      <a:pt x="271" y="3"/>
                    </a:lnTo>
                    <a:lnTo>
                      <a:pt x="306" y="12"/>
                    </a:lnTo>
                    <a:lnTo>
                      <a:pt x="340" y="27"/>
                    </a:lnTo>
                    <a:lnTo>
                      <a:pt x="370" y="45"/>
                    </a:lnTo>
                    <a:lnTo>
                      <a:pt x="397" y="68"/>
                    </a:lnTo>
                    <a:lnTo>
                      <a:pt x="420" y="95"/>
                    </a:lnTo>
                    <a:lnTo>
                      <a:pt x="439" y="126"/>
                    </a:lnTo>
                    <a:lnTo>
                      <a:pt x="454" y="159"/>
                    </a:lnTo>
                    <a:lnTo>
                      <a:pt x="462" y="195"/>
                    </a:lnTo>
                    <a:lnTo>
                      <a:pt x="466" y="233"/>
                    </a:lnTo>
                    <a:lnTo>
                      <a:pt x="462" y="271"/>
                    </a:lnTo>
                    <a:lnTo>
                      <a:pt x="454" y="306"/>
                    </a:lnTo>
                    <a:lnTo>
                      <a:pt x="439" y="340"/>
                    </a:lnTo>
                    <a:lnTo>
                      <a:pt x="420" y="370"/>
                    </a:lnTo>
                    <a:lnTo>
                      <a:pt x="397" y="398"/>
                    </a:lnTo>
                    <a:lnTo>
                      <a:pt x="370" y="421"/>
                    </a:lnTo>
                    <a:lnTo>
                      <a:pt x="340" y="440"/>
                    </a:lnTo>
                    <a:lnTo>
                      <a:pt x="306" y="454"/>
                    </a:lnTo>
                    <a:lnTo>
                      <a:pt x="271" y="462"/>
                    </a:lnTo>
                    <a:lnTo>
                      <a:pt x="233" y="466"/>
                    </a:lnTo>
                    <a:lnTo>
                      <a:pt x="195" y="462"/>
                    </a:lnTo>
                    <a:lnTo>
                      <a:pt x="160" y="454"/>
                    </a:lnTo>
                    <a:lnTo>
                      <a:pt x="126" y="440"/>
                    </a:lnTo>
                    <a:lnTo>
                      <a:pt x="96" y="421"/>
                    </a:lnTo>
                    <a:lnTo>
                      <a:pt x="69" y="398"/>
                    </a:lnTo>
                    <a:lnTo>
                      <a:pt x="46" y="370"/>
                    </a:lnTo>
                    <a:lnTo>
                      <a:pt x="27" y="340"/>
                    </a:lnTo>
                    <a:lnTo>
                      <a:pt x="12" y="306"/>
                    </a:lnTo>
                    <a:lnTo>
                      <a:pt x="4" y="271"/>
                    </a:lnTo>
                    <a:lnTo>
                      <a:pt x="0" y="233"/>
                    </a:lnTo>
                    <a:lnTo>
                      <a:pt x="4" y="195"/>
                    </a:lnTo>
                    <a:lnTo>
                      <a:pt x="12" y="159"/>
                    </a:lnTo>
                    <a:lnTo>
                      <a:pt x="27" y="126"/>
                    </a:lnTo>
                    <a:lnTo>
                      <a:pt x="46" y="95"/>
                    </a:lnTo>
                    <a:lnTo>
                      <a:pt x="69" y="68"/>
                    </a:lnTo>
                    <a:lnTo>
                      <a:pt x="96" y="45"/>
                    </a:lnTo>
                    <a:lnTo>
                      <a:pt x="126" y="27"/>
                    </a:lnTo>
                    <a:lnTo>
                      <a:pt x="160" y="12"/>
                    </a:lnTo>
                    <a:lnTo>
                      <a:pt x="195" y="3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9">
                <a:extLst>
                  <a:ext uri="{FF2B5EF4-FFF2-40B4-BE49-F238E27FC236}">
                    <a16:creationId xmlns:a16="http://schemas.microsoft.com/office/drawing/2014/main" id="{0D85029C-A6F9-4733-AFD7-4F329864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025" y="2716213"/>
                <a:ext cx="55562" cy="19050"/>
              </a:xfrm>
              <a:custGeom>
                <a:avLst/>
                <a:gdLst>
                  <a:gd name="T0" fmla="*/ 58 w 349"/>
                  <a:gd name="T1" fmla="*/ 0 h 116"/>
                  <a:gd name="T2" fmla="*/ 291 w 349"/>
                  <a:gd name="T3" fmla="*/ 0 h 116"/>
                  <a:gd name="T4" fmla="*/ 309 w 349"/>
                  <a:gd name="T5" fmla="*/ 3 h 116"/>
                  <a:gd name="T6" fmla="*/ 325 w 349"/>
                  <a:gd name="T7" fmla="*/ 11 h 116"/>
                  <a:gd name="T8" fmla="*/ 338 w 349"/>
                  <a:gd name="T9" fmla="*/ 23 h 116"/>
                  <a:gd name="T10" fmla="*/ 346 w 349"/>
                  <a:gd name="T11" fmla="*/ 40 h 116"/>
                  <a:gd name="T12" fmla="*/ 349 w 349"/>
                  <a:gd name="T13" fmla="*/ 58 h 116"/>
                  <a:gd name="T14" fmla="*/ 346 w 349"/>
                  <a:gd name="T15" fmla="*/ 76 h 116"/>
                  <a:gd name="T16" fmla="*/ 338 w 349"/>
                  <a:gd name="T17" fmla="*/ 92 h 116"/>
                  <a:gd name="T18" fmla="*/ 325 w 349"/>
                  <a:gd name="T19" fmla="*/ 104 h 116"/>
                  <a:gd name="T20" fmla="*/ 309 w 349"/>
                  <a:gd name="T21" fmla="*/ 113 h 116"/>
                  <a:gd name="T22" fmla="*/ 291 w 349"/>
                  <a:gd name="T23" fmla="*/ 116 h 116"/>
                  <a:gd name="T24" fmla="*/ 58 w 349"/>
                  <a:gd name="T25" fmla="*/ 116 h 116"/>
                  <a:gd name="T26" fmla="*/ 40 w 349"/>
                  <a:gd name="T27" fmla="*/ 113 h 116"/>
                  <a:gd name="T28" fmla="*/ 23 w 349"/>
                  <a:gd name="T29" fmla="*/ 104 h 116"/>
                  <a:gd name="T30" fmla="*/ 12 w 349"/>
                  <a:gd name="T31" fmla="*/ 92 h 116"/>
                  <a:gd name="T32" fmla="*/ 3 w 349"/>
                  <a:gd name="T33" fmla="*/ 76 h 116"/>
                  <a:gd name="T34" fmla="*/ 0 w 349"/>
                  <a:gd name="T35" fmla="*/ 58 h 116"/>
                  <a:gd name="T36" fmla="*/ 3 w 349"/>
                  <a:gd name="T37" fmla="*/ 40 h 116"/>
                  <a:gd name="T38" fmla="*/ 12 w 349"/>
                  <a:gd name="T39" fmla="*/ 23 h 116"/>
                  <a:gd name="T40" fmla="*/ 23 w 349"/>
                  <a:gd name="T41" fmla="*/ 11 h 116"/>
                  <a:gd name="T42" fmla="*/ 40 w 349"/>
                  <a:gd name="T43" fmla="*/ 3 h 116"/>
                  <a:gd name="T44" fmla="*/ 58 w 349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9" h="116">
                    <a:moveTo>
                      <a:pt x="58" y="0"/>
                    </a:moveTo>
                    <a:lnTo>
                      <a:pt x="291" y="0"/>
                    </a:lnTo>
                    <a:lnTo>
                      <a:pt x="309" y="3"/>
                    </a:lnTo>
                    <a:lnTo>
                      <a:pt x="325" y="11"/>
                    </a:lnTo>
                    <a:lnTo>
                      <a:pt x="338" y="23"/>
                    </a:lnTo>
                    <a:lnTo>
                      <a:pt x="346" y="40"/>
                    </a:lnTo>
                    <a:lnTo>
                      <a:pt x="349" y="58"/>
                    </a:lnTo>
                    <a:lnTo>
                      <a:pt x="346" y="76"/>
                    </a:lnTo>
                    <a:lnTo>
                      <a:pt x="338" y="92"/>
                    </a:lnTo>
                    <a:lnTo>
                      <a:pt x="325" y="104"/>
                    </a:lnTo>
                    <a:lnTo>
                      <a:pt x="309" y="113"/>
                    </a:lnTo>
                    <a:lnTo>
                      <a:pt x="291" y="116"/>
                    </a:lnTo>
                    <a:lnTo>
                      <a:pt x="58" y="116"/>
                    </a:lnTo>
                    <a:lnTo>
                      <a:pt x="40" y="113"/>
                    </a:lnTo>
                    <a:lnTo>
                      <a:pt x="23" y="104"/>
                    </a:lnTo>
                    <a:lnTo>
                      <a:pt x="12" y="92"/>
                    </a:lnTo>
                    <a:lnTo>
                      <a:pt x="3" y="76"/>
                    </a:lnTo>
                    <a:lnTo>
                      <a:pt x="0" y="58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30">
                <a:extLst>
                  <a:ext uri="{FF2B5EF4-FFF2-40B4-BE49-F238E27FC236}">
                    <a16:creationId xmlns:a16="http://schemas.microsoft.com/office/drawing/2014/main" id="{9680DAD1-8F61-4197-9996-236F2004F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2716213"/>
                <a:ext cx="28575" cy="19050"/>
              </a:xfrm>
              <a:custGeom>
                <a:avLst/>
                <a:gdLst>
                  <a:gd name="T0" fmla="*/ 59 w 175"/>
                  <a:gd name="T1" fmla="*/ 0 h 116"/>
                  <a:gd name="T2" fmla="*/ 117 w 175"/>
                  <a:gd name="T3" fmla="*/ 0 h 116"/>
                  <a:gd name="T4" fmla="*/ 135 w 175"/>
                  <a:gd name="T5" fmla="*/ 3 h 116"/>
                  <a:gd name="T6" fmla="*/ 151 w 175"/>
                  <a:gd name="T7" fmla="*/ 11 h 116"/>
                  <a:gd name="T8" fmla="*/ 163 w 175"/>
                  <a:gd name="T9" fmla="*/ 23 h 116"/>
                  <a:gd name="T10" fmla="*/ 172 w 175"/>
                  <a:gd name="T11" fmla="*/ 40 h 116"/>
                  <a:gd name="T12" fmla="*/ 175 w 175"/>
                  <a:gd name="T13" fmla="*/ 58 h 116"/>
                  <a:gd name="T14" fmla="*/ 172 w 175"/>
                  <a:gd name="T15" fmla="*/ 76 h 116"/>
                  <a:gd name="T16" fmla="*/ 163 w 175"/>
                  <a:gd name="T17" fmla="*/ 92 h 116"/>
                  <a:gd name="T18" fmla="*/ 151 w 175"/>
                  <a:gd name="T19" fmla="*/ 104 h 116"/>
                  <a:gd name="T20" fmla="*/ 135 w 175"/>
                  <a:gd name="T21" fmla="*/ 113 h 116"/>
                  <a:gd name="T22" fmla="*/ 117 w 175"/>
                  <a:gd name="T23" fmla="*/ 116 h 116"/>
                  <a:gd name="T24" fmla="*/ 59 w 175"/>
                  <a:gd name="T25" fmla="*/ 116 h 116"/>
                  <a:gd name="T26" fmla="*/ 41 w 175"/>
                  <a:gd name="T27" fmla="*/ 113 h 116"/>
                  <a:gd name="T28" fmla="*/ 24 w 175"/>
                  <a:gd name="T29" fmla="*/ 104 h 116"/>
                  <a:gd name="T30" fmla="*/ 11 w 175"/>
                  <a:gd name="T31" fmla="*/ 92 h 116"/>
                  <a:gd name="T32" fmla="*/ 4 w 175"/>
                  <a:gd name="T33" fmla="*/ 76 h 116"/>
                  <a:gd name="T34" fmla="*/ 0 w 175"/>
                  <a:gd name="T35" fmla="*/ 58 h 116"/>
                  <a:gd name="T36" fmla="*/ 4 w 175"/>
                  <a:gd name="T37" fmla="*/ 40 h 116"/>
                  <a:gd name="T38" fmla="*/ 11 w 175"/>
                  <a:gd name="T39" fmla="*/ 23 h 116"/>
                  <a:gd name="T40" fmla="*/ 24 w 175"/>
                  <a:gd name="T41" fmla="*/ 11 h 116"/>
                  <a:gd name="T42" fmla="*/ 41 w 175"/>
                  <a:gd name="T43" fmla="*/ 3 h 116"/>
                  <a:gd name="T44" fmla="*/ 59 w 175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5" h="116">
                    <a:moveTo>
                      <a:pt x="59" y="0"/>
                    </a:moveTo>
                    <a:lnTo>
                      <a:pt x="117" y="0"/>
                    </a:lnTo>
                    <a:lnTo>
                      <a:pt x="135" y="3"/>
                    </a:lnTo>
                    <a:lnTo>
                      <a:pt x="151" y="11"/>
                    </a:lnTo>
                    <a:lnTo>
                      <a:pt x="163" y="23"/>
                    </a:lnTo>
                    <a:lnTo>
                      <a:pt x="172" y="40"/>
                    </a:lnTo>
                    <a:lnTo>
                      <a:pt x="175" y="58"/>
                    </a:lnTo>
                    <a:lnTo>
                      <a:pt x="172" y="76"/>
                    </a:lnTo>
                    <a:lnTo>
                      <a:pt x="163" y="92"/>
                    </a:lnTo>
                    <a:lnTo>
                      <a:pt x="151" y="104"/>
                    </a:lnTo>
                    <a:lnTo>
                      <a:pt x="135" y="113"/>
                    </a:lnTo>
                    <a:lnTo>
                      <a:pt x="117" y="116"/>
                    </a:lnTo>
                    <a:lnTo>
                      <a:pt x="59" y="116"/>
                    </a:lnTo>
                    <a:lnTo>
                      <a:pt x="41" y="113"/>
                    </a:lnTo>
                    <a:lnTo>
                      <a:pt x="24" y="104"/>
                    </a:lnTo>
                    <a:lnTo>
                      <a:pt x="11" y="92"/>
                    </a:lnTo>
                    <a:lnTo>
                      <a:pt x="4" y="76"/>
                    </a:lnTo>
                    <a:lnTo>
                      <a:pt x="0" y="58"/>
                    </a:lnTo>
                    <a:lnTo>
                      <a:pt x="4" y="40"/>
                    </a:lnTo>
                    <a:lnTo>
                      <a:pt x="11" y="23"/>
                    </a:lnTo>
                    <a:lnTo>
                      <a:pt x="24" y="11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31">
                <a:extLst>
                  <a:ext uri="{FF2B5EF4-FFF2-40B4-BE49-F238E27FC236}">
                    <a16:creationId xmlns:a16="http://schemas.microsoft.com/office/drawing/2014/main" id="{4011ECD9-E7C4-4BD7-9AB4-4C702AD10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250" y="2728913"/>
                <a:ext cx="47625" cy="157163"/>
              </a:xfrm>
              <a:custGeom>
                <a:avLst/>
                <a:gdLst>
                  <a:gd name="T0" fmla="*/ 58 w 296"/>
                  <a:gd name="T1" fmla="*/ 0 h 986"/>
                  <a:gd name="T2" fmla="*/ 73 w 296"/>
                  <a:gd name="T3" fmla="*/ 2 h 986"/>
                  <a:gd name="T4" fmla="*/ 87 w 296"/>
                  <a:gd name="T5" fmla="*/ 7 h 986"/>
                  <a:gd name="T6" fmla="*/ 99 w 296"/>
                  <a:gd name="T7" fmla="*/ 16 h 986"/>
                  <a:gd name="T8" fmla="*/ 141 w 296"/>
                  <a:gd name="T9" fmla="*/ 62 h 986"/>
                  <a:gd name="T10" fmla="*/ 176 w 296"/>
                  <a:gd name="T11" fmla="*/ 111 h 986"/>
                  <a:gd name="T12" fmla="*/ 208 w 296"/>
                  <a:gd name="T13" fmla="*/ 160 h 986"/>
                  <a:gd name="T14" fmla="*/ 235 w 296"/>
                  <a:gd name="T15" fmla="*/ 213 h 986"/>
                  <a:gd name="T16" fmla="*/ 257 w 296"/>
                  <a:gd name="T17" fmla="*/ 267 h 986"/>
                  <a:gd name="T18" fmla="*/ 274 w 296"/>
                  <a:gd name="T19" fmla="*/ 322 h 986"/>
                  <a:gd name="T20" fmla="*/ 286 w 296"/>
                  <a:gd name="T21" fmla="*/ 379 h 986"/>
                  <a:gd name="T22" fmla="*/ 294 w 296"/>
                  <a:gd name="T23" fmla="*/ 436 h 986"/>
                  <a:gd name="T24" fmla="*/ 296 w 296"/>
                  <a:gd name="T25" fmla="*/ 493 h 986"/>
                  <a:gd name="T26" fmla="*/ 294 w 296"/>
                  <a:gd name="T27" fmla="*/ 551 h 986"/>
                  <a:gd name="T28" fmla="*/ 286 w 296"/>
                  <a:gd name="T29" fmla="*/ 608 h 986"/>
                  <a:gd name="T30" fmla="*/ 274 w 296"/>
                  <a:gd name="T31" fmla="*/ 664 h 986"/>
                  <a:gd name="T32" fmla="*/ 257 w 296"/>
                  <a:gd name="T33" fmla="*/ 720 h 986"/>
                  <a:gd name="T34" fmla="*/ 235 w 296"/>
                  <a:gd name="T35" fmla="*/ 774 h 986"/>
                  <a:gd name="T36" fmla="*/ 208 w 296"/>
                  <a:gd name="T37" fmla="*/ 825 h 986"/>
                  <a:gd name="T38" fmla="*/ 176 w 296"/>
                  <a:gd name="T39" fmla="*/ 876 h 986"/>
                  <a:gd name="T40" fmla="*/ 141 w 296"/>
                  <a:gd name="T41" fmla="*/ 924 h 986"/>
                  <a:gd name="T42" fmla="*/ 99 w 296"/>
                  <a:gd name="T43" fmla="*/ 969 h 986"/>
                  <a:gd name="T44" fmla="*/ 87 w 296"/>
                  <a:gd name="T45" fmla="*/ 979 h 986"/>
                  <a:gd name="T46" fmla="*/ 73 w 296"/>
                  <a:gd name="T47" fmla="*/ 984 h 986"/>
                  <a:gd name="T48" fmla="*/ 58 w 296"/>
                  <a:gd name="T49" fmla="*/ 986 h 986"/>
                  <a:gd name="T50" fmla="*/ 43 w 296"/>
                  <a:gd name="T51" fmla="*/ 984 h 986"/>
                  <a:gd name="T52" fmla="*/ 28 w 296"/>
                  <a:gd name="T53" fmla="*/ 979 h 986"/>
                  <a:gd name="T54" fmla="*/ 17 w 296"/>
                  <a:gd name="T55" fmla="*/ 969 h 986"/>
                  <a:gd name="T56" fmla="*/ 7 w 296"/>
                  <a:gd name="T57" fmla="*/ 957 h 986"/>
                  <a:gd name="T58" fmla="*/ 1 w 296"/>
                  <a:gd name="T59" fmla="*/ 943 h 986"/>
                  <a:gd name="T60" fmla="*/ 0 w 296"/>
                  <a:gd name="T61" fmla="*/ 928 h 986"/>
                  <a:gd name="T62" fmla="*/ 1 w 296"/>
                  <a:gd name="T63" fmla="*/ 913 h 986"/>
                  <a:gd name="T64" fmla="*/ 7 w 296"/>
                  <a:gd name="T65" fmla="*/ 900 h 986"/>
                  <a:gd name="T66" fmla="*/ 17 w 296"/>
                  <a:gd name="T67" fmla="*/ 887 h 986"/>
                  <a:gd name="T68" fmla="*/ 55 w 296"/>
                  <a:gd name="T69" fmla="*/ 845 h 986"/>
                  <a:gd name="T70" fmla="*/ 88 w 296"/>
                  <a:gd name="T71" fmla="*/ 800 h 986"/>
                  <a:gd name="T72" fmla="*/ 116 w 296"/>
                  <a:gd name="T73" fmla="*/ 753 h 986"/>
                  <a:gd name="T74" fmla="*/ 138 w 296"/>
                  <a:gd name="T75" fmla="*/ 703 h 986"/>
                  <a:gd name="T76" fmla="*/ 156 w 296"/>
                  <a:gd name="T77" fmla="*/ 652 h 986"/>
                  <a:gd name="T78" fmla="*/ 169 w 296"/>
                  <a:gd name="T79" fmla="*/ 599 h 986"/>
                  <a:gd name="T80" fmla="*/ 176 w 296"/>
                  <a:gd name="T81" fmla="*/ 546 h 986"/>
                  <a:gd name="T82" fmla="*/ 180 w 296"/>
                  <a:gd name="T83" fmla="*/ 493 h 986"/>
                  <a:gd name="T84" fmla="*/ 176 w 296"/>
                  <a:gd name="T85" fmla="*/ 439 h 986"/>
                  <a:gd name="T86" fmla="*/ 169 w 296"/>
                  <a:gd name="T87" fmla="*/ 387 h 986"/>
                  <a:gd name="T88" fmla="*/ 156 w 296"/>
                  <a:gd name="T89" fmla="*/ 334 h 986"/>
                  <a:gd name="T90" fmla="*/ 138 w 296"/>
                  <a:gd name="T91" fmla="*/ 283 h 986"/>
                  <a:gd name="T92" fmla="*/ 116 w 296"/>
                  <a:gd name="T93" fmla="*/ 233 h 986"/>
                  <a:gd name="T94" fmla="*/ 88 w 296"/>
                  <a:gd name="T95" fmla="*/ 187 h 986"/>
                  <a:gd name="T96" fmla="*/ 55 w 296"/>
                  <a:gd name="T97" fmla="*/ 141 h 986"/>
                  <a:gd name="T98" fmla="*/ 17 w 296"/>
                  <a:gd name="T99" fmla="*/ 99 h 986"/>
                  <a:gd name="T100" fmla="*/ 7 w 296"/>
                  <a:gd name="T101" fmla="*/ 86 h 986"/>
                  <a:gd name="T102" fmla="*/ 1 w 296"/>
                  <a:gd name="T103" fmla="*/ 73 h 986"/>
                  <a:gd name="T104" fmla="*/ 0 w 296"/>
                  <a:gd name="T105" fmla="*/ 58 h 986"/>
                  <a:gd name="T106" fmla="*/ 1 w 296"/>
                  <a:gd name="T107" fmla="*/ 43 h 986"/>
                  <a:gd name="T108" fmla="*/ 7 w 296"/>
                  <a:gd name="T109" fmla="*/ 29 h 986"/>
                  <a:gd name="T110" fmla="*/ 17 w 296"/>
                  <a:gd name="T111" fmla="*/ 16 h 986"/>
                  <a:gd name="T112" fmla="*/ 28 w 296"/>
                  <a:gd name="T113" fmla="*/ 7 h 986"/>
                  <a:gd name="T114" fmla="*/ 43 w 296"/>
                  <a:gd name="T115" fmla="*/ 2 h 986"/>
                  <a:gd name="T116" fmla="*/ 58 w 296"/>
                  <a:gd name="T117" fmla="*/ 0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6" h="986">
                    <a:moveTo>
                      <a:pt x="58" y="0"/>
                    </a:moveTo>
                    <a:lnTo>
                      <a:pt x="73" y="2"/>
                    </a:lnTo>
                    <a:lnTo>
                      <a:pt x="87" y="7"/>
                    </a:lnTo>
                    <a:lnTo>
                      <a:pt x="99" y="16"/>
                    </a:lnTo>
                    <a:lnTo>
                      <a:pt x="141" y="62"/>
                    </a:lnTo>
                    <a:lnTo>
                      <a:pt x="176" y="111"/>
                    </a:lnTo>
                    <a:lnTo>
                      <a:pt x="208" y="160"/>
                    </a:lnTo>
                    <a:lnTo>
                      <a:pt x="235" y="213"/>
                    </a:lnTo>
                    <a:lnTo>
                      <a:pt x="257" y="267"/>
                    </a:lnTo>
                    <a:lnTo>
                      <a:pt x="274" y="322"/>
                    </a:lnTo>
                    <a:lnTo>
                      <a:pt x="286" y="379"/>
                    </a:lnTo>
                    <a:lnTo>
                      <a:pt x="294" y="436"/>
                    </a:lnTo>
                    <a:lnTo>
                      <a:pt x="296" y="493"/>
                    </a:lnTo>
                    <a:lnTo>
                      <a:pt x="294" y="551"/>
                    </a:lnTo>
                    <a:lnTo>
                      <a:pt x="286" y="608"/>
                    </a:lnTo>
                    <a:lnTo>
                      <a:pt x="274" y="664"/>
                    </a:lnTo>
                    <a:lnTo>
                      <a:pt x="257" y="720"/>
                    </a:lnTo>
                    <a:lnTo>
                      <a:pt x="235" y="774"/>
                    </a:lnTo>
                    <a:lnTo>
                      <a:pt x="208" y="825"/>
                    </a:lnTo>
                    <a:lnTo>
                      <a:pt x="176" y="876"/>
                    </a:lnTo>
                    <a:lnTo>
                      <a:pt x="141" y="924"/>
                    </a:lnTo>
                    <a:lnTo>
                      <a:pt x="99" y="969"/>
                    </a:lnTo>
                    <a:lnTo>
                      <a:pt x="87" y="979"/>
                    </a:lnTo>
                    <a:lnTo>
                      <a:pt x="73" y="984"/>
                    </a:lnTo>
                    <a:lnTo>
                      <a:pt x="58" y="986"/>
                    </a:lnTo>
                    <a:lnTo>
                      <a:pt x="43" y="984"/>
                    </a:lnTo>
                    <a:lnTo>
                      <a:pt x="28" y="979"/>
                    </a:lnTo>
                    <a:lnTo>
                      <a:pt x="17" y="969"/>
                    </a:lnTo>
                    <a:lnTo>
                      <a:pt x="7" y="957"/>
                    </a:lnTo>
                    <a:lnTo>
                      <a:pt x="1" y="943"/>
                    </a:lnTo>
                    <a:lnTo>
                      <a:pt x="0" y="928"/>
                    </a:lnTo>
                    <a:lnTo>
                      <a:pt x="1" y="913"/>
                    </a:lnTo>
                    <a:lnTo>
                      <a:pt x="7" y="900"/>
                    </a:lnTo>
                    <a:lnTo>
                      <a:pt x="17" y="887"/>
                    </a:lnTo>
                    <a:lnTo>
                      <a:pt x="55" y="845"/>
                    </a:lnTo>
                    <a:lnTo>
                      <a:pt x="88" y="800"/>
                    </a:lnTo>
                    <a:lnTo>
                      <a:pt x="116" y="753"/>
                    </a:lnTo>
                    <a:lnTo>
                      <a:pt x="138" y="703"/>
                    </a:lnTo>
                    <a:lnTo>
                      <a:pt x="156" y="652"/>
                    </a:lnTo>
                    <a:lnTo>
                      <a:pt x="169" y="599"/>
                    </a:lnTo>
                    <a:lnTo>
                      <a:pt x="176" y="546"/>
                    </a:lnTo>
                    <a:lnTo>
                      <a:pt x="180" y="493"/>
                    </a:lnTo>
                    <a:lnTo>
                      <a:pt x="176" y="439"/>
                    </a:lnTo>
                    <a:lnTo>
                      <a:pt x="169" y="387"/>
                    </a:lnTo>
                    <a:lnTo>
                      <a:pt x="156" y="334"/>
                    </a:lnTo>
                    <a:lnTo>
                      <a:pt x="138" y="283"/>
                    </a:lnTo>
                    <a:lnTo>
                      <a:pt x="116" y="233"/>
                    </a:lnTo>
                    <a:lnTo>
                      <a:pt x="88" y="187"/>
                    </a:lnTo>
                    <a:lnTo>
                      <a:pt x="55" y="141"/>
                    </a:lnTo>
                    <a:lnTo>
                      <a:pt x="17" y="99"/>
                    </a:lnTo>
                    <a:lnTo>
                      <a:pt x="7" y="86"/>
                    </a:lnTo>
                    <a:lnTo>
                      <a:pt x="1" y="73"/>
                    </a:lnTo>
                    <a:lnTo>
                      <a:pt x="0" y="58"/>
                    </a:lnTo>
                    <a:lnTo>
                      <a:pt x="1" y="43"/>
                    </a:lnTo>
                    <a:lnTo>
                      <a:pt x="7" y="29"/>
                    </a:lnTo>
                    <a:lnTo>
                      <a:pt x="17" y="16"/>
                    </a:lnTo>
                    <a:lnTo>
                      <a:pt x="28" y="7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2">
                <a:extLst>
                  <a:ext uri="{FF2B5EF4-FFF2-40B4-BE49-F238E27FC236}">
                    <a16:creationId xmlns:a16="http://schemas.microsoft.com/office/drawing/2014/main" id="{D2C4F5E7-0735-4F8C-86C8-0B91DE5BE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50" y="2749550"/>
                <a:ext cx="38100" cy="117475"/>
              </a:xfrm>
              <a:custGeom>
                <a:avLst/>
                <a:gdLst>
                  <a:gd name="T0" fmla="*/ 58 w 245"/>
                  <a:gd name="T1" fmla="*/ 0 h 738"/>
                  <a:gd name="T2" fmla="*/ 72 w 245"/>
                  <a:gd name="T3" fmla="*/ 2 h 738"/>
                  <a:gd name="T4" fmla="*/ 86 w 245"/>
                  <a:gd name="T5" fmla="*/ 8 h 738"/>
                  <a:gd name="T6" fmla="*/ 99 w 245"/>
                  <a:gd name="T7" fmla="*/ 18 h 738"/>
                  <a:gd name="T8" fmla="*/ 132 w 245"/>
                  <a:gd name="T9" fmla="*/ 54 h 738"/>
                  <a:gd name="T10" fmla="*/ 161 w 245"/>
                  <a:gd name="T11" fmla="*/ 93 h 738"/>
                  <a:gd name="T12" fmla="*/ 187 w 245"/>
                  <a:gd name="T13" fmla="*/ 135 h 738"/>
                  <a:gd name="T14" fmla="*/ 207 w 245"/>
                  <a:gd name="T15" fmla="*/ 178 h 738"/>
                  <a:gd name="T16" fmla="*/ 223 w 245"/>
                  <a:gd name="T17" fmla="*/ 224 h 738"/>
                  <a:gd name="T18" fmla="*/ 235 w 245"/>
                  <a:gd name="T19" fmla="*/ 272 h 738"/>
                  <a:gd name="T20" fmla="*/ 242 w 245"/>
                  <a:gd name="T21" fmla="*/ 320 h 738"/>
                  <a:gd name="T22" fmla="*/ 245 w 245"/>
                  <a:gd name="T23" fmla="*/ 370 h 738"/>
                  <a:gd name="T24" fmla="*/ 242 w 245"/>
                  <a:gd name="T25" fmla="*/ 419 h 738"/>
                  <a:gd name="T26" fmla="*/ 235 w 245"/>
                  <a:gd name="T27" fmla="*/ 467 h 738"/>
                  <a:gd name="T28" fmla="*/ 223 w 245"/>
                  <a:gd name="T29" fmla="*/ 515 h 738"/>
                  <a:gd name="T30" fmla="*/ 207 w 245"/>
                  <a:gd name="T31" fmla="*/ 560 h 738"/>
                  <a:gd name="T32" fmla="*/ 187 w 245"/>
                  <a:gd name="T33" fmla="*/ 604 h 738"/>
                  <a:gd name="T34" fmla="*/ 161 w 245"/>
                  <a:gd name="T35" fmla="*/ 645 h 738"/>
                  <a:gd name="T36" fmla="*/ 132 w 245"/>
                  <a:gd name="T37" fmla="*/ 685 h 738"/>
                  <a:gd name="T38" fmla="*/ 99 w 245"/>
                  <a:gd name="T39" fmla="*/ 721 h 738"/>
                  <a:gd name="T40" fmla="*/ 86 w 245"/>
                  <a:gd name="T41" fmla="*/ 731 h 738"/>
                  <a:gd name="T42" fmla="*/ 72 w 245"/>
                  <a:gd name="T43" fmla="*/ 737 h 738"/>
                  <a:gd name="T44" fmla="*/ 58 w 245"/>
                  <a:gd name="T45" fmla="*/ 738 h 738"/>
                  <a:gd name="T46" fmla="*/ 43 w 245"/>
                  <a:gd name="T47" fmla="*/ 737 h 738"/>
                  <a:gd name="T48" fmla="*/ 29 w 245"/>
                  <a:gd name="T49" fmla="*/ 731 h 738"/>
                  <a:gd name="T50" fmla="*/ 16 w 245"/>
                  <a:gd name="T51" fmla="*/ 721 h 738"/>
                  <a:gd name="T52" fmla="*/ 7 w 245"/>
                  <a:gd name="T53" fmla="*/ 709 h 738"/>
                  <a:gd name="T54" fmla="*/ 2 w 245"/>
                  <a:gd name="T55" fmla="*/ 695 h 738"/>
                  <a:gd name="T56" fmla="*/ 0 w 245"/>
                  <a:gd name="T57" fmla="*/ 680 h 738"/>
                  <a:gd name="T58" fmla="*/ 2 w 245"/>
                  <a:gd name="T59" fmla="*/ 665 h 738"/>
                  <a:gd name="T60" fmla="*/ 7 w 245"/>
                  <a:gd name="T61" fmla="*/ 651 h 738"/>
                  <a:gd name="T62" fmla="*/ 16 w 245"/>
                  <a:gd name="T63" fmla="*/ 639 h 738"/>
                  <a:gd name="T64" fmla="*/ 45 w 245"/>
                  <a:gd name="T65" fmla="*/ 607 h 738"/>
                  <a:gd name="T66" fmla="*/ 70 w 245"/>
                  <a:gd name="T67" fmla="*/ 572 h 738"/>
                  <a:gd name="T68" fmla="*/ 90 w 245"/>
                  <a:gd name="T69" fmla="*/ 535 h 738"/>
                  <a:gd name="T70" fmla="*/ 107 w 245"/>
                  <a:gd name="T71" fmla="*/ 496 h 738"/>
                  <a:gd name="T72" fmla="*/ 119 w 245"/>
                  <a:gd name="T73" fmla="*/ 454 h 738"/>
                  <a:gd name="T74" fmla="*/ 125 w 245"/>
                  <a:gd name="T75" fmla="*/ 412 h 738"/>
                  <a:gd name="T76" fmla="*/ 129 w 245"/>
                  <a:gd name="T77" fmla="*/ 370 h 738"/>
                  <a:gd name="T78" fmla="*/ 125 w 245"/>
                  <a:gd name="T79" fmla="*/ 325 h 738"/>
                  <a:gd name="T80" fmla="*/ 119 w 245"/>
                  <a:gd name="T81" fmla="*/ 284 h 738"/>
                  <a:gd name="T82" fmla="*/ 107 w 245"/>
                  <a:gd name="T83" fmla="*/ 243 h 738"/>
                  <a:gd name="T84" fmla="*/ 90 w 245"/>
                  <a:gd name="T85" fmla="*/ 204 h 738"/>
                  <a:gd name="T86" fmla="*/ 70 w 245"/>
                  <a:gd name="T87" fmla="*/ 167 h 738"/>
                  <a:gd name="T88" fmla="*/ 45 w 245"/>
                  <a:gd name="T89" fmla="*/ 132 h 738"/>
                  <a:gd name="T90" fmla="*/ 16 w 245"/>
                  <a:gd name="T91" fmla="*/ 99 h 738"/>
                  <a:gd name="T92" fmla="*/ 7 w 245"/>
                  <a:gd name="T93" fmla="*/ 86 h 738"/>
                  <a:gd name="T94" fmla="*/ 2 w 245"/>
                  <a:gd name="T95" fmla="*/ 73 h 738"/>
                  <a:gd name="T96" fmla="*/ 0 w 245"/>
                  <a:gd name="T97" fmla="*/ 58 h 738"/>
                  <a:gd name="T98" fmla="*/ 2 w 245"/>
                  <a:gd name="T99" fmla="*/ 43 h 738"/>
                  <a:gd name="T100" fmla="*/ 7 w 245"/>
                  <a:gd name="T101" fmla="*/ 29 h 738"/>
                  <a:gd name="T102" fmla="*/ 16 w 245"/>
                  <a:gd name="T103" fmla="*/ 18 h 738"/>
                  <a:gd name="T104" fmla="*/ 29 w 245"/>
                  <a:gd name="T105" fmla="*/ 8 h 738"/>
                  <a:gd name="T106" fmla="*/ 43 w 245"/>
                  <a:gd name="T107" fmla="*/ 2 h 738"/>
                  <a:gd name="T108" fmla="*/ 58 w 245"/>
                  <a:gd name="T10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738">
                    <a:moveTo>
                      <a:pt x="58" y="0"/>
                    </a:moveTo>
                    <a:lnTo>
                      <a:pt x="72" y="2"/>
                    </a:lnTo>
                    <a:lnTo>
                      <a:pt x="86" y="8"/>
                    </a:lnTo>
                    <a:lnTo>
                      <a:pt x="99" y="18"/>
                    </a:lnTo>
                    <a:lnTo>
                      <a:pt x="132" y="54"/>
                    </a:lnTo>
                    <a:lnTo>
                      <a:pt x="161" y="93"/>
                    </a:lnTo>
                    <a:lnTo>
                      <a:pt x="187" y="135"/>
                    </a:lnTo>
                    <a:lnTo>
                      <a:pt x="207" y="178"/>
                    </a:lnTo>
                    <a:lnTo>
                      <a:pt x="223" y="224"/>
                    </a:lnTo>
                    <a:lnTo>
                      <a:pt x="235" y="272"/>
                    </a:lnTo>
                    <a:lnTo>
                      <a:pt x="242" y="320"/>
                    </a:lnTo>
                    <a:lnTo>
                      <a:pt x="245" y="370"/>
                    </a:lnTo>
                    <a:lnTo>
                      <a:pt x="242" y="419"/>
                    </a:lnTo>
                    <a:lnTo>
                      <a:pt x="235" y="467"/>
                    </a:lnTo>
                    <a:lnTo>
                      <a:pt x="223" y="515"/>
                    </a:lnTo>
                    <a:lnTo>
                      <a:pt x="207" y="560"/>
                    </a:lnTo>
                    <a:lnTo>
                      <a:pt x="187" y="604"/>
                    </a:lnTo>
                    <a:lnTo>
                      <a:pt x="161" y="645"/>
                    </a:lnTo>
                    <a:lnTo>
                      <a:pt x="132" y="685"/>
                    </a:lnTo>
                    <a:lnTo>
                      <a:pt x="99" y="721"/>
                    </a:lnTo>
                    <a:lnTo>
                      <a:pt x="86" y="731"/>
                    </a:lnTo>
                    <a:lnTo>
                      <a:pt x="72" y="737"/>
                    </a:lnTo>
                    <a:lnTo>
                      <a:pt x="58" y="738"/>
                    </a:lnTo>
                    <a:lnTo>
                      <a:pt x="43" y="737"/>
                    </a:lnTo>
                    <a:lnTo>
                      <a:pt x="29" y="731"/>
                    </a:lnTo>
                    <a:lnTo>
                      <a:pt x="16" y="721"/>
                    </a:lnTo>
                    <a:lnTo>
                      <a:pt x="7" y="709"/>
                    </a:lnTo>
                    <a:lnTo>
                      <a:pt x="2" y="695"/>
                    </a:lnTo>
                    <a:lnTo>
                      <a:pt x="0" y="680"/>
                    </a:lnTo>
                    <a:lnTo>
                      <a:pt x="2" y="665"/>
                    </a:lnTo>
                    <a:lnTo>
                      <a:pt x="7" y="651"/>
                    </a:lnTo>
                    <a:lnTo>
                      <a:pt x="16" y="639"/>
                    </a:lnTo>
                    <a:lnTo>
                      <a:pt x="45" y="607"/>
                    </a:lnTo>
                    <a:lnTo>
                      <a:pt x="70" y="572"/>
                    </a:lnTo>
                    <a:lnTo>
                      <a:pt x="90" y="535"/>
                    </a:lnTo>
                    <a:lnTo>
                      <a:pt x="107" y="496"/>
                    </a:lnTo>
                    <a:lnTo>
                      <a:pt x="119" y="454"/>
                    </a:lnTo>
                    <a:lnTo>
                      <a:pt x="125" y="412"/>
                    </a:lnTo>
                    <a:lnTo>
                      <a:pt x="129" y="370"/>
                    </a:lnTo>
                    <a:lnTo>
                      <a:pt x="125" y="325"/>
                    </a:lnTo>
                    <a:lnTo>
                      <a:pt x="119" y="284"/>
                    </a:lnTo>
                    <a:lnTo>
                      <a:pt x="107" y="243"/>
                    </a:lnTo>
                    <a:lnTo>
                      <a:pt x="90" y="204"/>
                    </a:lnTo>
                    <a:lnTo>
                      <a:pt x="70" y="167"/>
                    </a:lnTo>
                    <a:lnTo>
                      <a:pt x="45" y="132"/>
                    </a:lnTo>
                    <a:lnTo>
                      <a:pt x="16" y="99"/>
                    </a:lnTo>
                    <a:lnTo>
                      <a:pt x="7" y="86"/>
                    </a:lnTo>
                    <a:lnTo>
                      <a:pt x="2" y="73"/>
                    </a:lnTo>
                    <a:lnTo>
                      <a:pt x="0" y="58"/>
                    </a:lnTo>
                    <a:lnTo>
                      <a:pt x="2" y="43"/>
                    </a:lnTo>
                    <a:lnTo>
                      <a:pt x="7" y="29"/>
                    </a:lnTo>
                    <a:lnTo>
                      <a:pt x="16" y="18"/>
                    </a:lnTo>
                    <a:lnTo>
                      <a:pt x="29" y="8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3">
                <a:extLst>
                  <a:ext uri="{FF2B5EF4-FFF2-40B4-BE49-F238E27FC236}">
                    <a16:creationId xmlns:a16="http://schemas.microsoft.com/office/drawing/2014/main" id="{7CADB66B-6589-4E63-B6E6-1F272221E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8" y="2728913"/>
                <a:ext cx="47625" cy="157163"/>
              </a:xfrm>
              <a:custGeom>
                <a:avLst/>
                <a:gdLst>
                  <a:gd name="T0" fmla="*/ 238 w 296"/>
                  <a:gd name="T1" fmla="*/ 0 h 986"/>
                  <a:gd name="T2" fmla="*/ 253 w 296"/>
                  <a:gd name="T3" fmla="*/ 2 h 986"/>
                  <a:gd name="T4" fmla="*/ 267 w 296"/>
                  <a:gd name="T5" fmla="*/ 7 h 986"/>
                  <a:gd name="T6" fmla="*/ 279 w 296"/>
                  <a:gd name="T7" fmla="*/ 16 h 986"/>
                  <a:gd name="T8" fmla="*/ 289 w 296"/>
                  <a:gd name="T9" fmla="*/ 29 h 986"/>
                  <a:gd name="T10" fmla="*/ 294 w 296"/>
                  <a:gd name="T11" fmla="*/ 43 h 986"/>
                  <a:gd name="T12" fmla="*/ 296 w 296"/>
                  <a:gd name="T13" fmla="*/ 58 h 986"/>
                  <a:gd name="T14" fmla="*/ 294 w 296"/>
                  <a:gd name="T15" fmla="*/ 73 h 986"/>
                  <a:gd name="T16" fmla="*/ 289 w 296"/>
                  <a:gd name="T17" fmla="*/ 86 h 986"/>
                  <a:gd name="T18" fmla="*/ 279 w 296"/>
                  <a:gd name="T19" fmla="*/ 99 h 986"/>
                  <a:gd name="T20" fmla="*/ 241 w 296"/>
                  <a:gd name="T21" fmla="*/ 141 h 986"/>
                  <a:gd name="T22" fmla="*/ 208 w 296"/>
                  <a:gd name="T23" fmla="*/ 187 h 986"/>
                  <a:gd name="T24" fmla="*/ 180 w 296"/>
                  <a:gd name="T25" fmla="*/ 234 h 986"/>
                  <a:gd name="T26" fmla="*/ 157 w 296"/>
                  <a:gd name="T27" fmla="*/ 283 h 986"/>
                  <a:gd name="T28" fmla="*/ 140 w 296"/>
                  <a:gd name="T29" fmla="*/ 335 h 986"/>
                  <a:gd name="T30" fmla="*/ 127 w 296"/>
                  <a:gd name="T31" fmla="*/ 387 h 986"/>
                  <a:gd name="T32" fmla="*/ 118 w 296"/>
                  <a:gd name="T33" fmla="*/ 439 h 986"/>
                  <a:gd name="T34" fmla="*/ 116 w 296"/>
                  <a:gd name="T35" fmla="*/ 493 h 986"/>
                  <a:gd name="T36" fmla="*/ 118 w 296"/>
                  <a:gd name="T37" fmla="*/ 546 h 986"/>
                  <a:gd name="T38" fmla="*/ 127 w 296"/>
                  <a:gd name="T39" fmla="*/ 600 h 986"/>
                  <a:gd name="T40" fmla="*/ 140 w 296"/>
                  <a:gd name="T41" fmla="*/ 652 h 986"/>
                  <a:gd name="T42" fmla="*/ 157 w 296"/>
                  <a:gd name="T43" fmla="*/ 703 h 986"/>
                  <a:gd name="T44" fmla="*/ 180 w 296"/>
                  <a:gd name="T45" fmla="*/ 753 h 986"/>
                  <a:gd name="T46" fmla="*/ 208 w 296"/>
                  <a:gd name="T47" fmla="*/ 800 h 986"/>
                  <a:gd name="T48" fmla="*/ 241 w 296"/>
                  <a:gd name="T49" fmla="*/ 846 h 986"/>
                  <a:gd name="T50" fmla="*/ 279 w 296"/>
                  <a:gd name="T51" fmla="*/ 887 h 986"/>
                  <a:gd name="T52" fmla="*/ 289 w 296"/>
                  <a:gd name="T53" fmla="*/ 900 h 986"/>
                  <a:gd name="T54" fmla="*/ 294 w 296"/>
                  <a:gd name="T55" fmla="*/ 913 h 986"/>
                  <a:gd name="T56" fmla="*/ 296 w 296"/>
                  <a:gd name="T57" fmla="*/ 928 h 986"/>
                  <a:gd name="T58" fmla="*/ 294 w 296"/>
                  <a:gd name="T59" fmla="*/ 943 h 986"/>
                  <a:gd name="T60" fmla="*/ 289 w 296"/>
                  <a:gd name="T61" fmla="*/ 957 h 986"/>
                  <a:gd name="T62" fmla="*/ 279 w 296"/>
                  <a:gd name="T63" fmla="*/ 969 h 986"/>
                  <a:gd name="T64" fmla="*/ 267 w 296"/>
                  <a:gd name="T65" fmla="*/ 979 h 986"/>
                  <a:gd name="T66" fmla="*/ 253 w 296"/>
                  <a:gd name="T67" fmla="*/ 984 h 986"/>
                  <a:gd name="T68" fmla="*/ 238 w 296"/>
                  <a:gd name="T69" fmla="*/ 986 h 986"/>
                  <a:gd name="T70" fmla="*/ 223 w 296"/>
                  <a:gd name="T71" fmla="*/ 984 h 986"/>
                  <a:gd name="T72" fmla="*/ 209 w 296"/>
                  <a:gd name="T73" fmla="*/ 979 h 986"/>
                  <a:gd name="T74" fmla="*/ 197 w 296"/>
                  <a:gd name="T75" fmla="*/ 969 h 986"/>
                  <a:gd name="T76" fmla="*/ 155 w 296"/>
                  <a:gd name="T77" fmla="*/ 924 h 986"/>
                  <a:gd name="T78" fmla="*/ 120 w 296"/>
                  <a:gd name="T79" fmla="*/ 876 h 986"/>
                  <a:gd name="T80" fmla="*/ 88 w 296"/>
                  <a:gd name="T81" fmla="*/ 825 h 986"/>
                  <a:gd name="T82" fmla="*/ 61 w 296"/>
                  <a:gd name="T83" fmla="*/ 774 h 986"/>
                  <a:gd name="T84" fmla="*/ 39 w 296"/>
                  <a:gd name="T85" fmla="*/ 720 h 986"/>
                  <a:gd name="T86" fmla="*/ 22 w 296"/>
                  <a:gd name="T87" fmla="*/ 664 h 986"/>
                  <a:gd name="T88" fmla="*/ 10 w 296"/>
                  <a:gd name="T89" fmla="*/ 608 h 986"/>
                  <a:gd name="T90" fmla="*/ 2 w 296"/>
                  <a:gd name="T91" fmla="*/ 551 h 986"/>
                  <a:gd name="T92" fmla="*/ 0 w 296"/>
                  <a:gd name="T93" fmla="*/ 493 h 986"/>
                  <a:gd name="T94" fmla="*/ 2 w 296"/>
                  <a:gd name="T95" fmla="*/ 435 h 986"/>
                  <a:gd name="T96" fmla="*/ 10 w 296"/>
                  <a:gd name="T97" fmla="*/ 378 h 986"/>
                  <a:gd name="T98" fmla="*/ 22 w 296"/>
                  <a:gd name="T99" fmla="*/ 322 h 986"/>
                  <a:gd name="T100" fmla="*/ 39 w 296"/>
                  <a:gd name="T101" fmla="*/ 267 h 986"/>
                  <a:gd name="T102" fmla="*/ 61 w 296"/>
                  <a:gd name="T103" fmla="*/ 213 h 986"/>
                  <a:gd name="T104" fmla="*/ 88 w 296"/>
                  <a:gd name="T105" fmla="*/ 160 h 986"/>
                  <a:gd name="T106" fmla="*/ 120 w 296"/>
                  <a:gd name="T107" fmla="*/ 111 h 986"/>
                  <a:gd name="T108" fmla="*/ 155 w 296"/>
                  <a:gd name="T109" fmla="*/ 62 h 986"/>
                  <a:gd name="T110" fmla="*/ 197 w 296"/>
                  <a:gd name="T111" fmla="*/ 16 h 986"/>
                  <a:gd name="T112" fmla="*/ 209 w 296"/>
                  <a:gd name="T113" fmla="*/ 7 h 986"/>
                  <a:gd name="T114" fmla="*/ 223 w 296"/>
                  <a:gd name="T115" fmla="*/ 2 h 986"/>
                  <a:gd name="T116" fmla="*/ 238 w 296"/>
                  <a:gd name="T117" fmla="*/ 0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6" h="986">
                    <a:moveTo>
                      <a:pt x="238" y="0"/>
                    </a:moveTo>
                    <a:lnTo>
                      <a:pt x="253" y="2"/>
                    </a:lnTo>
                    <a:lnTo>
                      <a:pt x="267" y="7"/>
                    </a:lnTo>
                    <a:lnTo>
                      <a:pt x="279" y="16"/>
                    </a:lnTo>
                    <a:lnTo>
                      <a:pt x="289" y="29"/>
                    </a:lnTo>
                    <a:lnTo>
                      <a:pt x="294" y="43"/>
                    </a:lnTo>
                    <a:lnTo>
                      <a:pt x="296" y="58"/>
                    </a:lnTo>
                    <a:lnTo>
                      <a:pt x="294" y="73"/>
                    </a:lnTo>
                    <a:lnTo>
                      <a:pt x="289" y="86"/>
                    </a:lnTo>
                    <a:lnTo>
                      <a:pt x="279" y="99"/>
                    </a:lnTo>
                    <a:lnTo>
                      <a:pt x="241" y="141"/>
                    </a:lnTo>
                    <a:lnTo>
                      <a:pt x="208" y="187"/>
                    </a:lnTo>
                    <a:lnTo>
                      <a:pt x="180" y="234"/>
                    </a:lnTo>
                    <a:lnTo>
                      <a:pt x="157" y="283"/>
                    </a:lnTo>
                    <a:lnTo>
                      <a:pt x="140" y="335"/>
                    </a:lnTo>
                    <a:lnTo>
                      <a:pt x="127" y="387"/>
                    </a:lnTo>
                    <a:lnTo>
                      <a:pt x="118" y="439"/>
                    </a:lnTo>
                    <a:lnTo>
                      <a:pt x="116" y="493"/>
                    </a:lnTo>
                    <a:lnTo>
                      <a:pt x="118" y="546"/>
                    </a:lnTo>
                    <a:lnTo>
                      <a:pt x="127" y="600"/>
                    </a:lnTo>
                    <a:lnTo>
                      <a:pt x="140" y="652"/>
                    </a:lnTo>
                    <a:lnTo>
                      <a:pt x="157" y="703"/>
                    </a:lnTo>
                    <a:lnTo>
                      <a:pt x="180" y="753"/>
                    </a:lnTo>
                    <a:lnTo>
                      <a:pt x="208" y="800"/>
                    </a:lnTo>
                    <a:lnTo>
                      <a:pt x="241" y="846"/>
                    </a:lnTo>
                    <a:lnTo>
                      <a:pt x="279" y="887"/>
                    </a:lnTo>
                    <a:lnTo>
                      <a:pt x="289" y="900"/>
                    </a:lnTo>
                    <a:lnTo>
                      <a:pt x="294" y="913"/>
                    </a:lnTo>
                    <a:lnTo>
                      <a:pt x="296" y="928"/>
                    </a:lnTo>
                    <a:lnTo>
                      <a:pt x="294" y="943"/>
                    </a:lnTo>
                    <a:lnTo>
                      <a:pt x="289" y="957"/>
                    </a:lnTo>
                    <a:lnTo>
                      <a:pt x="279" y="969"/>
                    </a:lnTo>
                    <a:lnTo>
                      <a:pt x="267" y="979"/>
                    </a:lnTo>
                    <a:lnTo>
                      <a:pt x="253" y="984"/>
                    </a:lnTo>
                    <a:lnTo>
                      <a:pt x="238" y="986"/>
                    </a:lnTo>
                    <a:lnTo>
                      <a:pt x="223" y="984"/>
                    </a:lnTo>
                    <a:lnTo>
                      <a:pt x="209" y="979"/>
                    </a:lnTo>
                    <a:lnTo>
                      <a:pt x="197" y="969"/>
                    </a:lnTo>
                    <a:lnTo>
                      <a:pt x="155" y="924"/>
                    </a:lnTo>
                    <a:lnTo>
                      <a:pt x="120" y="876"/>
                    </a:lnTo>
                    <a:lnTo>
                      <a:pt x="88" y="825"/>
                    </a:lnTo>
                    <a:lnTo>
                      <a:pt x="61" y="774"/>
                    </a:lnTo>
                    <a:lnTo>
                      <a:pt x="39" y="720"/>
                    </a:lnTo>
                    <a:lnTo>
                      <a:pt x="22" y="664"/>
                    </a:lnTo>
                    <a:lnTo>
                      <a:pt x="10" y="608"/>
                    </a:lnTo>
                    <a:lnTo>
                      <a:pt x="2" y="551"/>
                    </a:lnTo>
                    <a:lnTo>
                      <a:pt x="0" y="493"/>
                    </a:lnTo>
                    <a:lnTo>
                      <a:pt x="2" y="435"/>
                    </a:lnTo>
                    <a:lnTo>
                      <a:pt x="10" y="378"/>
                    </a:lnTo>
                    <a:lnTo>
                      <a:pt x="22" y="322"/>
                    </a:lnTo>
                    <a:lnTo>
                      <a:pt x="39" y="267"/>
                    </a:lnTo>
                    <a:lnTo>
                      <a:pt x="61" y="213"/>
                    </a:lnTo>
                    <a:lnTo>
                      <a:pt x="88" y="160"/>
                    </a:lnTo>
                    <a:lnTo>
                      <a:pt x="120" y="111"/>
                    </a:lnTo>
                    <a:lnTo>
                      <a:pt x="155" y="62"/>
                    </a:lnTo>
                    <a:lnTo>
                      <a:pt x="197" y="16"/>
                    </a:lnTo>
                    <a:lnTo>
                      <a:pt x="209" y="7"/>
                    </a:lnTo>
                    <a:lnTo>
                      <a:pt x="223" y="2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4">
                <a:extLst>
                  <a:ext uri="{FF2B5EF4-FFF2-40B4-BE49-F238E27FC236}">
                    <a16:creationId xmlns:a16="http://schemas.microsoft.com/office/drawing/2014/main" id="{5D0650A7-36D2-4765-8647-BDF22BBF6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3" y="2746375"/>
                <a:ext cx="38100" cy="117475"/>
              </a:xfrm>
              <a:custGeom>
                <a:avLst/>
                <a:gdLst>
                  <a:gd name="T0" fmla="*/ 187 w 245"/>
                  <a:gd name="T1" fmla="*/ 0 h 738"/>
                  <a:gd name="T2" fmla="*/ 202 w 245"/>
                  <a:gd name="T3" fmla="*/ 2 h 738"/>
                  <a:gd name="T4" fmla="*/ 216 w 245"/>
                  <a:gd name="T5" fmla="*/ 7 h 738"/>
                  <a:gd name="T6" fmla="*/ 229 w 245"/>
                  <a:gd name="T7" fmla="*/ 17 h 738"/>
                  <a:gd name="T8" fmla="*/ 238 w 245"/>
                  <a:gd name="T9" fmla="*/ 29 h 738"/>
                  <a:gd name="T10" fmla="*/ 243 w 245"/>
                  <a:gd name="T11" fmla="*/ 43 h 738"/>
                  <a:gd name="T12" fmla="*/ 245 w 245"/>
                  <a:gd name="T13" fmla="*/ 58 h 738"/>
                  <a:gd name="T14" fmla="*/ 243 w 245"/>
                  <a:gd name="T15" fmla="*/ 73 h 738"/>
                  <a:gd name="T16" fmla="*/ 238 w 245"/>
                  <a:gd name="T17" fmla="*/ 87 h 738"/>
                  <a:gd name="T18" fmla="*/ 229 w 245"/>
                  <a:gd name="T19" fmla="*/ 99 h 738"/>
                  <a:gd name="T20" fmla="*/ 199 w 245"/>
                  <a:gd name="T21" fmla="*/ 132 h 738"/>
                  <a:gd name="T22" fmla="*/ 175 w 245"/>
                  <a:gd name="T23" fmla="*/ 167 h 738"/>
                  <a:gd name="T24" fmla="*/ 155 w 245"/>
                  <a:gd name="T25" fmla="*/ 204 h 738"/>
                  <a:gd name="T26" fmla="*/ 138 w 245"/>
                  <a:gd name="T27" fmla="*/ 243 h 738"/>
                  <a:gd name="T28" fmla="*/ 126 w 245"/>
                  <a:gd name="T29" fmla="*/ 283 h 738"/>
                  <a:gd name="T30" fmla="*/ 119 w 245"/>
                  <a:gd name="T31" fmla="*/ 326 h 738"/>
                  <a:gd name="T32" fmla="*/ 116 w 245"/>
                  <a:gd name="T33" fmla="*/ 369 h 738"/>
                  <a:gd name="T34" fmla="*/ 119 w 245"/>
                  <a:gd name="T35" fmla="*/ 412 h 738"/>
                  <a:gd name="T36" fmla="*/ 126 w 245"/>
                  <a:gd name="T37" fmla="*/ 455 h 738"/>
                  <a:gd name="T38" fmla="*/ 138 w 245"/>
                  <a:gd name="T39" fmla="*/ 496 h 738"/>
                  <a:gd name="T40" fmla="*/ 155 w 245"/>
                  <a:gd name="T41" fmla="*/ 535 h 738"/>
                  <a:gd name="T42" fmla="*/ 175 w 245"/>
                  <a:gd name="T43" fmla="*/ 572 h 738"/>
                  <a:gd name="T44" fmla="*/ 199 w 245"/>
                  <a:gd name="T45" fmla="*/ 607 h 738"/>
                  <a:gd name="T46" fmla="*/ 229 w 245"/>
                  <a:gd name="T47" fmla="*/ 639 h 738"/>
                  <a:gd name="T48" fmla="*/ 238 w 245"/>
                  <a:gd name="T49" fmla="*/ 651 h 738"/>
                  <a:gd name="T50" fmla="*/ 243 w 245"/>
                  <a:gd name="T51" fmla="*/ 665 h 738"/>
                  <a:gd name="T52" fmla="*/ 245 w 245"/>
                  <a:gd name="T53" fmla="*/ 680 h 738"/>
                  <a:gd name="T54" fmla="*/ 243 w 245"/>
                  <a:gd name="T55" fmla="*/ 695 h 738"/>
                  <a:gd name="T56" fmla="*/ 238 w 245"/>
                  <a:gd name="T57" fmla="*/ 708 h 738"/>
                  <a:gd name="T58" fmla="*/ 229 w 245"/>
                  <a:gd name="T59" fmla="*/ 721 h 738"/>
                  <a:gd name="T60" fmla="*/ 216 w 245"/>
                  <a:gd name="T61" fmla="*/ 731 h 738"/>
                  <a:gd name="T62" fmla="*/ 202 w 245"/>
                  <a:gd name="T63" fmla="*/ 736 h 738"/>
                  <a:gd name="T64" fmla="*/ 187 w 245"/>
                  <a:gd name="T65" fmla="*/ 738 h 738"/>
                  <a:gd name="T66" fmla="*/ 173 w 245"/>
                  <a:gd name="T67" fmla="*/ 736 h 738"/>
                  <a:gd name="T68" fmla="*/ 159 w 245"/>
                  <a:gd name="T69" fmla="*/ 731 h 738"/>
                  <a:gd name="T70" fmla="*/ 146 w 245"/>
                  <a:gd name="T71" fmla="*/ 721 h 738"/>
                  <a:gd name="T72" fmla="*/ 112 w 245"/>
                  <a:gd name="T73" fmla="*/ 684 h 738"/>
                  <a:gd name="T74" fmla="*/ 84 w 245"/>
                  <a:gd name="T75" fmla="*/ 645 h 738"/>
                  <a:gd name="T76" fmla="*/ 58 w 245"/>
                  <a:gd name="T77" fmla="*/ 604 h 738"/>
                  <a:gd name="T78" fmla="*/ 38 w 245"/>
                  <a:gd name="T79" fmla="*/ 559 h 738"/>
                  <a:gd name="T80" fmla="*/ 21 w 245"/>
                  <a:gd name="T81" fmla="*/ 514 h 738"/>
                  <a:gd name="T82" fmla="*/ 10 w 245"/>
                  <a:gd name="T83" fmla="*/ 467 h 738"/>
                  <a:gd name="T84" fmla="*/ 2 w 245"/>
                  <a:gd name="T85" fmla="*/ 419 h 738"/>
                  <a:gd name="T86" fmla="*/ 0 w 245"/>
                  <a:gd name="T87" fmla="*/ 369 h 738"/>
                  <a:gd name="T88" fmla="*/ 2 w 245"/>
                  <a:gd name="T89" fmla="*/ 319 h 738"/>
                  <a:gd name="T90" fmla="*/ 10 w 245"/>
                  <a:gd name="T91" fmla="*/ 272 h 738"/>
                  <a:gd name="T92" fmla="*/ 21 w 245"/>
                  <a:gd name="T93" fmla="*/ 224 h 738"/>
                  <a:gd name="T94" fmla="*/ 38 w 245"/>
                  <a:gd name="T95" fmla="*/ 179 h 738"/>
                  <a:gd name="T96" fmla="*/ 58 w 245"/>
                  <a:gd name="T97" fmla="*/ 134 h 738"/>
                  <a:gd name="T98" fmla="*/ 84 w 245"/>
                  <a:gd name="T99" fmla="*/ 93 h 738"/>
                  <a:gd name="T100" fmla="*/ 112 w 245"/>
                  <a:gd name="T101" fmla="*/ 54 h 738"/>
                  <a:gd name="T102" fmla="*/ 146 w 245"/>
                  <a:gd name="T103" fmla="*/ 17 h 738"/>
                  <a:gd name="T104" fmla="*/ 159 w 245"/>
                  <a:gd name="T105" fmla="*/ 7 h 738"/>
                  <a:gd name="T106" fmla="*/ 173 w 245"/>
                  <a:gd name="T107" fmla="*/ 2 h 738"/>
                  <a:gd name="T108" fmla="*/ 187 w 245"/>
                  <a:gd name="T10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738">
                    <a:moveTo>
                      <a:pt x="187" y="0"/>
                    </a:moveTo>
                    <a:lnTo>
                      <a:pt x="202" y="2"/>
                    </a:lnTo>
                    <a:lnTo>
                      <a:pt x="216" y="7"/>
                    </a:lnTo>
                    <a:lnTo>
                      <a:pt x="229" y="17"/>
                    </a:lnTo>
                    <a:lnTo>
                      <a:pt x="238" y="29"/>
                    </a:lnTo>
                    <a:lnTo>
                      <a:pt x="243" y="43"/>
                    </a:lnTo>
                    <a:lnTo>
                      <a:pt x="245" y="58"/>
                    </a:lnTo>
                    <a:lnTo>
                      <a:pt x="243" y="73"/>
                    </a:lnTo>
                    <a:lnTo>
                      <a:pt x="238" y="87"/>
                    </a:lnTo>
                    <a:lnTo>
                      <a:pt x="229" y="99"/>
                    </a:lnTo>
                    <a:lnTo>
                      <a:pt x="199" y="132"/>
                    </a:lnTo>
                    <a:lnTo>
                      <a:pt x="175" y="167"/>
                    </a:lnTo>
                    <a:lnTo>
                      <a:pt x="155" y="204"/>
                    </a:lnTo>
                    <a:lnTo>
                      <a:pt x="138" y="243"/>
                    </a:lnTo>
                    <a:lnTo>
                      <a:pt x="126" y="283"/>
                    </a:lnTo>
                    <a:lnTo>
                      <a:pt x="119" y="326"/>
                    </a:lnTo>
                    <a:lnTo>
                      <a:pt x="116" y="369"/>
                    </a:lnTo>
                    <a:lnTo>
                      <a:pt x="119" y="412"/>
                    </a:lnTo>
                    <a:lnTo>
                      <a:pt x="126" y="455"/>
                    </a:lnTo>
                    <a:lnTo>
                      <a:pt x="138" y="496"/>
                    </a:lnTo>
                    <a:lnTo>
                      <a:pt x="155" y="535"/>
                    </a:lnTo>
                    <a:lnTo>
                      <a:pt x="175" y="572"/>
                    </a:lnTo>
                    <a:lnTo>
                      <a:pt x="199" y="607"/>
                    </a:lnTo>
                    <a:lnTo>
                      <a:pt x="229" y="639"/>
                    </a:lnTo>
                    <a:lnTo>
                      <a:pt x="238" y="651"/>
                    </a:lnTo>
                    <a:lnTo>
                      <a:pt x="243" y="665"/>
                    </a:lnTo>
                    <a:lnTo>
                      <a:pt x="245" y="680"/>
                    </a:lnTo>
                    <a:lnTo>
                      <a:pt x="243" y="695"/>
                    </a:lnTo>
                    <a:lnTo>
                      <a:pt x="238" y="708"/>
                    </a:lnTo>
                    <a:lnTo>
                      <a:pt x="229" y="721"/>
                    </a:lnTo>
                    <a:lnTo>
                      <a:pt x="216" y="731"/>
                    </a:lnTo>
                    <a:lnTo>
                      <a:pt x="202" y="736"/>
                    </a:lnTo>
                    <a:lnTo>
                      <a:pt x="187" y="738"/>
                    </a:lnTo>
                    <a:lnTo>
                      <a:pt x="173" y="736"/>
                    </a:lnTo>
                    <a:lnTo>
                      <a:pt x="159" y="731"/>
                    </a:lnTo>
                    <a:lnTo>
                      <a:pt x="146" y="721"/>
                    </a:lnTo>
                    <a:lnTo>
                      <a:pt x="112" y="684"/>
                    </a:lnTo>
                    <a:lnTo>
                      <a:pt x="84" y="645"/>
                    </a:lnTo>
                    <a:lnTo>
                      <a:pt x="58" y="604"/>
                    </a:lnTo>
                    <a:lnTo>
                      <a:pt x="38" y="559"/>
                    </a:lnTo>
                    <a:lnTo>
                      <a:pt x="21" y="514"/>
                    </a:lnTo>
                    <a:lnTo>
                      <a:pt x="10" y="467"/>
                    </a:lnTo>
                    <a:lnTo>
                      <a:pt x="2" y="419"/>
                    </a:lnTo>
                    <a:lnTo>
                      <a:pt x="0" y="369"/>
                    </a:lnTo>
                    <a:lnTo>
                      <a:pt x="2" y="319"/>
                    </a:lnTo>
                    <a:lnTo>
                      <a:pt x="10" y="272"/>
                    </a:lnTo>
                    <a:lnTo>
                      <a:pt x="21" y="224"/>
                    </a:lnTo>
                    <a:lnTo>
                      <a:pt x="38" y="179"/>
                    </a:lnTo>
                    <a:lnTo>
                      <a:pt x="58" y="134"/>
                    </a:lnTo>
                    <a:lnTo>
                      <a:pt x="84" y="93"/>
                    </a:lnTo>
                    <a:lnTo>
                      <a:pt x="112" y="54"/>
                    </a:lnTo>
                    <a:lnTo>
                      <a:pt x="146" y="17"/>
                    </a:lnTo>
                    <a:lnTo>
                      <a:pt x="159" y="7"/>
                    </a:lnTo>
                    <a:lnTo>
                      <a:pt x="173" y="2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279488-7A77-41B4-9542-61B40CED3A41}"/>
                </a:ext>
              </a:extLst>
            </p:cNvPr>
            <p:cNvGrpSpPr/>
            <p:nvPr/>
          </p:nvGrpSpPr>
          <p:grpSpPr>
            <a:xfrm>
              <a:off x="5739562" y="3286125"/>
              <a:ext cx="441325" cy="427038"/>
              <a:chOff x="5854700" y="4052888"/>
              <a:chExt cx="441325" cy="427038"/>
            </a:xfrm>
            <a:solidFill>
              <a:schemeClr val="bg1"/>
            </a:solidFill>
          </p:grpSpPr>
          <p:sp>
            <p:nvSpPr>
              <p:cNvPr id="26" name="Freeform 192">
                <a:extLst>
                  <a:ext uri="{FF2B5EF4-FFF2-40B4-BE49-F238E27FC236}">
                    <a16:creationId xmlns:a16="http://schemas.microsoft.com/office/drawing/2014/main" id="{5D15C046-AC0F-4854-B615-9399A51A6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900" y="4344988"/>
                <a:ext cx="34925" cy="34925"/>
              </a:xfrm>
              <a:custGeom>
                <a:avLst/>
                <a:gdLst>
                  <a:gd name="T0" fmla="*/ 134 w 269"/>
                  <a:gd name="T1" fmla="*/ 0 h 269"/>
                  <a:gd name="T2" fmla="*/ 161 w 269"/>
                  <a:gd name="T3" fmla="*/ 3 h 269"/>
                  <a:gd name="T4" fmla="*/ 188 w 269"/>
                  <a:gd name="T5" fmla="*/ 10 h 269"/>
                  <a:gd name="T6" fmla="*/ 210 w 269"/>
                  <a:gd name="T7" fmla="*/ 24 h 269"/>
                  <a:gd name="T8" fmla="*/ 230 w 269"/>
                  <a:gd name="T9" fmla="*/ 40 h 269"/>
                  <a:gd name="T10" fmla="*/ 246 w 269"/>
                  <a:gd name="T11" fmla="*/ 60 h 269"/>
                  <a:gd name="T12" fmla="*/ 259 w 269"/>
                  <a:gd name="T13" fmla="*/ 82 h 269"/>
                  <a:gd name="T14" fmla="*/ 266 w 269"/>
                  <a:gd name="T15" fmla="*/ 107 h 269"/>
                  <a:gd name="T16" fmla="*/ 269 w 269"/>
                  <a:gd name="T17" fmla="*/ 134 h 269"/>
                  <a:gd name="T18" fmla="*/ 266 w 269"/>
                  <a:gd name="T19" fmla="*/ 162 h 269"/>
                  <a:gd name="T20" fmla="*/ 259 w 269"/>
                  <a:gd name="T21" fmla="*/ 187 h 269"/>
                  <a:gd name="T22" fmla="*/ 246 w 269"/>
                  <a:gd name="T23" fmla="*/ 210 h 269"/>
                  <a:gd name="T24" fmla="*/ 230 w 269"/>
                  <a:gd name="T25" fmla="*/ 230 h 269"/>
                  <a:gd name="T26" fmla="*/ 210 w 269"/>
                  <a:gd name="T27" fmla="*/ 246 h 269"/>
                  <a:gd name="T28" fmla="*/ 188 w 269"/>
                  <a:gd name="T29" fmla="*/ 258 h 269"/>
                  <a:gd name="T30" fmla="*/ 161 w 269"/>
                  <a:gd name="T31" fmla="*/ 266 h 269"/>
                  <a:gd name="T32" fmla="*/ 134 w 269"/>
                  <a:gd name="T33" fmla="*/ 269 h 269"/>
                  <a:gd name="T34" fmla="*/ 108 w 269"/>
                  <a:gd name="T35" fmla="*/ 266 h 269"/>
                  <a:gd name="T36" fmla="*/ 82 w 269"/>
                  <a:gd name="T37" fmla="*/ 258 h 269"/>
                  <a:gd name="T38" fmla="*/ 59 w 269"/>
                  <a:gd name="T39" fmla="*/ 246 h 269"/>
                  <a:gd name="T40" fmla="*/ 39 w 269"/>
                  <a:gd name="T41" fmla="*/ 230 h 269"/>
                  <a:gd name="T42" fmla="*/ 23 w 269"/>
                  <a:gd name="T43" fmla="*/ 210 h 269"/>
                  <a:gd name="T44" fmla="*/ 11 w 269"/>
                  <a:gd name="T45" fmla="*/ 187 h 269"/>
                  <a:gd name="T46" fmla="*/ 3 w 269"/>
                  <a:gd name="T47" fmla="*/ 162 h 269"/>
                  <a:gd name="T48" fmla="*/ 0 w 269"/>
                  <a:gd name="T49" fmla="*/ 134 h 269"/>
                  <a:gd name="T50" fmla="*/ 3 w 269"/>
                  <a:gd name="T51" fmla="*/ 107 h 269"/>
                  <a:gd name="T52" fmla="*/ 11 w 269"/>
                  <a:gd name="T53" fmla="*/ 82 h 269"/>
                  <a:gd name="T54" fmla="*/ 23 w 269"/>
                  <a:gd name="T55" fmla="*/ 60 h 269"/>
                  <a:gd name="T56" fmla="*/ 39 w 269"/>
                  <a:gd name="T57" fmla="*/ 40 h 269"/>
                  <a:gd name="T58" fmla="*/ 59 w 269"/>
                  <a:gd name="T59" fmla="*/ 24 h 269"/>
                  <a:gd name="T60" fmla="*/ 82 w 269"/>
                  <a:gd name="T61" fmla="*/ 10 h 269"/>
                  <a:gd name="T62" fmla="*/ 108 w 269"/>
                  <a:gd name="T63" fmla="*/ 3 h 269"/>
                  <a:gd name="T64" fmla="*/ 134 w 269"/>
                  <a:gd name="T6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269">
                    <a:moveTo>
                      <a:pt x="134" y="0"/>
                    </a:moveTo>
                    <a:lnTo>
                      <a:pt x="161" y="3"/>
                    </a:lnTo>
                    <a:lnTo>
                      <a:pt x="188" y="10"/>
                    </a:lnTo>
                    <a:lnTo>
                      <a:pt x="210" y="24"/>
                    </a:lnTo>
                    <a:lnTo>
                      <a:pt x="230" y="40"/>
                    </a:lnTo>
                    <a:lnTo>
                      <a:pt x="246" y="60"/>
                    </a:lnTo>
                    <a:lnTo>
                      <a:pt x="259" y="82"/>
                    </a:lnTo>
                    <a:lnTo>
                      <a:pt x="266" y="107"/>
                    </a:lnTo>
                    <a:lnTo>
                      <a:pt x="269" y="134"/>
                    </a:lnTo>
                    <a:lnTo>
                      <a:pt x="266" y="162"/>
                    </a:lnTo>
                    <a:lnTo>
                      <a:pt x="259" y="187"/>
                    </a:lnTo>
                    <a:lnTo>
                      <a:pt x="246" y="210"/>
                    </a:lnTo>
                    <a:lnTo>
                      <a:pt x="230" y="230"/>
                    </a:lnTo>
                    <a:lnTo>
                      <a:pt x="210" y="246"/>
                    </a:lnTo>
                    <a:lnTo>
                      <a:pt x="188" y="258"/>
                    </a:lnTo>
                    <a:lnTo>
                      <a:pt x="161" y="266"/>
                    </a:lnTo>
                    <a:lnTo>
                      <a:pt x="134" y="269"/>
                    </a:lnTo>
                    <a:lnTo>
                      <a:pt x="108" y="266"/>
                    </a:lnTo>
                    <a:lnTo>
                      <a:pt x="82" y="258"/>
                    </a:lnTo>
                    <a:lnTo>
                      <a:pt x="59" y="246"/>
                    </a:lnTo>
                    <a:lnTo>
                      <a:pt x="39" y="230"/>
                    </a:lnTo>
                    <a:lnTo>
                      <a:pt x="23" y="210"/>
                    </a:lnTo>
                    <a:lnTo>
                      <a:pt x="11" y="187"/>
                    </a:lnTo>
                    <a:lnTo>
                      <a:pt x="3" y="162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60"/>
                    </a:lnTo>
                    <a:lnTo>
                      <a:pt x="39" y="40"/>
                    </a:lnTo>
                    <a:lnTo>
                      <a:pt x="59" y="24"/>
                    </a:lnTo>
                    <a:lnTo>
                      <a:pt x="82" y="10"/>
                    </a:lnTo>
                    <a:lnTo>
                      <a:pt x="108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3">
                <a:extLst>
                  <a:ext uri="{FF2B5EF4-FFF2-40B4-BE49-F238E27FC236}">
                    <a16:creationId xmlns:a16="http://schemas.microsoft.com/office/drawing/2014/main" id="{3181022F-9383-4B66-9079-7AE898893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5" y="4144963"/>
                <a:ext cx="149225" cy="146050"/>
              </a:xfrm>
              <a:custGeom>
                <a:avLst/>
                <a:gdLst>
                  <a:gd name="T0" fmla="*/ 623 w 1129"/>
                  <a:gd name="T1" fmla="*/ 3 h 1114"/>
                  <a:gd name="T2" fmla="*/ 733 w 1129"/>
                  <a:gd name="T3" fmla="*/ 25 h 1114"/>
                  <a:gd name="T4" fmla="*/ 834 w 1129"/>
                  <a:gd name="T5" fmla="*/ 68 h 1114"/>
                  <a:gd name="T6" fmla="*/ 924 w 1129"/>
                  <a:gd name="T7" fmla="*/ 128 h 1114"/>
                  <a:gd name="T8" fmla="*/ 1001 w 1129"/>
                  <a:gd name="T9" fmla="*/ 203 h 1114"/>
                  <a:gd name="T10" fmla="*/ 1061 w 1129"/>
                  <a:gd name="T11" fmla="*/ 292 h 1114"/>
                  <a:gd name="T12" fmla="*/ 1104 w 1129"/>
                  <a:gd name="T13" fmla="*/ 392 h 1114"/>
                  <a:gd name="T14" fmla="*/ 1127 w 1129"/>
                  <a:gd name="T15" fmla="*/ 501 h 1114"/>
                  <a:gd name="T16" fmla="*/ 1127 w 1129"/>
                  <a:gd name="T17" fmla="*/ 615 h 1114"/>
                  <a:gd name="T18" fmla="*/ 1104 w 1129"/>
                  <a:gd name="T19" fmla="*/ 724 h 1114"/>
                  <a:gd name="T20" fmla="*/ 1061 w 1129"/>
                  <a:gd name="T21" fmla="*/ 823 h 1114"/>
                  <a:gd name="T22" fmla="*/ 1001 w 1129"/>
                  <a:gd name="T23" fmla="*/ 912 h 1114"/>
                  <a:gd name="T24" fmla="*/ 924 w 1129"/>
                  <a:gd name="T25" fmla="*/ 987 h 1114"/>
                  <a:gd name="T26" fmla="*/ 834 w 1129"/>
                  <a:gd name="T27" fmla="*/ 1047 h 1114"/>
                  <a:gd name="T28" fmla="*/ 733 w 1129"/>
                  <a:gd name="T29" fmla="*/ 1089 h 1114"/>
                  <a:gd name="T30" fmla="*/ 623 w 1129"/>
                  <a:gd name="T31" fmla="*/ 1111 h 1114"/>
                  <a:gd name="T32" fmla="*/ 507 w 1129"/>
                  <a:gd name="T33" fmla="*/ 1111 h 1114"/>
                  <a:gd name="T34" fmla="*/ 397 w 1129"/>
                  <a:gd name="T35" fmla="*/ 1089 h 1114"/>
                  <a:gd name="T36" fmla="*/ 295 w 1129"/>
                  <a:gd name="T37" fmla="*/ 1047 h 1114"/>
                  <a:gd name="T38" fmla="*/ 205 w 1129"/>
                  <a:gd name="T39" fmla="*/ 987 h 1114"/>
                  <a:gd name="T40" fmla="*/ 129 w 1129"/>
                  <a:gd name="T41" fmla="*/ 912 h 1114"/>
                  <a:gd name="T42" fmla="*/ 69 w 1129"/>
                  <a:gd name="T43" fmla="*/ 823 h 1114"/>
                  <a:gd name="T44" fmla="*/ 25 w 1129"/>
                  <a:gd name="T45" fmla="*/ 724 h 1114"/>
                  <a:gd name="T46" fmla="*/ 3 w 1129"/>
                  <a:gd name="T47" fmla="*/ 615 h 1114"/>
                  <a:gd name="T48" fmla="*/ 3 w 1129"/>
                  <a:gd name="T49" fmla="*/ 501 h 1114"/>
                  <a:gd name="T50" fmla="*/ 25 w 1129"/>
                  <a:gd name="T51" fmla="*/ 392 h 1114"/>
                  <a:gd name="T52" fmla="*/ 69 w 1129"/>
                  <a:gd name="T53" fmla="*/ 292 h 1114"/>
                  <a:gd name="T54" fmla="*/ 129 w 1129"/>
                  <a:gd name="T55" fmla="*/ 203 h 1114"/>
                  <a:gd name="T56" fmla="*/ 205 w 1129"/>
                  <a:gd name="T57" fmla="*/ 128 h 1114"/>
                  <a:gd name="T58" fmla="*/ 295 w 1129"/>
                  <a:gd name="T59" fmla="*/ 68 h 1114"/>
                  <a:gd name="T60" fmla="*/ 397 w 1129"/>
                  <a:gd name="T61" fmla="*/ 25 h 1114"/>
                  <a:gd name="T62" fmla="*/ 507 w 1129"/>
                  <a:gd name="T63" fmla="*/ 3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9" h="1114">
                    <a:moveTo>
                      <a:pt x="565" y="0"/>
                    </a:moveTo>
                    <a:lnTo>
                      <a:pt x="623" y="3"/>
                    </a:lnTo>
                    <a:lnTo>
                      <a:pt x="678" y="11"/>
                    </a:lnTo>
                    <a:lnTo>
                      <a:pt x="733" y="25"/>
                    </a:lnTo>
                    <a:lnTo>
                      <a:pt x="784" y="45"/>
                    </a:lnTo>
                    <a:lnTo>
                      <a:pt x="834" y="68"/>
                    </a:lnTo>
                    <a:lnTo>
                      <a:pt x="880" y="96"/>
                    </a:lnTo>
                    <a:lnTo>
                      <a:pt x="924" y="128"/>
                    </a:lnTo>
                    <a:lnTo>
                      <a:pt x="964" y="163"/>
                    </a:lnTo>
                    <a:lnTo>
                      <a:pt x="1001" y="203"/>
                    </a:lnTo>
                    <a:lnTo>
                      <a:pt x="1033" y="246"/>
                    </a:lnTo>
                    <a:lnTo>
                      <a:pt x="1061" y="292"/>
                    </a:lnTo>
                    <a:lnTo>
                      <a:pt x="1086" y="341"/>
                    </a:lnTo>
                    <a:lnTo>
                      <a:pt x="1104" y="392"/>
                    </a:lnTo>
                    <a:lnTo>
                      <a:pt x="1118" y="445"/>
                    </a:lnTo>
                    <a:lnTo>
                      <a:pt x="1127" y="501"/>
                    </a:lnTo>
                    <a:lnTo>
                      <a:pt x="1129" y="557"/>
                    </a:lnTo>
                    <a:lnTo>
                      <a:pt x="1127" y="615"/>
                    </a:lnTo>
                    <a:lnTo>
                      <a:pt x="1118" y="670"/>
                    </a:lnTo>
                    <a:lnTo>
                      <a:pt x="1104" y="724"/>
                    </a:lnTo>
                    <a:lnTo>
                      <a:pt x="1086" y="774"/>
                    </a:lnTo>
                    <a:lnTo>
                      <a:pt x="1061" y="823"/>
                    </a:lnTo>
                    <a:lnTo>
                      <a:pt x="1033" y="869"/>
                    </a:lnTo>
                    <a:lnTo>
                      <a:pt x="1001" y="912"/>
                    </a:lnTo>
                    <a:lnTo>
                      <a:pt x="964" y="951"/>
                    </a:lnTo>
                    <a:lnTo>
                      <a:pt x="924" y="987"/>
                    </a:lnTo>
                    <a:lnTo>
                      <a:pt x="880" y="1020"/>
                    </a:lnTo>
                    <a:lnTo>
                      <a:pt x="834" y="1047"/>
                    </a:lnTo>
                    <a:lnTo>
                      <a:pt x="784" y="1071"/>
                    </a:lnTo>
                    <a:lnTo>
                      <a:pt x="733" y="1089"/>
                    </a:lnTo>
                    <a:lnTo>
                      <a:pt x="678" y="1103"/>
                    </a:lnTo>
                    <a:lnTo>
                      <a:pt x="623" y="1111"/>
                    </a:lnTo>
                    <a:lnTo>
                      <a:pt x="565" y="1114"/>
                    </a:lnTo>
                    <a:lnTo>
                      <a:pt x="507" y="1111"/>
                    </a:lnTo>
                    <a:lnTo>
                      <a:pt x="451" y="1103"/>
                    </a:lnTo>
                    <a:lnTo>
                      <a:pt x="397" y="1089"/>
                    </a:lnTo>
                    <a:lnTo>
                      <a:pt x="345" y="1071"/>
                    </a:lnTo>
                    <a:lnTo>
                      <a:pt x="295" y="1047"/>
                    </a:lnTo>
                    <a:lnTo>
                      <a:pt x="249" y="1020"/>
                    </a:lnTo>
                    <a:lnTo>
                      <a:pt x="205" y="987"/>
                    </a:lnTo>
                    <a:lnTo>
                      <a:pt x="166" y="951"/>
                    </a:lnTo>
                    <a:lnTo>
                      <a:pt x="129" y="912"/>
                    </a:lnTo>
                    <a:lnTo>
                      <a:pt x="96" y="869"/>
                    </a:lnTo>
                    <a:lnTo>
                      <a:pt x="69" y="823"/>
                    </a:lnTo>
                    <a:lnTo>
                      <a:pt x="44" y="774"/>
                    </a:lnTo>
                    <a:lnTo>
                      <a:pt x="25" y="724"/>
                    </a:lnTo>
                    <a:lnTo>
                      <a:pt x="11" y="670"/>
                    </a:lnTo>
                    <a:lnTo>
                      <a:pt x="3" y="615"/>
                    </a:lnTo>
                    <a:lnTo>
                      <a:pt x="0" y="557"/>
                    </a:lnTo>
                    <a:lnTo>
                      <a:pt x="3" y="501"/>
                    </a:lnTo>
                    <a:lnTo>
                      <a:pt x="11" y="445"/>
                    </a:lnTo>
                    <a:lnTo>
                      <a:pt x="25" y="392"/>
                    </a:lnTo>
                    <a:lnTo>
                      <a:pt x="44" y="341"/>
                    </a:lnTo>
                    <a:lnTo>
                      <a:pt x="69" y="292"/>
                    </a:lnTo>
                    <a:lnTo>
                      <a:pt x="96" y="246"/>
                    </a:lnTo>
                    <a:lnTo>
                      <a:pt x="129" y="203"/>
                    </a:lnTo>
                    <a:lnTo>
                      <a:pt x="166" y="163"/>
                    </a:lnTo>
                    <a:lnTo>
                      <a:pt x="205" y="128"/>
                    </a:lnTo>
                    <a:lnTo>
                      <a:pt x="249" y="96"/>
                    </a:lnTo>
                    <a:lnTo>
                      <a:pt x="295" y="68"/>
                    </a:lnTo>
                    <a:lnTo>
                      <a:pt x="345" y="45"/>
                    </a:lnTo>
                    <a:lnTo>
                      <a:pt x="397" y="25"/>
                    </a:lnTo>
                    <a:lnTo>
                      <a:pt x="451" y="11"/>
                    </a:lnTo>
                    <a:lnTo>
                      <a:pt x="507" y="3"/>
                    </a:lnTo>
                    <a:lnTo>
                      <a:pt x="5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21369FAA-EF9B-4EB6-81B2-B231C706D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4316413"/>
                <a:ext cx="287338" cy="163513"/>
              </a:xfrm>
              <a:custGeom>
                <a:avLst/>
                <a:gdLst>
                  <a:gd name="T0" fmla="*/ 1613 w 2174"/>
                  <a:gd name="T1" fmla="*/ 9 h 1239"/>
                  <a:gd name="T2" fmla="*/ 1686 w 2174"/>
                  <a:gd name="T3" fmla="*/ 49 h 1239"/>
                  <a:gd name="T4" fmla="*/ 1742 w 2174"/>
                  <a:gd name="T5" fmla="*/ 105 h 1239"/>
                  <a:gd name="T6" fmla="*/ 1777 w 2174"/>
                  <a:gd name="T7" fmla="*/ 158 h 1239"/>
                  <a:gd name="T8" fmla="*/ 1794 w 2174"/>
                  <a:gd name="T9" fmla="*/ 191 h 1239"/>
                  <a:gd name="T10" fmla="*/ 2174 w 2174"/>
                  <a:gd name="T11" fmla="*/ 1203 h 1239"/>
                  <a:gd name="T12" fmla="*/ 2161 w 2174"/>
                  <a:gd name="T13" fmla="*/ 1228 h 1239"/>
                  <a:gd name="T14" fmla="*/ 2118 w 2174"/>
                  <a:gd name="T15" fmla="*/ 1239 h 1239"/>
                  <a:gd name="T16" fmla="*/ 1854 w 2174"/>
                  <a:gd name="T17" fmla="*/ 1233 h 1239"/>
                  <a:gd name="T18" fmla="*/ 1824 w 2174"/>
                  <a:gd name="T19" fmla="*/ 1209 h 1239"/>
                  <a:gd name="T20" fmla="*/ 1813 w 2174"/>
                  <a:gd name="T21" fmla="*/ 1190 h 1239"/>
                  <a:gd name="T22" fmla="*/ 1643 w 2174"/>
                  <a:gd name="T23" fmla="*/ 702 h 1239"/>
                  <a:gd name="T24" fmla="*/ 1641 w 2174"/>
                  <a:gd name="T25" fmla="*/ 699 h 1239"/>
                  <a:gd name="T26" fmla="*/ 1638 w 2174"/>
                  <a:gd name="T27" fmla="*/ 694 h 1239"/>
                  <a:gd name="T28" fmla="*/ 1633 w 2174"/>
                  <a:gd name="T29" fmla="*/ 692 h 1239"/>
                  <a:gd name="T30" fmla="*/ 1630 w 2174"/>
                  <a:gd name="T31" fmla="*/ 696 h 1239"/>
                  <a:gd name="T32" fmla="*/ 1628 w 2174"/>
                  <a:gd name="T33" fmla="*/ 709 h 1239"/>
                  <a:gd name="T34" fmla="*/ 1628 w 2174"/>
                  <a:gd name="T35" fmla="*/ 776 h 1239"/>
                  <a:gd name="T36" fmla="*/ 1628 w 2174"/>
                  <a:gd name="T37" fmla="*/ 899 h 1239"/>
                  <a:gd name="T38" fmla="*/ 1628 w 2174"/>
                  <a:gd name="T39" fmla="*/ 1035 h 1239"/>
                  <a:gd name="T40" fmla="*/ 1629 w 2174"/>
                  <a:gd name="T41" fmla="*/ 1154 h 1239"/>
                  <a:gd name="T42" fmla="*/ 1628 w 2174"/>
                  <a:gd name="T43" fmla="*/ 1200 h 1239"/>
                  <a:gd name="T44" fmla="*/ 1615 w 2174"/>
                  <a:gd name="T45" fmla="*/ 1229 h 1239"/>
                  <a:gd name="T46" fmla="*/ 1571 w 2174"/>
                  <a:gd name="T47" fmla="*/ 1239 h 1239"/>
                  <a:gd name="T48" fmla="*/ 626 w 2174"/>
                  <a:gd name="T49" fmla="*/ 1235 h 1239"/>
                  <a:gd name="T50" fmla="*/ 606 w 2174"/>
                  <a:gd name="T51" fmla="*/ 1213 h 1239"/>
                  <a:gd name="T52" fmla="*/ 601 w 2174"/>
                  <a:gd name="T53" fmla="*/ 1174 h 1239"/>
                  <a:gd name="T54" fmla="*/ 601 w 2174"/>
                  <a:gd name="T55" fmla="*/ 1056 h 1239"/>
                  <a:gd name="T56" fmla="*/ 600 w 2174"/>
                  <a:gd name="T57" fmla="*/ 914 h 1239"/>
                  <a:gd name="T58" fmla="*/ 600 w 2174"/>
                  <a:gd name="T59" fmla="*/ 784 h 1239"/>
                  <a:gd name="T60" fmla="*/ 599 w 2174"/>
                  <a:gd name="T61" fmla="*/ 705 h 1239"/>
                  <a:gd name="T62" fmla="*/ 593 w 2174"/>
                  <a:gd name="T63" fmla="*/ 689 h 1239"/>
                  <a:gd name="T64" fmla="*/ 584 w 2174"/>
                  <a:gd name="T65" fmla="*/ 700 h 1239"/>
                  <a:gd name="T66" fmla="*/ 577 w 2174"/>
                  <a:gd name="T67" fmla="*/ 714 h 1239"/>
                  <a:gd name="T68" fmla="*/ 396 w 2174"/>
                  <a:gd name="T69" fmla="*/ 1197 h 1239"/>
                  <a:gd name="T70" fmla="*/ 383 w 2174"/>
                  <a:gd name="T71" fmla="*/ 1217 h 1239"/>
                  <a:gd name="T72" fmla="*/ 348 w 2174"/>
                  <a:gd name="T73" fmla="*/ 1237 h 1239"/>
                  <a:gd name="T74" fmla="*/ 35 w 2174"/>
                  <a:gd name="T75" fmla="*/ 1238 h 1239"/>
                  <a:gd name="T76" fmla="*/ 5 w 2174"/>
                  <a:gd name="T77" fmla="*/ 1221 h 1239"/>
                  <a:gd name="T78" fmla="*/ 1 w 2174"/>
                  <a:gd name="T79" fmla="*/ 1193 h 1239"/>
                  <a:gd name="T80" fmla="*/ 383 w 2174"/>
                  <a:gd name="T81" fmla="*/ 184 h 1239"/>
                  <a:gd name="T82" fmla="*/ 401 w 2174"/>
                  <a:gd name="T83" fmla="*/ 147 h 1239"/>
                  <a:gd name="T84" fmla="*/ 434 w 2174"/>
                  <a:gd name="T85" fmla="*/ 95 h 1239"/>
                  <a:gd name="T86" fmla="*/ 486 w 2174"/>
                  <a:gd name="T87" fmla="*/ 44 h 1239"/>
                  <a:gd name="T88" fmla="*/ 559 w 2174"/>
                  <a:gd name="T89" fmla="*/ 9 h 1239"/>
                  <a:gd name="T90" fmla="*/ 652 w 2174"/>
                  <a:gd name="T91" fmla="*/ 1 h 1239"/>
                  <a:gd name="T92" fmla="*/ 694 w 2174"/>
                  <a:gd name="T93" fmla="*/ 1 h 1239"/>
                  <a:gd name="T94" fmla="*/ 788 w 2174"/>
                  <a:gd name="T95" fmla="*/ 1 h 1239"/>
                  <a:gd name="T96" fmla="*/ 918 w 2174"/>
                  <a:gd name="T97" fmla="*/ 1 h 1239"/>
                  <a:gd name="T98" fmla="*/ 1069 w 2174"/>
                  <a:gd name="T99" fmla="*/ 0 h 1239"/>
                  <a:gd name="T100" fmla="*/ 1222 w 2174"/>
                  <a:gd name="T101" fmla="*/ 0 h 1239"/>
                  <a:gd name="T102" fmla="*/ 1364 w 2174"/>
                  <a:gd name="T103" fmla="*/ 0 h 1239"/>
                  <a:gd name="T104" fmla="*/ 1476 w 2174"/>
                  <a:gd name="T105" fmla="*/ 0 h 1239"/>
                  <a:gd name="T106" fmla="*/ 1543 w 2174"/>
                  <a:gd name="T107" fmla="*/ 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74" h="1239">
                    <a:moveTo>
                      <a:pt x="1552" y="0"/>
                    </a:moveTo>
                    <a:lnTo>
                      <a:pt x="1583" y="2"/>
                    </a:lnTo>
                    <a:lnTo>
                      <a:pt x="1613" y="9"/>
                    </a:lnTo>
                    <a:lnTo>
                      <a:pt x="1639" y="20"/>
                    </a:lnTo>
                    <a:lnTo>
                      <a:pt x="1664" y="33"/>
                    </a:lnTo>
                    <a:lnTo>
                      <a:pt x="1686" y="49"/>
                    </a:lnTo>
                    <a:lnTo>
                      <a:pt x="1708" y="67"/>
                    </a:lnTo>
                    <a:lnTo>
                      <a:pt x="1726" y="85"/>
                    </a:lnTo>
                    <a:lnTo>
                      <a:pt x="1742" y="105"/>
                    </a:lnTo>
                    <a:lnTo>
                      <a:pt x="1756" y="124"/>
                    </a:lnTo>
                    <a:lnTo>
                      <a:pt x="1767" y="142"/>
                    </a:lnTo>
                    <a:lnTo>
                      <a:pt x="1777" y="158"/>
                    </a:lnTo>
                    <a:lnTo>
                      <a:pt x="1784" y="172"/>
                    </a:lnTo>
                    <a:lnTo>
                      <a:pt x="1791" y="183"/>
                    </a:lnTo>
                    <a:lnTo>
                      <a:pt x="1794" y="191"/>
                    </a:lnTo>
                    <a:lnTo>
                      <a:pt x="2170" y="1182"/>
                    </a:lnTo>
                    <a:lnTo>
                      <a:pt x="2173" y="1193"/>
                    </a:lnTo>
                    <a:lnTo>
                      <a:pt x="2174" y="1203"/>
                    </a:lnTo>
                    <a:lnTo>
                      <a:pt x="2172" y="1212"/>
                    </a:lnTo>
                    <a:lnTo>
                      <a:pt x="2168" y="1221"/>
                    </a:lnTo>
                    <a:lnTo>
                      <a:pt x="2161" y="1228"/>
                    </a:lnTo>
                    <a:lnTo>
                      <a:pt x="2150" y="1234"/>
                    </a:lnTo>
                    <a:lnTo>
                      <a:pt x="2136" y="1238"/>
                    </a:lnTo>
                    <a:lnTo>
                      <a:pt x="2118" y="1239"/>
                    </a:lnTo>
                    <a:lnTo>
                      <a:pt x="1888" y="1239"/>
                    </a:lnTo>
                    <a:lnTo>
                      <a:pt x="1869" y="1238"/>
                    </a:lnTo>
                    <a:lnTo>
                      <a:pt x="1854" y="1233"/>
                    </a:lnTo>
                    <a:lnTo>
                      <a:pt x="1841" y="1226"/>
                    </a:lnTo>
                    <a:lnTo>
                      <a:pt x="1832" y="1218"/>
                    </a:lnTo>
                    <a:lnTo>
                      <a:pt x="1824" y="1209"/>
                    </a:lnTo>
                    <a:lnTo>
                      <a:pt x="1819" y="1201"/>
                    </a:lnTo>
                    <a:lnTo>
                      <a:pt x="1815" y="1195"/>
                    </a:lnTo>
                    <a:lnTo>
                      <a:pt x="1813" y="1190"/>
                    </a:lnTo>
                    <a:lnTo>
                      <a:pt x="1812" y="1188"/>
                    </a:lnTo>
                    <a:lnTo>
                      <a:pt x="1643" y="702"/>
                    </a:lnTo>
                    <a:lnTo>
                      <a:pt x="1643" y="702"/>
                    </a:lnTo>
                    <a:lnTo>
                      <a:pt x="1643" y="701"/>
                    </a:lnTo>
                    <a:lnTo>
                      <a:pt x="1642" y="700"/>
                    </a:lnTo>
                    <a:lnTo>
                      <a:pt x="1641" y="699"/>
                    </a:lnTo>
                    <a:lnTo>
                      <a:pt x="1640" y="697"/>
                    </a:lnTo>
                    <a:lnTo>
                      <a:pt x="1639" y="696"/>
                    </a:lnTo>
                    <a:lnTo>
                      <a:pt x="1638" y="694"/>
                    </a:lnTo>
                    <a:lnTo>
                      <a:pt x="1636" y="693"/>
                    </a:lnTo>
                    <a:lnTo>
                      <a:pt x="1635" y="692"/>
                    </a:lnTo>
                    <a:lnTo>
                      <a:pt x="1633" y="692"/>
                    </a:lnTo>
                    <a:lnTo>
                      <a:pt x="1632" y="693"/>
                    </a:lnTo>
                    <a:lnTo>
                      <a:pt x="1631" y="694"/>
                    </a:lnTo>
                    <a:lnTo>
                      <a:pt x="1630" y="696"/>
                    </a:lnTo>
                    <a:lnTo>
                      <a:pt x="1629" y="699"/>
                    </a:lnTo>
                    <a:lnTo>
                      <a:pt x="1628" y="704"/>
                    </a:lnTo>
                    <a:lnTo>
                      <a:pt x="1628" y="709"/>
                    </a:lnTo>
                    <a:lnTo>
                      <a:pt x="1628" y="717"/>
                    </a:lnTo>
                    <a:lnTo>
                      <a:pt x="1628" y="743"/>
                    </a:lnTo>
                    <a:lnTo>
                      <a:pt x="1628" y="776"/>
                    </a:lnTo>
                    <a:lnTo>
                      <a:pt x="1628" y="814"/>
                    </a:lnTo>
                    <a:lnTo>
                      <a:pt x="1628" y="855"/>
                    </a:lnTo>
                    <a:lnTo>
                      <a:pt x="1628" y="899"/>
                    </a:lnTo>
                    <a:lnTo>
                      <a:pt x="1628" y="945"/>
                    </a:lnTo>
                    <a:lnTo>
                      <a:pt x="1628" y="990"/>
                    </a:lnTo>
                    <a:lnTo>
                      <a:pt x="1628" y="1035"/>
                    </a:lnTo>
                    <a:lnTo>
                      <a:pt x="1628" y="1078"/>
                    </a:lnTo>
                    <a:lnTo>
                      <a:pt x="1628" y="1118"/>
                    </a:lnTo>
                    <a:lnTo>
                      <a:pt x="1629" y="1154"/>
                    </a:lnTo>
                    <a:lnTo>
                      <a:pt x="1629" y="1170"/>
                    </a:lnTo>
                    <a:lnTo>
                      <a:pt x="1629" y="1186"/>
                    </a:lnTo>
                    <a:lnTo>
                      <a:pt x="1628" y="1200"/>
                    </a:lnTo>
                    <a:lnTo>
                      <a:pt x="1626" y="1211"/>
                    </a:lnTo>
                    <a:lnTo>
                      <a:pt x="1622" y="1221"/>
                    </a:lnTo>
                    <a:lnTo>
                      <a:pt x="1615" y="1229"/>
                    </a:lnTo>
                    <a:lnTo>
                      <a:pt x="1605" y="1235"/>
                    </a:lnTo>
                    <a:lnTo>
                      <a:pt x="1590" y="1238"/>
                    </a:lnTo>
                    <a:lnTo>
                      <a:pt x="1571" y="1239"/>
                    </a:lnTo>
                    <a:lnTo>
                      <a:pt x="654" y="1239"/>
                    </a:lnTo>
                    <a:lnTo>
                      <a:pt x="639" y="1238"/>
                    </a:lnTo>
                    <a:lnTo>
                      <a:pt x="626" y="1235"/>
                    </a:lnTo>
                    <a:lnTo>
                      <a:pt x="617" y="1229"/>
                    </a:lnTo>
                    <a:lnTo>
                      <a:pt x="610" y="1222"/>
                    </a:lnTo>
                    <a:lnTo>
                      <a:pt x="606" y="1213"/>
                    </a:lnTo>
                    <a:lnTo>
                      <a:pt x="603" y="1202"/>
                    </a:lnTo>
                    <a:lnTo>
                      <a:pt x="602" y="1189"/>
                    </a:lnTo>
                    <a:lnTo>
                      <a:pt x="601" y="1174"/>
                    </a:lnTo>
                    <a:lnTo>
                      <a:pt x="601" y="1139"/>
                    </a:lnTo>
                    <a:lnTo>
                      <a:pt x="601" y="1099"/>
                    </a:lnTo>
                    <a:lnTo>
                      <a:pt x="601" y="1056"/>
                    </a:lnTo>
                    <a:lnTo>
                      <a:pt x="600" y="1009"/>
                    </a:lnTo>
                    <a:lnTo>
                      <a:pt x="600" y="962"/>
                    </a:lnTo>
                    <a:lnTo>
                      <a:pt x="600" y="914"/>
                    </a:lnTo>
                    <a:lnTo>
                      <a:pt x="600" y="867"/>
                    </a:lnTo>
                    <a:lnTo>
                      <a:pt x="600" y="824"/>
                    </a:lnTo>
                    <a:lnTo>
                      <a:pt x="600" y="784"/>
                    </a:lnTo>
                    <a:lnTo>
                      <a:pt x="600" y="748"/>
                    </a:lnTo>
                    <a:lnTo>
                      <a:pt x="599" y="720"/>
                    </a:lnTo>
                    <a:lnTo>
                      <a:pt x="599" y="705"/>
                    </a:lnTo>
                    <a:lnTo>
                      <a:pt x="598" y="696"/>
                    </a:lnTo>
                    <a:lnTo>
                      <a:pt x="595" y="691"/>
                    </a:lnTo>
                    <a:lnTo>
                      <a:pt x="593" y="689"/>
                    </a:lnTo>
                    <a:lnTo>
                      <a:pt x="590" y="691"/>
                    </a:lnTo>
                    <a:lnTo>
                      <a:pt x="587" y="695"/>
                    </a:lnTo>
                    <a:lnTo>
                      <a:pt x="584" y="700"/>
                    </a:lnTo>
                    <a:lnTo>
                      <a:pt x="580" y="705"/>
                    </a:lnTo>
                    <a:lnTo>
                      <a:pt x="578" y="710"/>
                    </a:lnTo>
                    <a:lnTo>
                      <a:pt x="577" y="714"/>
                    </a:lnTo>
                    <a:lnTo>
                      <a:pt x="576" y="715"/>
                    </a:lnTo>
                    <a:lnTo>
                      <a:pt x="397" y="1196"/>
                    </a:lnTo>
                    <a:lnTo>
                      <a:pt x="396" y="1197"/>
                    </a:lnTo>
                    <a:lnTo>
                      <a:pt x="393" y="1202"/>
                    </a:lnTo>
                    <a:lnTo>
                      <a:pt x="389" y="1209"/>
                    </a:lnTo>
                    <a:lnTo>
                      <a:pt x="383" y="1217"/>
                    </a:lnTo>
                    <a:lnTo>
                      <a:pt x="374" y="1225"/>
                    </a:lnTo>
                    <a:lnTo>
                      <a:pt x="362" y="1232"/>
                    </a:lnTo>
                    <a:lnTo>
                      <a:pt x="348" y="1237"/>
                    </a:lnTo>
                    <a:lnTo>
                      <a:pt x="331" y="1239"/>
                    </a:lnTo>
                    <a:lnTo>
                      <a:pt x="53" y="1239"/>
                    </a:lnTo>
                    <a:lnTo>
                      <a:pt x="35" y="1238"/>
                    </a:lnTo>
                    <a:lnTo>
                      <a:pt x="21" y="1234"/>
                    </a:lnTo>
                    <a:lnTo>
                      <a:pt x="11" y="1228"/>
                    </a:lnTo>
                    <a:lnTo>
                      <a:pt x="5" y="1221"/>
                    </a:lnTo>
                    <a:lnTo>
                      <a:pt x="1" y="1212"/>
                    </a:lnTo>
                    <a:lnTo>
                      <a:pt x="0" y="1203"/>
                    </a:lnTo>
                    <a:lnTo>
                      <a:pt x="1" y="1193"/>
                    </a:lnTo>
                    <a:lnTo>
                      <a:pt x="4" y="1182"/>
                    </a:lnTo>
                    <a:lnTo>
                      <a:pt x="380" y="191"/>
                    </a:lnTo>
                    <a:lnTo>
                      <a:pt x="383" y="184"/>
                    </a:lnTo>
                    <a:lnTo>
                      <a:pt x="387" y="174"/>
                    </a:lnTo>
                    <a:lnTo>
                      <a:pt x="392" y="161"/>
                    </a:lnTo>
                    <a:lnTo>
                      <a:pt x="401" y="147"/>
                    </a:lnTo>
                    <a:lnTo>
                      <a:pt x="410" y="131"/>
                    </a:lnTo>
                    <a:lnTo>
                      <a:pt x="421" y="113"/>
                    </a:lnTo>
                    <a:lnTo>
                      <a:pt x="434" y="95"/>
                    </a:lnTo>
                    <a:lnTo>
                      <a:pt x="449" y="77"/>
                    </a:lnTo>
                    <a:lnTo>
                      <a:pt x="466" y="60"/>
                    </a:lnTo>
                    <a:lnTo>
                      <a:pt x="486" y="44"/>
                    </a:lnTo>
                    <a:lnTo>
                      <a:pt x="508" y="30"/>
                    </a:lnTo>
                    <a:lnTo>
                      <a:pt x="533" y="18"/>
                    </a:lnTo>
                    <a:lnTo>
                      <a:pt x="559" y="9"/>
                    </a:lnTo>
                    <a:lnTo>
                      <a:pt x="589" y="3"/>
                    </a:lnTo>
                    <a:lnTo>
                      <a:pt x="621" y="1"/>
                    </a:lnTo>
                    <a:lnTo>
                      <a:pt x="652" y="1"/>
                    </a:lnTo>
                    <a:lnTo>
                      <a:pt x="659" y="1"/>
                    </a:lnTo>
                    <a:lnTo>
                      <a:pt x="673" y="1"/>
                    </a:lnTo>
                    <a:lnTo>
                      <a:pt x="694" y="1"/>
                    </a:lnTo>
                    <a:lnTo>
                      <a:pt x="720" y="1"/>
                    </a:lnTo>
                    <a:lnTo>
                      <a:pt x="752" y="1"/>
                    </a:lnTo>
                    <a:lnTo>
                      <a:pt x="788" y="1"/>
                    </a:lnTo>
                    <a:lnTo>
                      <a:pt x="828" y="1"/>
                    </a:lnTo>
                    <a:lnTo>
                      <a:pt x="872" y="1"/>
                    </a:lnTo>
                    <a:lnTo>
                      <a:pt x="918" y="1"/>
                    </a:lnTo>
                    <a:lnTo>
                      <a:pt x="968" y="1"/>
                    </a:lnTo>
                    <a:lnTo>
                      <a:pt x="1017" y="0"/>
                    </a:lnTo>
                    <a:lnTo>
                      <a:pt x="1069" y="0"/>
                    </a:lnTo>
                    <a:lnTo>
                      <a:pt x="1120" y="0"/>
                    </a:lnTo>
                    <a:lnTo>
                      <a:pt x="1172" y="0"/>
                    </a:lnTo>
                    <a:lnTo>
                      <a:pt x="1222" y="0"/>
                    </a:lnTo>
                    <a:lnTo>
                      <a:pt x="1272" y="0"/>
                    </a:lnTo>
                    <a:lnTo>
                      <a:pt x="1319" y="0"/>
                    </a:lnTo>
                    <a:lnTo>
                      <a:pt x="1364" y="0"/>
                    </a:lnTo>
                    <a:lnTo>
                      <a:pt x="1405" y="0"/>
                    </a:lnTo>
                    <a:lnTo>
                      <a:pt x="1443" y="0"/>
                    </a:lnTo>
                    <a:lnTo>
                      <a:pt x="1476" y="0"/>
                    </a:lnTo>
                    <a:lnTo>
                      <a:pt x="1504" y="0"/>
                    </a:lnTo>
                    <a:lnTo>
                      <a:pt x="1527" y="0"/>
                    </a:lnTo>
                    <a:lnTo>
                      <a:pt x="1543" y="0"/>
                    </a:lnTo>
                    <a:lnTo>
                      <a:pt x="15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CAA96114-B448-4628-873E-463BC24C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5" y="4419600"/>
                <a:ext cx="74613" cy="60325"/>
              </a:xfrm>
              <a:custGeom>
                <a:avLst/>
                <a:gdLst>
                  <a:gd name="T0" fmla="*/ 71 w 570"/>
                  <a:gd name="T1" fmla="*/ 0 h 450"/>
                  <a:gd name="T2" fmla="*/ 521 w 570"/>
                  <a:gd name="T3" fmla="*/ 0 h 450"/>
                  <a:gd name="T4" fmla="*/ 538 w 570"/>
                  <a:gd name="T5" fmla="*/ 1 h 450"/>
                  <a:gd name="T6" fmla="*/ 550 w 570"/>
                  <a:gd name="T7" fmla="*/ 5 h 450"/>
                  <a:gd name="T8" fmla="*/ 559 w 570"/>
                  <a:gd name="T9" fmla="*/ 11 h 450"/>
                  <a:gd name="T10" fmla="*/ 565 w 570"/>
                  <a:gd name="T11" fmla="*/ 18 h 450"/>
                  <a:gd name="T12" fmla="*/ 569 w 570"/>
                  <a:gd name="T13" fmla="*/ 26 h 450"/>
                  <a:gd name="T14" fmla="*/ 570 w 570"/>
                  <a:gd name="T15" fmla="*/ 34 h 450"/>
                  <a:gd name="T16" fmla="*/ 570 w 570"/>
                  <a:gd name="T17" fmla="*/ 41 h 450"/>
                  <a:gd name="T18" fmla="*/ 570 w 570"/>
                  <a:gd name="T19" fmla="*/ 47 h 450"/>
                  <a:gd name="T20" fmla="*/ 569 w 570"/>
                  <a:gd name="T21" fmla="*/ 51 h 450"/>
                  <a:gd name="T22" fmla="*/ 569 w 570"/>
                  <a:gd name="T23" fmla="*/ 53 h 450"/>
                  <a:gd name="T24" fmla="*/ 451 w 570"/>
                  <a:gd name="T25" fmla="*/ 376 h 450"/>
                  <a:gd name="T26" fmla="*/ 450 w 570"/>
                  <a:gd name="T27" fmla="*/ 378 h 450"/>
                  <a:gd name="T28" fmla="*/ 448 w 570"/>
                  <a:gd name="T29" fmla="*/ 384 h 450"/>
                  <a:gd name="T30" fmla="*/ 444 w 570"/>
                  <a:gd name="T31" fmla="*/ 392 h 450"/>
                  <a:gd name="T32" fmla="*/ 439 w 570"/>
                  <a:gd name="T33" fmla="*/ 403 h 450"/>
                  <a:gd name="T34" fmla="*/ 431 w 570"/>
                  <a:gd name="T35" fmla="*/ 414 h 450"/>
                  <a:gd name="T36" fmla="*/ 423 w 570"/>
                  <a:gd name="T37" fmla="*/ 425 h 450"/>
                  <a:gd name="T38" fmla="*/ 412 w 570"/>
                  <a:gd name="T39" fmla="*/ 435 h 450"/>
                  <a:gd name="T40" fmla="*/ 400 w 570"/>
                  <a:gd name="T41" fmla="*/ 443 h 450"/>
                  <a:gd name="T42" fmla="*/ 385 w 570"/>
                  <a:gd name="T43" fmla="*/ 448 h 450"/>
                  <a:gd name="T44" fmla="*/ 369 w 570"/>
                  <a:gd name="T45" fmla="*/ 450 h 450"/>
                  <a:gd name="T46" fmla="*/ 71 w 570"/>
                  <a:gd name="T47" fmla="*/ 450 h 450"/>
                  <a:gd name="T48" fmla="*/ 51 w 570"/>
                  <a:gd name="T49" fmla="*/ 448 h 450"/>
                  <a:gd name="T50" fmla="*/ 35 w 570"/>
                  <a:gd name="T51" fmla="*/ 441 h 450"/>
                  <a:gd name="T52" fmla="*/ 20 w 570"/>
                  <a:gd name="T53" fmla="*/ 430 h 450"/>
                  <a:gd name="T54" fmla="*/ 9 w 570"/>
                  <a:gd name="T55" fmla="*/ 415 h 450"/>
                  <a:gd name="T56" fmla="*/ 2 w 570"/>
                  <a:gd name="T57" fmla="*/ 399 h 450"/>
                  <a:gd name="T58" fmla="*/ 0 w 570"/>
                  <a:gd name="T59" fmla="*/ 379 h 450"/>
                  <a:gd name="T60" fmla="*/ 0 w 570"/>
                  <a:gd name="T61" fmla="*/ 70 h 450"/>
                  <a:gd name="T62" fmla="*/ 2 w 570"/>
                  <a:gd name="T63" fmla="*/ 51 h 450"/>
                  <a:gd name="T64" fmla="*/ 9 w 570"/>
                  <a:gd name="T65" fmla="*/ 35 h 450"/>
                  <a:gd name="T66" fmla="*/ 20 w 570"/>
                  <a:gd name="T67" fmla="*/ 20 h 450"/>
                  <a:gd name="T68" fmla="*/ 35 w 570"/>
                  <a:gd name="T69" fmla="*/ 9 h 450"/>
                  <a:gd name="T70" fmla="*/ 51 w 570"/>
                  <a:gd name="T71" fmla="*/ 2 h 450"/>
                  <a:gd name="T72" fmla="*/ 71 w 570"/>
                  <a:gd name="T7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0" h="450">
                    <a:moveTo>
                      <a:pt x="71" y="0"/>
                    </a:moveTo>
                    <a:lnTo>
                      <a:pt x="521" y="0"/>
                    </a:lnTo>
                    <a:lnTo>
                      <a:pt x="538" y="1"/>
                    </a:lnTo>
                    <a:lnTo>
                      <a:pt x="550" y="5"/>
                    </a:lnTo>
                    <a:lnTo>
                      <a:pt x="559" y="11"/>
                    </a:lnTo>
                    <a:lnTo>
                      <a:pt x="565" y="18"/>
                    </a:lnTo>
                    <a:lnTo>
                      <a:pt x="569" y="26"/>
                    </a:lnTo>
                    <a:lnTo>
                      <a:pt x="570" y="34"/>
                    </a:lnTo>
                    <a:lnTo>
                      <a:pt x="570" y="41"/>
                    </a:lnTo>
                    <a:lnTo>
                      <a:pt x="570" y="47"/>
                    </a:lnTo>
                    <a:lnTo>
                      <a:pt x="569" y="51"/>
                    </a:lnTo>
                    <a:lnTo>
                      <a:pt x="569" y="53"/>
                    </a:lnTo>
                    <a:lnTo>
                      <a:pt x="451" y="376"/>
                    </a:lnTo>
                    <a:lnTo>
                      <a:pt x="450" y="378"/>
                    </a:lnTo>
                    <a:lnTo>
                      <a:pt x="448" y="384"/>
                    </a:lnTo>
                    <a:lnTo>
                      <a:pt x="444" y="392"/>
                    </a:lnTo>
                    <a:lnTo>
                      <a:pt x="439" y="403"/>
                    </a:lnTo>
                    <a:lnTo>
                      <a:pt x="431" y="414"/>
                    </a:lnTo>
                    <a:lnTo>
                      <a:pt x="423" y="425"/>
                    </a:lnTo>
                    <a:lnTo>
                      <a:pt x="412" y="435"/>
                    </a:lnTo>
                    <a:lnTo>
                      <a:pt x="400" y="443"/>
                    </a:lnTo>
                    <a:lnTo>
                      <a:pt x="385" y="448"/>
                    </a:lnTo>
                    <a:lnTo>
                      <a:pt x="369" y="450"/>
                    </a:lnTo>
                    <a:lnTo>
                      <a:pt x="71" y="450"/>
                    </a:lnTo>
                    <a:lnTo>
                      <a:pt x="51" y="448"/>
                    </a:lnTo>
                    <a:lnTo>
                      <a:pt x="35" y="441"/>
                    </a:lnTo>
                    <a:lnTo>
                      <a:pt x="20" y="430"/>
                    </a:lnTo>
                    <a:lnTo>
                      <a:pt x="9" y="415"/>
                    </a:lnTo>
                    <a:lnTo>
                      <a:pt x="2" y="399"/>
                    </a:lnTo>
                    <a:lnTo>
                      <a:pt x="0" y="379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96">
                <a:extLst>
                  <a:ext uri="{FF2B5EF4-FFF2-40B4-BE49-F238E27FC236}">
                    <a16:creationId xmlns:a16="http://schemas.microsoft.com/office/drawing/2014/main" id="{BC8E9D2C-9501-43B7-B566-2041E691E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700" y="4052888"/>
                <a:ext cx="441325" cy="347663"/>
              </a:xfrm>
              <a:custGeom>
                <a:avLst/>
                <a:gdLst>
                  <a:gd name="T0" fmla="*/ 3199 w 3335"/>
                  <a:gd name="T1" fmla="*/ 0 h 2624"/>
                  <a:gd name="T2" fmla="*/ 3251 w 3335"/>
                  <a:gd name="T3" fmla="*/ 11 h 2624"/>
                  <a:gd name="T4" fmla="*/ 3295 w 3335"/>
                  <a:gd name="T5" fmla="*/ 40 h 2624"/>
                  <a:gd name="T6" fmla="*/ 3324 w 3335"/>
                  <a:gd name="T7" fmla="*/ 84 h 2624"/>
                  <a:gd name="T8" fmla="*/ 3335 w 3335"/>
                  <a:gd name="T9" fmla="*/ 137 h 2624"/>
                  <a:gd name="T10" fmla="*/ 3333 w 3335"/>
                  <a:gd name="T11" fmla="*/ 2512 h 2624"/>
                  <a:gd name="T12" fmla="*/ 3317 w 3335"/>
                  <a:gd name="T13" fmla="*/ 2557 h 2624"/>
                  <a:gd name="T14" fmla="*/ 3287 w 3335"/>
                  <a:gd name="T15" fmla="*/ 2592 h 2624"/>
                  <a:gd name="T16" fmla="*/ 3248 w 3335"/>
                  <a:gd name="T17" fmla="*/ 2615 h 2624"/>
                  <a:gd name="T18" fmla="*/ 3210 w 3335"/>
                  <a:gd name="T19" fmla="*/ 2621 h 2624"/>
                  <a:gd name="T20" fmla="*/ 3185 w 3335"/>
                  <a:gd name="T21" fmla="*/ 2613 h 2624"/>
                  <a:gd name="T22" fmla="*/ 3171 w 3335"/>
                  <a:gd name="T23" fmla="*/ 2599 h 2624"/>
                  <a:gd name="T24" fmla="*/ 3165 w 3335"/>
                  <a:gd name="T25" fmla="*/ 2588 h 2624"/>
                  <a:gd name="T26" fmla="*/ 2995 w 3335"/>
                  <a:gd name="T27" fmla="*/ 2141 h 2624"/>
                  <a:gd name="T28" fmla="*/ 2994 w 3335"/>
                  <a:gd name="T29" fmla="*/ 2136 h 2624"/>
                  <a:gd name="T30" fmla="*/ 2994 w 3335"/>
                  <a:gd name="T31" fmla="*/ 2124 h 2624"/>
                  <a:gd name="T32" fmla="*/ 3001 w 3335"/>
                  <a:gd name="T33" fmla="*/ 2108 h 2624"/>
                  <a:gd name="T34" fmla="*/ 3021 w 3335"/>
                  <a:gd name="T35" fmla="*/ 2092 h 2624"/>
                  <a:gd name="T36" fmla="*/ 3060 w 3335"/>
                  <a:gd name="T37" fmla="*/ 2074 h 2624"/>
                  <a:gd name="T38" fmla="*/ 3098 w 3335"/>
                  <a:gd name="T39" fmla="*/ 2045 h 2624"/>
                  <a:gd name="T40" fmla="*/ 3124 w 3335"/>
                  <a:gd name="T41" fmla="*/ 2004 h 2624"/>
                  <a:gd name="T42" fmla="*/ 3134 w 3335"/>
                  <a:gd name="T43" fmla="*/ 1954 h 2624"/>
                  <a:gd name="T44" fmla="*/ 3131 w 3335"/>
                  <a:gd name="T45" fmla="*/ 336 h 2624"/>
                  <a:gd name="T46" fmla="*/ 3110 w 3335"/>
                  <a:gd name="T47" fmla="*/ 286 h 2624"/>
                  <a:gd name="T48" fmla="*/ 3073 w 3335"/>
                  <a:gd name="T49" fmla="*/ 250 h 2624"/>
                  <a:gd name="T50" fmla="*/ 3024 w 3335"/>
                  <a:gd name="T51" fmla="*/ 229 h 2624"/>
                  <a:gd name="T52" fmla="*/ 339 w 3335"/>
                  <a:gd name="T53" fmla="*/ 226 h 2624"/>
                  <a:gd name="T54" fmla="*/ 286 w 3335"/>
                  <a:gd name="T55" fmla="*/ 237 h 2624"/>
                  <a:gd name="T56" fmla="*/ 242 w 3335"/>
                  <a:gd name="T57" fmla="*/ 266 h 2624"/>
                  <a:gd name="T58" fmla="*/ 212 w 3335"/>
                  <a:gd name="T59" fmla="*/ 309 h 2624"/>
                  <a:gd name="T60" fmla="*/ 202 w 3335"/>
                  <a:gd name="T61" fmla="*/ 363 h 2624"/>
                  <a:gd name="T62" fmla="*/ 204 w 3335"/>
                  <a:gd name="T63" fmla="*/ 1982 h 2624"/>
                  <a:gd name="T64" fmla="*/ 225 w 3335"/>
                  <a:gd name="T65" fmla="*/ 2030 h 2624"/>
                  <a:gd name="T66" fmla="*/ 263 w 3335"/>
                  <a:gd name="T67" fmla="*/ 2067 h 2624"/>
                  <a:gd name="T68" fmla="*/ 311 w 3335"/>
                  <a:gd name="T69" fmla="*/ 2088 h 2624"/>
                  <a:gd name="T70" fmla="*/ 1033 w 3335"/>
                  <a:gd name="T71" fmla="*/ 2091 h 2624"/>
                  <a:gd name="T72" fmla="*/ 1058 w 3335"/>
                  <a:gd name="T73" fmla="*/ 2096 h 2624"/>
                  <a:gd name="T74" fmla="*/ 1071 w 3335"/>
                  <a:gd name="T75" fmla="*/ 2107 h 2624"/>
                  <a:gd name="T76" fmla="*/ 1075 w 3335"/>
                  <a:gd name="T77" fmla="*/ 2121 h 2624"/>
                  <a:gd name="T78" fmla="*/ 1073 w 3335"/>
                  <a:gd name="T79" fmla="*/ 2132 h 2624"/>
                  <a:gd name="T80" fmla="*/ 1072 w 3335"/>
                  <a:gd name="T81" fmla="*/ 2137 h 2624"/>
                  <a:gd name="T82" fmla="*/ 905 w 3335"/>
                  <a:gd name="T83" fmla="*/ 2576 h 2624"/>
                  <a:gd name="T84" fmla="*/ 898 w 3335"/>
                  <a:gd name="T85" fmla="*/ 2587 h 2624"/>
                  <a:gd name="T86" fmla="*/ 883 w 3335"/>
                  <a:gd name="T87" fmla="*/ 2603 h 2624"/>
                  <a:gd name="T88" fmla="*/ 858 w 3335"/>
                  <a:gd name="T89" fmla="*/ 2617 h 2624"/>
                  <a:gd name="T90" fmla="*/ 821 w 3335"/>
                  <a:gd name="T91" fmla="*/ 2624 h 2624"/>
                  <a:gd name="T92" fmla="*/ 109 w 3335"/>
                  <a:gd name="T93" fmla="*/ 2621 h 2624"/>
                  <a:gd name="T94" fmla="*/ 61 w 3335"/>
                  <a:gd name="T95" fmla="*/ 2600 h 2624"/>
                  <a:gd name="T96" fmla="*/ 23 w 3335"/>
                  <a:gd name="T97" fmla="*/ 2564 h 2624"/>
                  <a:gd name="T98" fmla="*/ 3 w 3335"/>
                  <a:gd name="T99" fmla="*/ 2515 h 2624"/>
                  <a:gd name="T100" fmla="*/ 0 w 3335"/>
                  <a:gd name="T101" fmla="*/ 137 h 2624"/>
                  <a:gd name="T102" fmla="*/ 11 w 3335"/>
                  <a:gd name="T103" fmla="*/ 84 h 2624"/>
                  <a:gd name="T104" fmla="*/ 40 w 3335"/>
                  <a:gd name="T105" fmla="*/ 40 h 2624"/>
                  <a:gd name="T106" fmla="*/ 84 w 3335"/>
                  <a:gd name="T107" fmla="*/ 11 h 2624"/>
                  <a:gd name="T108" fmla="*/ 137 w 3335"/>
                  <a:gd name="T109" fmla="*/ 0 h 2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35" h="2624">
                    <a:moveTo>
                      <a:pt x="770" y="0"/>
                    </a:moveTo>
                    <a:lnTo>
                      <a:pt x="3199" y="0"/>
                    </a:lnTo>
                    <a:lnTo>
                      <a:pt x="3226" y="3"/>
                    </a:lnTo>
                    <a:lnTo>
                      <a:pt x="3251" y="11"/>
                    </a:lnTo>
                    <a:lnTo>
                      <a:pt x="3274" y="23"/>
                    </a:lnTo>
                    <a:lnTo>
                      <a:pt x="3295" y="40"/>
                    </a:lnTo>
                    <a:lnTo>
                      <a:pt x="3312" y="61"/>
                    </a:lnTo>
                    <a:lnTo>
                      <a:pt x="3324" y="84"/>
                    </a:lnTo>
                    <a:lnTo>
                      <a:pt x="3332" y="110"/>
                    </a:lnTo>
                    <a:lnTo>
                      <a:pt x="3335" y="137"/>
                    </a:lnTo>
                    <a:lnTo>
                      <a:pt x="3335" y="2487"/>
                    </a:lnTo>
                    <a:lnTo>
                      <a:pt x="3333" y="2512"/>
                    </a:lnTo>
                    <a:lnTo>
                      <a:pt x="3327" y="2535"/>
                    </a:lnTo>
                    <a:lnTo>
                      <a:pt x="3317" y="2557"/>
                    </a:lnTo>
                    <a:lnTo>
                      <a:pt x="3304" y="2576"/>
                    </a:lnTo>
                    <a:lnTo>
                      <a:pt x="3287" y="2592"/>
                    </a:lnTo>
                    <a:lnTo>
                      <a:pt x="3269" y="2606"/>
                    </a:lnTo>
                    <a:lnTo>
                      <a:pt x="3248" y="2615"/>
                    </a:lnTo>
                    <a:lnTo>
                      <a:pt x="3226" y="2621"/>
                    </a:lnTo>
                    <a:lnTo>
                      <a:pt x="3210" y="2621"/>
                    </a:lnTo>
                    <a:lnTo>
                      <a:pt x="3196" y="2618"/>
                    </a:lnTo>
                    <a:lnTo>
                      <a:pt x="3185" y="2613"/>
                    </a:lnTo>
                    <a:lnTo>
                      <a:pt x="3177" y="2606"/>
                    </a:lnTo>
                    <a:lnTo>
                      <a:pt x="3171" y="2599"/>
                    </a:lnTo>
                    <a:lnTo>
                      <a:pt x="3167" y="2592"/>
                    </a:lnTo>
                    <a:lnTo>
                      <a:pt x="3165" y="2588"/>
                    </a:lnTo>
                    <a:lnTo>
                      <a:pt x="3165" y="2586"/>
                    </a:lnTo>
                    <a:lnTo>
                      <a:pt x="2995" y="2141"/>
                    </a:lnTo>
                    <a:lnTo>
                      <a:pt x="2995" y="2140"/>
                    </a:lnTo>
                    <a:lnTo>
                      <a:pt x="2994" y="2136"/>
                    </a:lnTo>
                    <a:lnTo>
                      <a:pt x="2994" y="2131"/>
                    </a:lnTo>
                    <a:lnTo>
                      <a:pt x="2994" y="2124"/>
                    </a:lnTo>
                    <a:lnTo>
                      <a:pt x="2996" y="2116"/>
                    </a:lnTo>
                    <a:lnTo>
                      <a:pt x="3001" y="2108"/>
                    </a:lnTo>
                    <a:lnTo>
                      <a:pt x="3008" y="2100"/>
                    </a:lnTo>
                    <a:lnTo>
                      <a:pt x="3021" y="2092"/>
                    </a:lnTo>
                    <a:lnTo>
                      <a:pt x="3037" y="2084"/>
                    </a:lnTo>
                    <a:lnTo>
                      <a:pt x="3060" y="2074"/>
                    </a:lnTo>
                    <a:lnTo>
                      <a:pt x="3080" y="2061"/>
                    </a:lnTo>
                    <a:lnTo>
                      <a:pt x="3098" y="2045"/>
                    </a:lnTo>
                    <a:lnTo>
                      <a:pt x="3113" y="2025"/>
                    </a:lnTo>
                    <a:lnTo>
                      <a:pt x="3124" y="2004"/>
                    </a:lnTo>
                    <a:lnTo>
                      <a:pt x="3131" y="1980"/>
                    </a:lnTo>
                    <a:lnTo>
                      <a:pt x="3134" y="1954"/>
                    </a:lnTo>
                    <a:lnTo>
                      <a:pt x="3134" y="363"/>
                    </a:lnTo>
                    <a:lnTo>
                      <a:pt x="3131" y="336"/>
                    </a:lnTo>
                    <a:lnTo>
                      <a:pt x="3123" y="309"/>
                    </a:lnTo>
                    <a:lnTo>
                      <a:pt x="3110" y="286"/>
                    </a:lnTo>
                    <a:lnTo>
                      <a:pt x="3093" y="266"/>
                    </a:lnTo>
                    <a:lnTo>
                      <a:pt x="3073" y="250"/>
                    </a:lnTo>
                    <a:lnTo>
                      <a:pt x="3050" y="237"/>
                    </a:lnTo>
                    <a:lnTo>
                      <a:pt x="3024" y="229"/>
                    </a:lnTo>
                    <a:lnTo>
                      <a:pt x="2996" y="226"/>
                    </a:lnTo>
                    <a:lnTo>
                      <a:pt x="339" y="226"/>
                    </a:lnTo>
                    <a:lnTo>
                      <a:pt x="311" y="229"/>
                    </a:lnTo>
                    <a:lnTo>
                      <a:pt x="286" y="237"/>
                    </a:lnTo>
                    <a:lnTo>
                      <a:pt x="263" y="250"/>
                    </a:lnTo>
                    <a:lnTo>
                      <a:pt x="242" y="266"/>
                    </a:lnTo>
                    <a:lnTo>
                      <a:pt x="225" y="286"/>
                    </a:lnTo>
                    <a:lnTo>
                      <a:pt x="212" y="309"/>
                    </a:lnTo>
                    <a:lnTo>
                      <a:pt x="204" y="336"/>
                    </a:lnTo>
                    <a:lnTo>
                      <a:pt x="202" y="363"/>
                    </a:lnTo>
                    <a:lnTo>
                      <a:pt x="202" y="1954"/>
                    </a:lnTo>
                    <a:lnTo>
                      <a:pt x="204" y="1982"/>
                    </a:lnTo>
                    <a:lnTo>
                      <a:pt x="212" y="2007"/>
                    </a:lnTo>
                    <a:lnTo>
                      <a:pt x="225" y="2030"/>
                    </a:lnTo>
                    <a:lnTo>
                      <a:pt x="242" y="2050"/>
                    </a:lnTo>
                    <a:lnTo>
                      <a:pt x="263" y="2067"/>
                    </a:lnTo>
                    <a:lnTo>
                      <a:pt x="286" y="2080"/>
                    </a:lnTo>
                    <a:lnTo>
                      <a:pt x="311" y="2088"/>
                    </a:lnTo>
                    <a:lnTo>
                      <a:pt x="339" y="2091"/>
                    </a:lnTo>
                    <a:lnTo>
                      <a:pt x="1033" y="2091"/>
                    </a:lnTo>
                    <a:lnTo>
                      <a:pt x="1047" y="2093"/>
                    </a:lnTo>
                    <a:lnTo>
                      <a:pt x="1058" y="2096"/>
                    </a:lnTo>
                    <a:lnTo>
                      <a:pt x="1067" y="2101"/>
                    </a:lnTo>
                    <a:lnTo>
                      <a:pt x="1071" y="2107"/>
                    </a:lnTo>
                    <a:lnTo>
                      <a:pt x="1074" y="2114"/>
                    </a:lnTo>
                    <a:lnTo>
                      <a:pt x="1075" y="2121"/>
                    </a:lnTo>
                    <a:lnTo>
                      <a:pt x="1074" y="2127"/>
                    </a:lnTo>
                    <a:lnTo>
                      <a:pt x="1073" y="2132"/>
                    </a:lnTo>
                    <a:lnTo>
                      <a:pt x="1072" y="2135"/>
                    </a:lnTo>
                    <a:lnTo>
                      <a:pt x="1072" y="2137"/>
                    </a:lnTo>
                    <a:lnTo>
                      <a:pt x="906" y="2574"/>
                    </a:lnTo>
                    <a:lnTo>
                      <a:pt x="905" y="2576"/>
                    </a:lnTo>
                    <a:lnTo>
                      <a:pt x="902" y="2580"/>
                    </a:lnTo>
                    <a:lnTo>
                      <a:pt x="898" y="2587"/>
                    </a:lnTo>
                    <a:lnTo>
                      <a:pt x="892" y="2595"/>
                    </a:lnTo>
                    <a:lnTo>
                      <a:pt x="883" y="2603"/>
                    </a:lnTo>
                    <a:lnTo>
                      <a:pt x="871" y="2611"/>
                    </a:lnTo>
                    <a:lnTo>
                      <a:pt x="858" y="2617"/>
                    </a:lnTo>
                    <a:lnTo>
                      <a:pt x="841" y="2622"/>
                    </a:lnTo>
                    <a:lnTo>
                      <a:pt x="821" y="2624"/>
                    </a:lnTo>
                    <a:lnTo>
                      <a:pt x="137" y="2624"/>
                    </a:lnTo>
                    <a:lnTo>
                      <a:pt x="109" y="2621"/>
                    </a:lnTo>
                    <a:lnTo>
                      <a:pt x="84" y="2613"/>
                    </a:lnTo>
                    <a:lnTo>
                      <a:pt x="61" y="2600"/>
                    </a:lnTo>
                    <a:lnTo>
                      <a:pt x="40" y="2584"/>
                    </a:lnTo>
                    <a:lnTo>
                      <a:pt x="23" y="2564"/>
                    </a:lnTo>
                    <a:lnTo>
                      <a:pt x="11" y="2541"/>
                    </a:lnTo>
                    <a:lnTo>
                      <a:pt x="3" y="2515"/>
                    </a:lnTo>
                    <a:lnTo>
                      <a:pt x="0" y="2487"/>
                    </a:lnTo>
                    <a:lnTo>
                      <a:pt x="0" y="137"/>
                    </a:lnTo>
                    <a:lnTo>
                      <a:pt x="3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40" y="40"/>
                    </a:lnTo>
                    <a:lnTo>
                      <a:pt x="61" y="23"/>
                    </a:lnTo>
                    <a:lnTo>
                      <a:pt x="84" y="11"/>
                    </a:lnTo>
                    <a:lnTo>
                      <a:pt x="109" y="3"/>
                    </a:lnTo>
                    <a:lnTo>
                      <a:pt x="137" y="0"/>
                    </a:lnTo>
                    <a:lnTo>
                      <a:pt x="7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9DCF02-6C87-406A-A53C-6AA7FF2DC7BE}"/>
                </a:ext>
              </a:extLst>
            </p:cNvPr>
            <p:cNvSpPr/>
            <p:nvPr/>
          </p:nvSpPr>
          <p:spPr>
            <a:xfrm>
              <a:off x="1926771" y="1012371"/>
              <a:ext cx="5257800" cy="3494315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84DF17-E16E-4E2B-BA9D-6159A4387F44}"/>
                </a:ext>
              </a:extLst>
            </p:cNvPr>
            <p:cNvGrpSpPr/>
            <p:nvPr/>
          </p:nvGrpSpPr>
          <p:grpSpPr>
            <a:xfrm>
              <a:off x="3225336" y="3326012"/>
              <a:ext cx="734320" cy="458379"/>
              <a:chOff x="9056688" y="3584575"/>
              <a:chExt cx="579437" cy="306388"/>
            </a:xfrm>
            <a:solidFill>
              <a:schemeClr val="bg1"/>
            </a:solidFill>
          </p:grpSpPr>
          <p:sp>
            <p:nvSpPr>
              <p:cNvPr id="33" name="Freeform 182">
                <a:extLst>
                  <a:ext uri="{FF2B5EF4-FFF2-40B4-BE49-F238E27FC236}">
                    <a16:creationId xmlns:a16="http://schemas.microsoft.com/office/drawing/2014/main" id="{0B9E107C-1803-4027-8B34-74D50A518E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56688" y="3584575"/>
                <a:ext cx="579437" cy="306388"/>
              </a:xfrm>
              <a:custGeom>
                <a:avLst/>
                <a:gdLst>
                  <a:gd name="T0" fmla="*/ 587 w 3650"/>
                  <a:gd name="T1" fmla="*/ 221 h 1930"/>
                  <a:gd name="T2" fmla="*/ 416 w 3650"/>
                  <a:gd name="T3" fmla="*/ 431 h 1930"/>
                  <a:gd name="T4" fmla="*/ 155 w 3650"/>
                  <a:gd name="T5" fmla="*/ 1499 h 1930"/>
                  <a:gd name="T6" fmla="*/ 284 w 3650"/>
                  <a:gd name="T7" fmla="*/ 1714 h 1930"/>
                  <a:gd name="T8" fmla="*/ 541 w 3650"/>
                  <a:gd name="T9" fmla="*/ 1777 h 1930"/>
                  <a:gd name="T10" fmla="*/ 785 w 3650"/>
                  <a:gd name="T11" fmla="*/ 1671 h 1930"/>
                  <a:gd name="T12" fmla="*/ 1049 w 3650"/>
                  <a:gd name="T13" fmla="*/ 1206 h 1930"/>
                  <a:gd name="T14" fmla="*/ 1175 w 3650"/>
                  <a:gd name="T15" fmla="*/ 1213 h 1930"/>
                  <a:gd name="T16" fmla="*/ 1281 w 3650"/>
                  <a:gd name="T17" fmla="*/ 1357 h 1930"/>
                  <a:gd name="T18" fmla="*/ 1475 w 3650"/>
                  <a:gd name="T19" fmla="*/ 1387 h 1930"/>
                  <a:gd name="T20" fmla="*/ 1616 w 3650"/>
                  <a:gd name="T21" fmla="*/ 1254 h 1930"/>
                  <a:gd name="T22" fmla="*/ 1698 w 3650"/>
                  <a:gd name="T23" fmla="*/ 1143 h 1930"/>
                  <a:gd name="T24" fmla="*/ 2010 w 3650"/>
                  <a:gd name="T25" fmla="*/ 1179 h 1930"/>
                  <a:gd name="T26" fmla="*/ 2093 w 3650"/>
                  <a:gd name="T27" fmla="*/ 1336 h 1930"/>
                  <a:gd name="T28" fmla="*/ 2280 w 3650"/>
                  <a:gd name="T29" fmla="*/ 1395 h 1930"/>
                  <a:gd name="T30" fmla="*/ 2439 w 3650"/>
                  <a:gd name="T31" fmla="*/ 1282 h 1930"/>
                  <a:gd name="T32" fmla="*/ 2541 w 3650"/>
                  <a:gd name="T33" fmla="*/ 1186 h 1930"/>
                  <a:gd name="T34" fmla="*/ 2791 w 3650"/>
                  <a:gd name="T35" fmla="*/ 1567 h 1930"/>
                  <a:gd name="T36" fmla="*/ 2987 w 3650"/>
                  <a:gd name="T37" fmla="*/ 1753 h 1930"/>
                  <a:gd name="T38" fmla="*/ 3257 w 3650"/>
                  <a:gd name="T39" fmla="*/ 1756 h 1930"/>
                  <a:gd name="T40" fmla="*/ 3460 w 3650"/>
                  <a:gd name="T41" fmla="*/ 1576 h 1930"/>
                  <a:gd name="T42" fmla="*/ 3486 w 3650"/>
                  <a:gd name="T43" fmla="*/ 1307 h 1930"/>
                  <a:gd name="T44" fmla="*/ 3138 w 3650"/>
                  <a:gd name="T45" fmla="*/ 279 h 1930"/>
                  <a:gd name="T46" fmla="*/ 2874 w 3650"/>
                  <a:gd name="T47" fmla="*/ 153 h 1930"/>
                  <a:gd name="T48" fmla="*/ 2585 w 3650"/>
                  <a:gd name="T49" fmla="*/ 218 h 1930"/>
                  <a:gd name="T50" fmla="*/ 2415 w 3650"/>
                  <a:gd name="T51" fmla="*/ 381 h 1930"/>
                  <a:gd name="T52" fmla="*/ 1265 w 3650"/>
                  <a:gd name="T53" fmla="*/ 395 h 1930"/>
                  <a:gd name="T54" fmla="*/ 1105 w 3650"/>
                  <a:gd name="T55" fmla="*/ 243 h 1930"/>
                  <a:gd name="T56" fmla="*/ 831 w 3650"/>
                  <a:gd name="T57" fmla="*/ 149 h 1930"/>
                  <a:gd name="T58" fmla="*/ 3093 w 3650"/>
                  <a:gd name="T59" fmla="*/ 64 h 1930"/>
                  <a:gd name="T60" fmla="*/ 3331 w 3650"/>
                  <a:gd name="T61" fmla="*/ 285 h 1930"/>
                  <a:gd name="T62" fmla="*/ 3649 w 3650"/>
                  <a:gd name="T63" fmla="*/ 1376 h 1930"/>
                  <a:gd name="T64" fmla="*/ 3566 w 3650"/>
                  <a:gd name="T65" fmla="*/ 1692 h 1930"/>
                  <a:gd name="T66" fmla="*/ 3310 w 3650"/>
                  <a:gd name="T67" fmla="*/ 1897 h 1930"/>
                  <a:gd name="T68" fmla="*/ 2984 w 3650"/>
                  <a:gd name="T69" fmla="*/ 1910 h 1930"/>
                  <a:gd name="T70" fmla="*/ 2713 w 3650"/>
                  <a:gd name="T71" fmla="*/ 1727 h 1930"/>
                  <a:gd name="T72" fmla="*/ 2450 w 3650"/>
                  <a:gd name="T73" fmla="*/ 1487 h 1930"/>
                  <a:gd name="T74" fmla="*/ 2197 w 3650"/>
                  <a:gd name="T75" fmla="*/ 1544 h 1930"/>
                  <a:gd name="T76" fmla="*/ 1959 w 3650"/>
                  <a:gd name="T77" fmla="*/ 1413 h 1930"/>
                  <a:gd name="T78" fmla="*/ 1721 w 3650"/>
                  <a:gd name="T79" fmla="*/ 1375 h 1930"/>
                  <a:gd name="T80" fmla="*/ 1502 w 3650"/>
                  <a:gd name="T81" fmla="*/ 1535 h 1930"/>
                  <a:gd name="T82" fmla="*/ 1241 w 3650"/>
                  <a:gd name="T83" fmla="*/ 1508 h 1930"/>
                  <a:gd name="T84" fmla="*/ 974 w 3650"/>
                  <a:gd name="T85" fmla="*/ 1677 h 1930"/>
                  <a:gd name="T86" fmla="*/ 748 w 3650"/>
                  <a:gd name="T87" fmla="*/ 1874 h 1930"/>
                  <a:gd name="T88" fmla="*/ 450 w 3650"/>
                  <a:gd name="T89" fmla="*/ 1928 h 1930"/>
                  <a:gd name="T90" fmla="*/ 178 w 3650"/>
                  <a:gd name="T91" fmla="*/ 1823 h 1930"/>
                  <a:gd name="T92" fmla="*/ 21 w 3650"/>
                  <a:gd name="T93" fmla="*/ 1581 h 1930"/>
                  <a:gd name="T94" fmla="*/ 23 w 3650"/>
                  <a:gd name="T95" fmla="*/ 1267 h 1930"/>
                  <a:gd name="T96" fmla="*/ 387 w 3650"/>
                  <a:gd name="T97" fmla="*/ 197 h 1930"/>
                  <a:gd name="T98" fmla="*/ 677 w 3650"/>
                  <a:gd name="T99" fmla="*/ 20 h 1930"/>
                  <a:gd name="T100" fmla="*/ 1041 w 3650"/>
                  <a:gd name="T101" fmla="*/ 38 h 1930"/>
                  <a:gd name="T102" fmla="*/ 1321 w 3650"/>
                  <a:gd name="T103" fmla="*/ 255 h 1930"/>
                  <a:gd name="T104" fmla="*/ 2369 w 3650"/>
                  <a:gd name="T105" fmla="*/ 208 h 1930"/>
                  <a:gd name="T106" fmla="*/ 2672 w 3650"/>
                  <a:gd name="T107" fmla="*/ 19 h 1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50" h="1930">
                    <a:moveTo>
                      <a:pt x="831" y="149"/>
                    </a:moveTo>
                    <a:lnTo>
                      <a:pt x="779" y="153"/>
                    </a:lnTo>
                    <a:lnTo>
                      <a:pt x="728" y="161"/>
                    </a:lnTo>
                    <a:lnTo>
                      <a:pt x="678" y="177"/>
                    </a:lnTo>
                    <a:lnTo>
                      <a:pt x="628" y="198"/>
                    </a:lnTo>
                    <a:lnTo>
                      <a:pt x="587" y="221"/>
                    </a:lnTo>
                    <a:lnTo>
                      <a:pt x="550" y="249"/>
                    </a:lnTo>
                    <a:lnTo>
                      <a:pt x="515" y="279"/>
                    </a:lnTo>
                    <a:lnTo>
                      <a:pt x="486" y="313"/>
                    </a:lnTo>
                    <a:lnTo>
                      <a:pt x="458" y="349"/>
                    </a:lnTo>
                    <a:lnTo>
                      <a:pt x="435" y="389"/>
                    </a:lnTo>
                    <a:lnTo>
                      <a:pt x="416" y="431"/>
                    </a:lnTo>
                    <a:lnTo>
                      <a:pt x="400" y="476"/>
                    </a:lnTo>
                    <a:lnTo>
                      <a:pt x="168" y="1307"/>
                    </a:lnTo>
                    <a:lnTo>
                      <a:pt x="156" y="1356"/>
                    </a:lnTo>
                    <a:lnTo>
                      <a:pt x="150" y="1405"/>
                    </a:lnTo>
                    <a:lnTo>
                      <a:pt x="150" y="1452"/>
                    </a:lnTo>
                    <a:lnTo>
                      <a:pt x="155" y="1499"/>
                    </a:lnTo>
                    <a:lnTo>
                      <a:pt x="165" y="1542"/>
                    </a:lnTo>
                    <a:lnTo>
                      <a:pt x="179" y="1583"/>
                    </a:lnTo>
                    <a:lnTo>
                      <a:pt x="199" y="1620"/>
                    </a:lnTo>
                    <a:lnTo>
                      <a:pt x="223" y="1656"/>
                    </a:lnTo>
                    <a:lnTo>
                      <a:pt x="251" y="1687"/>
                    </a:lnTo>
                    <a:lnTo>
                      <a:pt x="284" y="1714"/>
                    </a:lnTo>
                    <a:lnTo>
                      <a:pt x="321" y="1738"/>
                    </a:lnTo>
                    <a:lnTo>
                      <a:pt x="362" y="1756"/>
                    </a:lnTo>
                    <a:lnTo>
                      <a:pt x="405" y="1770"/>
                    </a:lnTo>
                    <a:lnTo>
                      <a:pt x="450" y="1777"/>
                    </a:lnTo>
                    <a:lnTo>
                      <a:pt x="496" y="1780"/>
                    </a:lnTo>
                    <a:lnTo>
                      <a:pt x="541" y="1777"/>
                    </a:lnTo>
                    <a:lnTo>
                      <a:pt x="586" y="1771"/>
                    </a:lnTo>
                    <a:lnTo>
                      <a:pt x="630" y="1760"/>
                    </a:lnTo>
                    <a:lnTo>
                      <a:pt x="672" y="1743"/>
                    </a:lnTo>
                    <a:lnTo>
                      <a:pt x="713" y="1723"/>
                    </a:lnTo>
                    <a:lnTo>
                      <a:pt x="751" y="1699"/>
                    </a:lnTo>
                    <a:lnTo>
                      <a:pt x="785" y="1671"/>
                    </a:lnTo>
                    <a:lnTo>
                      <a:pt x="815" y="1640"/>
                    </a:lnTo>
                    <a:lnTo>
                      <a:pt x="842" y="1605"/>
                    </a:lnTo>
                    <a:lnTo>
                      <a:pt x="863" y="1567"/>
                    </a:lnTo>
                    <a:lnTo>
                      <a:pt x="1019" y="1241"/>
                    </a:lnTo>
                    <a:lnTo>
                      <a:pt x="1032" y="1221"/>
                    </a:lnTo>
                    <a:lnTo>
                      <a:pt x="1049" y="1206"/>
                    </a:lnTo>
                    <a:lnTo>
                      <a:pt x="1067" y="1194"/>
                    </a:lnTo>
                    <a:lnTo>
                      <a:pt x="1089" y="1187"/>
                    </a:lnTo>
                    <a:lnTo>
                      <a:pt x="1113" y="1186"/>
                    </a:lnTo>
                    <a:lnTo>
                      <a:pt x="1136" y="1190"/>
                    </a:lnTo>
                    <a:lnTo>
                      <a:pt x="1157" y="1199"/>
                    </a:lnTo>
                    <a:lnTo>
                      <a:pt x="1175" y="1213"/>
                    </a:lnTo>
                    <a:lnTo>
                      <a:pt x="1190" y="1230"/>
                    </a:lnTo>
                    <a:lnTo>
                      <a:pt x="1200" y="1251"/>
                    </a:lnTo>
                    <a:lnTo>
                      <a:pt x="1214" y="1282"/>
                    </a:lnTo>
                    <a:lnTo>
                      <a:pt x="1232" y="1311"/>
                    </a:lnTo>
                    <a:lnTo>
                      <a:pt x="1255" y="1336"/>
                    </a:lnTo>
                    <a:lnTo>
                      <a:pt x="1281" y="1357"/>
                    </a:lnTo>
                    <a:lnTo>
                      <a:pt x="1310" y="1374"/>
                    </a:lnTo>
                    <a:lnTo>
                      <a:pt x="1341" y="1387"/>
                    </a:lnTo>
                    <a:lnTo>
                      <a:pt x="1374" y="1395"/>
                    </a:lnTo>
                    <a:lnTo>
                      <a:pt x="1408" y="1398"/>
                    </a:lnTo>
                    <a:lnTo>
                      <a:pt x="1442" y="1395"/>
                    </a:lnTo>
                    <a:lnTo>
                      <a:pt x="1475" y="1387"/>
                    </a:lnTo>
                    <a:lnTo>
                      <a:pt x="1506" y="1375"/>
                    </a:lnTo>
                    <a:lnTo>
                      <a:pt x="1535" y="1357"/>
                    </a:lnTo>
                    <a:lnTo>
                      <a:pt x="1561" y="1336"/>
                    </a:lnTo>
                    <a:lnTo>
                      <a:pt x="1583" y="1312"/>
                    </a:lnTo>
                    <a:lnTo>
                      <a:pt x="1602" y="1284"/>
                    </a:lnTo>
                    <a:lnTo>
                      <a:pt x="1616" y="1254"/>
                    </a:lnTo>
                    <a:lnTo>
                      <a:pt x="1625" y="1220"/>
                    </a:lnTo>
                    <a:lnTo>
                      <a:pt x="1631" y="1198"/>
                    </a:lnTo>
                    <a:lnTo>
                      <a:pt x="1644" y="1179"/>
                    </a:lnTo>
                    <a:lnTo>
                      <a:pt x="1659" y="1163"/>
                    </a:lnTo>
                    <a:lnTo>
                      <a:pt x="1677" y="1151"/>
                    </a:lnTo>
                    <a:lnTo>
                      <a:pt x="1698" y="1143"/>
                    </a:lnTo>
                    <a:lnTo>
                      <a:pt x="1721" y="1141"/>
                    </a:lnTo>
                    <a:lnTo>
                      <a:pt x="1932" y="1141"/>
                    </a:lnTo>
                    <a:lnTo>
                      <a:pt x="1954" y="1143"/>
                    </a:lnTo>
                    <a:lnTo>
                      <a:pt x="1975" y="1151"/>
                    </a:lnTo>
                    <a:lnTo>
                      <a:pt x="1994" y="1163"/>
                    </a:lnTo>
                    <a:lnTo>
                      <a:pt x="2010" y="1179"/>
                    </a:lnTo>
                    <a:lnTo>
                      <a:pt x="2022" y="1198"/>
                    </a:lnTo>
                    <a:lnTo>
                      <a:pt x="2029" y="1220"/>
                    </a:lnTo>
                    <a:lnTo>
                      <a:pt x="2037" y="1254"/>
                    </a:lnTo>
                    <a:lnTo>
                      <a:pt x="2052" y="1283"/>
                    </a:lnTo>
                    <a:lnTo>
                      <a:pt x="2071" y="1312"/>
                    </a:lnTo>
                    <a:lnTo>
                      <a:pt x="2093" y="1336"/>
                    </a:lnTo>
                    <a:lnTo>
                      <a:pt x="2118" y="1357"/>
                    </a:lnTo>
                    <a:lnTo>
                      <a:pt x="2147" y="1375"/>
                    </a:lnTo>
                    <a:lnTo>
                      <a:pt x="2178" y="1387"/>
                    </a:lnTo>
                    <a:lnTo>
                      <a:pt x="2211" y="1395"/>
                    </a:lnTo>
                    <a:lnTo>
                      <a:pt x="2245" y="1398"/>
                    </a:lnTo>
                    <a:lnTo>
                      <a:pt x="2280" y="1395"/>
                    </a:lnTo>
                    <a:lnTo>
                      <a:pt x="2313" y="1387"/>
                    </a:lnTo>
                    <a:lnTo>
                      <a:pt x="2344" y="1374"/>
                    </a:lnTo>
                    <a:lnTo>
                      <a:pt x="2373" y="1357"/>
                    </a:lnTo>
                    <a:lnTo>
                      <a:pt x="2398" y="1336"/>
                    </a:lnTo>
                    <a:lnTo>
                      <a:pt x="2421" y="1311"/>
                    </a:lnTo>
                    <a:lnTo>
                      <a:pt x="2439" y="1282"/>
                    </a:lnTo>
                    <a:lnTo>
                      <a:pt x="2453" y="1251"/>
                    </a:lnTo>
                    <a:lnTo>
                      <a:pt x="2463" y="1230"/>
                    </a:lnTo>
                    <a:lnTo>
                      <a:pt x="2479" y="1213"/>
                    </a:lnTo>
                    <a:lnTo>
                      <a:pt x="2496" y="1199"/>
                    </a:lnTo>
                    <a:lnTo>
                      <a:pt x="2517" y="1189"/>
                    </a:lnTo>
                    <a:lnTo>
                      <a:pt x="2541" y="1186"/>
                    </a:lnTo>
                    <a:lnTo>
                      <a:pt x="2564" y="1187"/>
                    </a:lnTo>
                    <a:lnTo>
                      <a:pt x="2586" y="1194"/>
                    </a:lnTo>
                    <a:lnTo>
                      <a:pt x="2605" y="1206"/>
                    </a:lnTo>
                    <a:lnTo>
                      <a:pt x="2621" y="1221"/>
                    </a:lnTo>
                    <a:lnTo>
                      <a:pt x="2635" y="1241"/>
                    </a:lnTo>
                    <a:lnTo>
                      <a:pt x="2791" y="1567"/>
                    </a:lnTo>
                    <a:lnTo>
                      <a:pt x="2813" y="1608"/>
                    </a:lnTo>
                    <a:lnTo>
                      <a:pt x="2840" y="1645"/>
                    </a:lnTo>
                    <a:lnTo>
                      <a:pt x="2871" y="1679"/>
                    </a:lnTo>
                    <a:lnTo>
                      <a:pt x="2907" y="1708"/>
                    </a:lnTo>
                    <a:lnTo>
                      <a:pt x="2945" y="1733"/>
                    </a:lnTo>
                    <a:lnTo>
                      <a:pt x="2987" y="1753"/>
                    </a:lnTo>
                    <a:lnTo>
                      <a:pt x="3032" y="1768"/>
                    </a:lnTo>
                    <a:lnTo>
                      <a:pt x="3077" y="1776"/>
                    </a:lnTo>
                    <a:lnTo>
                      <a:pt x="3122" y="1780"/>
                    </a:lnTo>
                    <a:lnTo>
                      <a:pt x="3168" y="1777"/>
                    </a:lnTo>
                    <a:lnTo>
                      <a:pt x="3213" y="1770"/>
                    </a:lnTo>
                    <a:lnTo>
                      <a:pt x="3257" y="1756"/>
                    </a:lnTo>
                    <a:lnTo>
                      <a:pt x="3300" y="1738"/>
                    </a:lnTo>
                    <a:lnTo>
                      <a:pt x="3339" y="1713"/>
                    </a:lnTo>
                    <a:lnTo>
                      <a:pt x="3376" y="1685"/>
                    </a:lnTo>
                    <a:lnTo>
                      <a:pt x="3408" y="1653"/>
                    </a:lnTo>
                    <a:lnTo>
                      <a:pt x="3435" y="1616"/>
                    </a:lnTo>
                    <a:lnTo>
                      <a:pt x="3460" y="1576"/>
                    </a:lnTo>
                    <a:lnTo>
                      <a:pt x="3477" y="1533"/>
                    </a:lnTo>
                    <a:lnTo>
                      <a:pt x="3491" y="1489"/>
                    </a:lnTo>
                    <a:lnTo>
                      <a:pt x="3498" y="1444"/>
                    </a:lnTo>
                    <a:lnTo>
                      <a:pt x="3500" y="1398"/>
                    </a:lnTo>
                    <a:lnTo>
                      <a:pt x="3495" y="1352"/>
                    </a:lnTo>
                    <a:lnTo>
                      <a:pt x="3486" y="1307"/>
                    </a:lnTo>
                    <a:lnTo>
                      <a:pt x="3253" y="476"/>
                    </a:lnTo>
                    <a:lnTo>
                      <a:pt x="3239" y="431"/>
                    </a:lnTo>
                    <a:lnTo>
                      <a:pt x="3219" y="389"/>
                    </a:lnTo>
                    <a:lnTo>
                      <a:pt x="3195" y="349"/>
                    </a:lnTo>
                    <a:lnTo>
                      <a:pt x="3169" y="313"/>
                    </a:lnTo>
                    <a:lnTo>
                      <a:pt x="3138" y="279"/>
                    </a:lnTo>
                    <a:lnTo>
                      <a:pt x="3104" y="249"/>
                    </a:lnTo>
                    <a:lnTo>
                      <a:pt x="3066" y="221"/>
                    </a:lnTo>
                    <a:lnTo>
                      <a:pt x="3025" y="198"/>
                    </a:lnTo>
                    <a:lnTo>
                      <a:pt x="2975" y="177"/>
                    </a:lnTo>
                    <a:lnTo>
                      <a:pt x="2926" y="161"/>
                    </a:lnTo>
                    <a:lnTo>
                      <a:pt x="2874" y="153"/>
                    </a:lnTo>
                    <a:lnTo>
                      <a:pt x="2822" y="149"/>
                    </a:lnTo>
                    <a:lnTo>
                      <a:pt x="2770" y="153"/>
                    </a:lnTo>
                    <a:lnTo>
                      <a:pt x="2718" y="162"/>
                    </a:lnTo>
                    <a:lnTo>
                      <a:pt x="2666" y="178"/>
                    </a:lnTo>
                    <a:lnTo>
                      <a:pt x="2624" y="196"/>
                    </a:lnTo>
                    <a:lnTo>
                      <a:pt x="2585" y="218"/>
                    </a:lnTo>
                    <a:lnTo>
                      <a:pt x="2548" y="243"/>
                    </a:lnTo>
                    <a:lnTo>
                      <a:pt x="2514" y="273"/>
                    </a:lnTo>
                    <a:lnTo>
                      <a:pt x="2483" y="305"/>
                    </a:lnTo>
                    <a:lnTo>
                      <a:pt x="2455" y="340"/>
                    </a:lnTo>
                    <a:lnTo>
                      <a:pt x="2437" y="364"/>
                    </a:lnTo>
                    <a:lnTo>
                      <a:pt x="2415" y="381"/>
                    </a:lnTo>
                    <a:lnTo>
                      <a:pt x="2389" y="395"/>
                    </a:lnTo>
                    <a:lnTo>
                      <a:pt x="2360" y="402"/>
                    </a:lnTo>
                    <a:lnTo>
                      <a:pt x="2332" y="406"/>
                    </a:lnTo>
                    <a:lnTo>
                      <a:pt x="1322" y="406"/>
                    </a:lnTo>
                    <a:lnTo>
                      <a:pt x="1293" y="402"/>
                    </a:lnTo>
                    <a:lnTo>
                      <a:pt x="1265" y="395"/>
                    </a:lnTo>
                    <a:lnTo>
                      <a:pt x="1239" y="381"/>
                    </a:lnTo>
                    <a:lnTo>
                      <a:pt x="1217" y="364"/>
                    </a:lnTo>
                    <a:lnTo>
                      <a:pt x="1198" y="340"/>
                    </a:lnTo>
                    <a:lnTo>
                      <a:pt x="1170" y="305"/>
                    </a:lnTo>
                    <a:lnTo>
                      <a:pt x="1139" y="273"/>
                    </a:lnTo>
                    <a:lnTo>
                      <a:pt x="1105" y="243"/>
                    </a:lnTo>
                    <a:lnTo>
                      <a:pt x="1068" y="218"/>
                    </a:lnTo>
                    <a:lnTo>
                      <a:pt x="1030" y="196"/>
                    </a:lnTo>
                    <a:lnTo>
                      <a:pt x="988" y="178"/>
                    </a:lnTo>
                    <a:lnTo>
                      <a:pt x="936" y="162"/>
                    </a:lnTo>
                    <a:lnTo>
                      <a:pt x="884" y="153"/>
                    </a:lnTo>
                    <a:lnTo>
                      <a:pt x="831" y="149"/>
                    </a:lnTo>
                    <a:close/>
                    <a:moveTo>
                      <a:pt x="2794" y="0"/>
                    </a:moveTo>
                    <a:lnTo>
                      <a:pt x="2856" y="1"/>
                    </a:lnTo>
                    <a:lnTo>
                      <a:pt x="2917" y="7"/>
                    </a:lnTo>
                    <a:lnTo>
                      <a:pt x="2978" y="20"/>
                    </a:lnTo>
                    <a:lnTo>
                      <a:pt x="3036" y="39"/>
                    </a:lnTo>
                    <a:lnTo>
                      <a:pt x="3093" y="64"/>
                    </a:lnTo>
                    <a:lnTo>
                      <a:pt x="3141" y="92"/>
                    </a:lnTo>
                    <a:lnTo>
                      <a:pt x="3187" y="123"/>
                    </a:lnTo>
                    <a:lnTo>
                      <a:pt x="3229" y="158"/>
                    </a:lnTo>
                    <a:lnTo>
                      <a:pt x="3266" y="197"/>
                    </a:lnTo>
                    <a:lnTo>
                      <a:pt x="3302" y="240"/>
                    </a:lnTo>
                    <a:lnTo>
                      <a:pt x="3331" y="285"/>
                    </a:lnTo>
                    <a:lnTo>
                      <a:pt x="3358" y="333"/>
                    </a:lnTo>
                    <a:lnTo>
                      <a:pt x="3380" y="382"/>
                    </a:lnTo>
                    <a:lnTo>
                      <a:pt x="3398" y="436"/>
                    </a:lnTo>
                    <a:lnTo>
                      <a:pt x="3630" y="1267"/>
                    </a:lnTo>
                    <a:lnTo>
                      <a:pt x="3642" y="1321"/>
                    </a:lnTo>
                    <a:lnTo>
                      <a:pt x="3649" y="1376"/>
                    </a:lnTo>
                    <a:lnTo>
                      <a:pt x="3650" y="1431"/>
                    </a:lnTo>
                    <a:lnTo>
                      <a:pt x="3644" y="1486"/>
                    </a:lnTo>
                    <a:lnTo>
                      <a:pt x="3633" y="1540"/>
                    </a:lnTo>
                    <a:lnTo>
                      <a:pt x="3616" y="1593"/>
                    </a:lnTo>
                    <a:lnTo>
                      <a:pt x="3594" y="1644"/>
                    </a:lnTo>
                    <a:lnTo>
                      <a:pt x="3566" y="1692"/>
                    </a:lnTo>
                    <a:lnTo>
                      <a:pt x="3533" y="1737"/>
                    </a:lnTo>
                    <a:lnTo>
                      <a:pt x="3496" y="1777"/>
                    </a:lnTo>
                    <a:lnTo>
                      <a:pt x="3455" y="1815"/>
                    </a:lnTo>
                    <a:lnTo>
                      <a:pt x="3410" y="1847"/>
                    </a:lnTo>
                    <a:lnTo>
                      <a:pt x="3361" y="1875"/>
                    </a:lnTo>
                    <a:lnTo>
                      <a:pt x="3310" y="1897"/>
                    </a:lnTo>
                    <a:lnTo>
                      <a:pt x="3257" y="1913"/>
                    </a:lnTo>
                    <a:lnTo>
                      <a:pt x="3203" y="1924"/>
                    </a:lnTo>
                    <a:lnTo>
                      <a:pt x="3148" y="1930"/>
                    </a:lnTo>
                    <a:lnTo>
                      <a:pt x="3093" y="1929"/>
                    </a:lnTo>
                    <a:lnTo>
                      <a:pt x="3038" y="1922"/>
                    </a:lnTo>
                    <a:lnTo>
                      <a:pt x="2984" y="1910"/>
                    </a:lnTo>
                    <a:lnTo>
                      <a:pt x="2931" y="1892"/>
                    </a:lnTo>
                    <a:lnTo>
                      <a:pt x="2880" y="1868"/>
                    </a:lnTo>
                    <a:lnTo>
                      <a:pt x="2833" y="1839"/>
                    </a:lnTo>
                    <a:lnTo>
                      <a:pt x="2789" y="1806"/>
                    </a:lnTo>
                    <a:lnTo>
                      <a:pt x="2749" y="1769"/>
                    </a:lnTo>
                    <a:lnTo>
                      <a:pt x="2713" y="1727"/>
                    </a:lnTo>
                    <a:lnTo>
                      <a:pt x="2681" y="1681"/>
                    </a:lnTo>
                    <a:lnTo>
                      <a:pt x="2655" y="1632"/>
                    </a:lnTo>
                    <a:lnTo>
                      <a:pt x="2543" y="1398"/>
                    </a:lnTo>
                    <a:lnTo>
                      <a:pt x="2515" y="1431"/>
                    </a:lnTo>
                    <a:lnTo>
                      <a:pt x="2484" y="1460"/>
                    </a:lnTo>
                    <a:lnTo>
                      <a:pt x="2450" y="1487"/>
                    </a:lnTo>
                    <a:lnTo>
                      <a:pt x="2412" y="1508"/>
                    </a:lnTo>
                    <a:lnTo>
                      <a:pt x="2374" y="1525"/>
                    </a:lnTo>
                    <a:lnTo>
                      <a:pt x="2333" y="1538"/>
                    </a:lnTo>
                    <a:lnTo>
                      <a:pt x="2290" y="1545"/>
                    </a:lnTo>
                    <a:lnTo>
                      <a:pt x="2245" y="1548"/>
                    </a:lnTo>
                    <a:lnTo>
                      <a:pt x="2197" y="1544"/>
                    </a:lnTo>
                    <a:lnTo>
                      <a:pt x="2150" y="1535"/>
                    </a:lnTo>
                    <a:lnTo>
                      <a:pt x="2106" y="1521"/>
                    </a:lnTo>
                    <a:lnTo>
                      <a:pt x="2065" y="1501"/>
                    </a:lnTo>
                    <a:lnTo>
                      <a:pt x="2026" y="1476"/>
                    </a:lnTo>
                    <a:lnTo>
                      <a:pt x="1991" y="1447"/>
                    </a:lnTo>
                    <a:lnTo>
                      <a:pt x="1959" y="1413"/>
                    </a:lnTo>
                    <a:lnTo>
                      <a:pt x="1931" y="1375"/>
                    </a:lnTo>
                    <a:lnTo>
                      <a:pt x="1909" y="1334"/>
                    </a:lnTo>
                    <a:lnTo>
                      <a:pt x="1891" y="1291"/>
                    </a:lnTo>
                    <a:lnTo>
                      <a:pt x="1762" y="1291"/>
                    </a:lnTo>
                    <a:lnTo>
                      <a:pt x="1744" y="1334"/>
                    </a:lnTo>
                    <a:lnTo>
                      <a:pt x="1721" y="1375"/>
                    </a:lnTo>
                    <a:lnTo>
                      <a:pt x="1694" y="1413"/>
                    </a:lnTo>
                    <a:lnTo>
                      <a:pt x="1662" y="1447"/>
                    </a:lnTo>
                    <a:lnTo>
                      <a:pt x="1627" y="1476"/>
                    </a:lnTo>
                    <a:lnTo>
                      <a:pt x="1588" y="1501"/>
                    </a:lnTo>
                    <a:lnTo>
                      <a:pt x="1546" y="1521"/>
                    </a:lnTo>
                    <a:lnTo>
                      <a:pt x="1502" y="1535"/>
                    </a:lnTo>
                    <a:lnTo>
                      <a:pt x="1457" y="1544"/>
                    </a:lnTo>
                    <a:lnTo>
                      <a:pt x="1408" y="1548"/>
                    </a:lnTo>
                    <a:lnTo>
                      <a:pt x="1364" y="1545"/>
                    </a:lnTo>
                    <a:lnTo>
                      <a:pt x="1321" y="1538"/>
                    </a:lnTo>
                    <a:lnTo>
                      <a:pt x="1280" y="1525"/>
                    </a:lnTo>
                    <a:lnTo>
                      <a:pt x="1241" y="1508"/>
                    </a:lnTo>
                    <a:lnTo>
                      <a:pt x="1203" y="1487"/>
                    </a:lnTo>
                    <a:lnTo>
                      <a:pt x="1169" y="1460"/>
                    </a:lnTo>
                    <a:lnTo>
                      <a:pt x="1138" y="1431"/>
                    </a:lnTo>
                    <a:lnTo>
                      <a:pt x="1110" y="1398"/>
                    </a:lnTo>
                    <a:lnTo>
                      <a:pt x="999" y="1633"/>
                    </a:lnTo>
                    <a:lnTo>
                      <a:pt x="974" y="1677"/>
                    </a:lnTo>
                    <a:lnTo>
                      <a:pt x="946" y="1718"/>
                    </a:lnTo>
                    <a:lnTo>
                      <a:pt x="913" y="1756"/>
                    </a:lnTo>
                    <a:lnTo>
                      <a:pt x="876" y="1791"/>
                    </a:lnTo>
                    <a:lnTo>
                      <a:pt x="836" y="1823"/>
                    </a:lnTo>
                    <a:lnTo>
                      <a:pt x="793" y="1850"/>
                    </a:lnTo>
                    <a:lnTo>
                      <a:pt x="748" y="1874"/>
                    </a:lnTo>
                    <a:lnTo>
                      <a:pt x="700" y="1894"/>
                    </a:lnTo>
                    <a:lnTo>
                      <a:pt x="651" y="1910"/>
                    </a:lnTo>
                    <a:lnTo>
                      <a:pt x="601" y="1921"/>
                    </a:lnTo>
                    <a:lnTo>
                      <a:pt x="550" y="1928"/>
                    </a:lnTo>
                    <a:lnTo>
                      <a:pt x="498" y="1930"/>
                    </a:lnTo>
                    <a:lnTo>
                      <a:pt x="450" y="1928"/>
                    </a:lnTo>
                    <a:lnTo>
                      <a:pt x="402" y="1922"/>
                    </a:lnTo>
                    <a:lnTo>
                      <a:pt x="355" y="1911"/>
                    </a:lnTo>
                    <a:lnTo>
                      <a:pt x="309" y="1897"/>
                    </a:lnTo>
                    <a:lnTo>
                      <a:pt x="262" y="1876"/>
                    </a:lnTo>
                    <a:lnTo>
                      <a:pt x="218" y="1852"/>
                    </a:lnTo>
                    <a:lnTo>
                      <a:pt x="178" y="1823"/>
                    </a:lnTo>
                    <a:lnTo>
                      <a:pt x="143" y="1790"/>
                    </a:lnTo>
                    <a:lnTo>
                      <a:pt x="110" y="1754"/>
                    </a:lnTo>
                    <a:lnTo>
                      <a:pt x="81" y="1714"/>
                    </a:lnTo>
                    <a:lnTo>
                      <a:pt x="56" y="1672"/>
                    </a:lnTo>
                    <a:lnTo>
                      <a:pt x="37" y="1628"/>
                    </a:lnTo>
                    <a:lnTo>
                      <a:pt x="21" y="1581"/>
                    </a:lnTo>
                    <a:lnTo>
                      <a:pt x="9" y="1532"/>
                    </a:lnTo>
                    <a:lnTo>
                      <a:pt x="2" y="1481"/>
                    </a:lnTo>
                    <a:lnTo>
                      <a:pt x="0" y="1428"/>
                    </a:lnTo>
                    <a:lnTo>
                      <a:pt x="2" y="1375"/>
                    </a:lnTo>
                    <a:lnTo>
                      <a:pt x="10" y="1321"/>
                    </a:lnTo>
                    <a:lnTo>
                      <a:pt x="23" y="1267"/>
                    </a:lnTo>
                    <a:lnTo>
                      <a:pt x="256" y="436"/>
                    </a:lnTo>
                    <a:lnTo>
                      <a:pt x="273" y="382"/>
                    </a:lnTo>
                    <a:lnTo>
                      <a:pt x="295" y="333"/>
                    </a:lnTo>
                    <a:lnTo>
                      <a:pt x="322" y="285"/>
                    </a:lnTo>
                    <a:lnTo>
                      <a:pt x="353" y="240"/>
                    </a:lnTo>
                    <a:lnTo>
                      <a:pt x="387" y="197"/>
                    </a:lnTo>
                    <a:lnTo>
                      <a:pt x="426" y="158"/>
                    </a:lnTo>
                    <a:lnTo>
                      <a:pt x="468" y="123"/>
                    </a:lnTo>
                    <a:lnTo>
                      <a:pt x="512" y="92"/>
                    </a:lnTo>
                    <a:lnTo>
                      <a:pt x="561" y="64"/>
                    </a:lnTo>
                    <a:lnTo>
                      <a:pt x="617" y="39"/>
                    </a:lnTo>
                    <a:lnTo>
                      <a:pt x="677" y="20"/>
                    </a:lnTo>
                    <a:lnTo>
                      <a:pt x="737" y="7"/>
                    </a:lnTo>
                    <a:lnTo>
                      <a:pt x="797" y="1"/>
                    </a:lnTo>
                    <a:lnTo>
                      <a:pt x="859" y="0"/>
                    </a:lnTo>
                    <a:lnTo>
                      <a:pt x="920" y="7"/>
                    </a:lnTo>
                    <a:lnTo>
                      <a:pt x="981" y="19"/>
                    </a:lnTo>
                    <a:lnTo>
                      <a:pt x="1041" y="38"/>
                    </a:lnTo>
                    <a:lnTo>
                      <a:pt x="1096" y="62"/>
                    </a:lnTo>
                    <a:lnTo>
                      <a:pt x="1149" y="91"/>
                    </a:lnTo>
                    <a:lnTo>
                      <a:pt x="1198" y="125"/>
                    </a:lnTo>
                    <a:lnTo>
                      <a:pt x="1243" y="164"/>
                    </a:lnTo>
                    <a:lnTo>
                      <a:pt x="1284" y="208"/>
                    </a:lnTo>
                    <a:lnTo>
                      <a:pt x="1321" y="255"/>
                    </a:lnTo>
                    <a:lnTo>
                      <a:pt x="1322" y="255"/>
                    </a:lnTo>
                    <a:lnTo>
                      <a:pt x="1322" y="255"/>
                    </a:lnTo>
                    <a:lnTo>
                      <a:pt x="2332" y="255"/>
                    </a:lnTo>
                    <a:lnTo>
                      <a:pt x="2333" y="255"/>
                    </a:lnTo>
                    <a:lnTo>
                      <a:pt x="2333" y="255"/>
                    </a:lnTo>
                    <a:lnTo>
                      <a:pt x="2369" y="208"/>
                    </a:lnTo>
                    <a:lnTo>
                      <a:pt x="2410" y="164"/>
                    </a:lnTo>
                    <a:lnTo>
                      <a:pt x="2455" y="125"/>
                    </a:lnTo>
                    <a:lnTo>
                      <a:pt x="2505" y="91"/>
                    </a:lnTo>
                    <a:lnTo>
                      <a:pt x="2557" y="62"/>
                    </a:lnTo>
                    <a:lnTo>
                      <a:pt x="2613" y="38"/>
                    </a:lnTo>
                    <a:lnTo>
                      <a:pt x="2672" y="19"/>
                    </a:lnTo>
                    <a:lnTo>
                      <a:pt x="2733" y="7"/>
                    </a:lnTo>
                    <a:lnTo>
                      <a:pt x="2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3">
                <a:extLst>
                  <a:ext uri="{FF2B5EF4-FFF2-40B4-BE49-F238E27FC236}">
                    <a16:creationId xmlns:a16="http://schemas.microsoft.com/office/drawing/2014/main" id="{D5E97050-E461-4E4A-8161-52EF4705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3644900"/>
                <a:ext cx="28575" cy="30163"/>
              </a:xfrm>
              <a:custGeom>
                <a:avLst/>
                <a:gdLst>
                  <a:gd name="T0" fmla="*/ 95 w 189"/>
                  <a:gd name="T1" fmla="*/ 0 h 189"/>
                  <a:gd name="T2" fmla="*/ 120 w 189"/>
                  <a:gd name="T3" fmla="*/ 4 h 189"/>
                  <a:gd name="T4" fmla="*/ 143 w 189"/>
                  <a:gd name="T5" fmla="*/ 14 h 189"/>
                  <a:gd name="T6" fmla="*/ 162 w 189"/>
                  <a:gd name="T7" fmla="*/ 28 h 189"/>
                  <a:gd name="T8" fmla="*/ 177 w 189"/>
                  <a:gd name="T9" fmla="*/ 47 h 189"/>
                  <a:gd name="T10" fmla="*/ 186 w 189"/>
                  <a:gd name="T11" fmla="*/ 70 h 189"/>
                  <a:gd name="T12" fmla="*/ 189 w 189"/>
                  <a:gd name="T13" fmla="*/ 95 h 189"/>
                  <a:gd name="T14" fmla="*/ 186 w 189"/>
                  <a:gd name="T15" fmla="*/ 120 h 189"/>
                  <a:gd name="T16" fmla="*/ 177 w 189"/>
                  <a:gd name="T17" fmla="*/ 143 h 189"/>
                  <a:gd name="T18" fmla="*/ 162 w 189"/>
                  <a:gd name="T19" fmla="*/ 162 h 189"/>
                  <a:gd name="T20" fmla="*/ 143 w 189"/>
                  <a:gd name="T21" fmla="*/ 177 h 189"/>
                  <a:gd name="T22" fmla="*/ 120 w 189"/>
                  <a:gd name="T23" fmla="*/ 186 h 189"/>
                  <a:gd name="T24" fmla="*/ 95 w 189"/>
                  <a:gd name="T25" fmla="*/ 189 h 189"/>
                  <a:gd name="T26" fmla="*/ 70 w 189"/>
                  <a:gd name="T27" fmla="*/ 186 h 189"/>
                  <a:gd name="T28" fmla="*/ 47 w 189"/>
                  <a:gd name="T29" fmla="*/ 177 h 189"/>
                  <a:gd name="T30" fmla="*/ 28 w 189"/>
                  <a:gd name="T31" fmla="*/ 162 h 189"/>
                  <a:gd name="T32" fmla="*/ 12 w 189"/>
                  <a:gd name="T33" fmla="*/ 143 h 189"/>
                  <a:gd name="T34" fmla="*/ 4 w 189"/>
                  <a:gd name="T35" fmla="*/ 120 h 189"/>
                  <a:gd name="T36" fmla="*/ 0 w 189"/>
                  <a:gd name="T37" fmla="*/ 95 h 189"/>
                  <a:gd name="T38" fmla="*/ 4 w 189"/>
                  <a:gd name="T39" fmla="*/ 70 h 189"/>
                  <a:gd name="T40" fmla="*/ 12 w 189"/>
                  <a:gd name="T41" fmla="*/ 47 h 189"/>
                  <a:gd name="T42" fmla="*/ 28 w 189"/>
                  <a:gd name="T43" fmla="*/ 28 h 189"/>
                  <a:gd name="T44" fmla="*/ 47 w 189"/>
                  <a:gd name="T45" fmla="*/ 14 h 189"/>
                  <a:gd name="T46" fmla="*/ 70 w 189"/>
                  <a:gd name="T47" fmla="*/ 4 h 189"/>
                  <a:gd name="T48" fmla="*/ 95 w 189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9" h="189">
                    <a:moveTo>
                      <a:pt x="95" y="0"/>
                    </a:moveTo>
                    <a:lnTo>
                      <a:pt x="120" y="4"/>
                    </a:lnTo>
                    <a:lnTo>
                      <a:pt x="143" y="14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6" y="70"/>
                    </a:lnTo>
                    <a:lnTo>
                      <a:pt x="189" y="95"/>
                    </a:lnTo>
                    <a:lnTo>
                      <a:pt x="186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3" y="177"/>
                    </a:lnTo>
                    <a:lnTo>
                      <a:pt x="120" y="186"/>
                    </a:lnTo>
                    <a:lnTo>
                      <a:pt x="95" y="189"/>
                    </a:lnTo>
                    <a:lnTo>
                      <a:pt x="70" y="186"/>
                    </a:lnTo>
                    <a:lnTo>
                      <a:pt x="47" y="177"/>
                    </a:lnTo>
                    <a:lnTo>
                      <a:pt x="28" y="162"/>
                    </a:lnTo>
                    <a:lnTo>
                      <a:pt x="12" y="143"/>
                    </a:lnTo>
                    <a:lnTo>
                      <a:pt x="4" y="120"/>
                    </a:lnTo>
                    <a:lnTo>
                      <a:pt x="0" y="95"/>
                    </a:lnTo>
                    <a:lnTo>
                      <a:pt x="4" y="70"/>
                    </a:lnTo>
                    <a:lnTo>
                      <a:pt x="12" y="47"/>
                    </a:lnTo>
                    <a:lnTo>
                      <a:pt x="28" y="28"/>
                    </a:lnTo>
                    <a:lnTo>
                      <a:pt x="47" y="14"/>
                    </a:lnTo>
                    <a:lnTo>
                      <a:pt x="70" y="4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84">
                <a:extLst>
                  <a:ext uri="{FF2B5EF4-FFF2-40B4-BE49-F238E27FC236}">
                    <a16:creationId xmlns:a16="http://schemas.microsoft.com/office/drawing/2014/main" id="{F1A407D9-2B88-46BE-B6D4-07517FD15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3716338"/>
                <a:ext cx="28575" cy="30163"/>
              </a:xfrm>
              <a:custGeom>
                <a:avLst/>
                <a:gdLst>
                  <a:gd name="T0" fmla="*/ 95 w 189"/>
                  <a:gd name="T1" fmla="*/ 0 h 190"/>
                  <a:gd name="T2" fmla="*/ 120 w 189"/>
                  <a:gd name="T3" fmla="*/ 3 h 190"/>
                  <a:gd name="T4" fmla="*/ 143 w 189"/>
                  <a:gd name="T5" fmla="*/ 13 h 190"/>
                  <a:gd name="T6" fmla="*/ 162 w 189"/>
                  <a:gd name="T7" fmla="*/ 28 h 190"/>
                  <a:gd name="T8" fmla="*/ 177 w 189"/>
                  <a:gd name="T9" fmla="*/ 46 h 190"/>
                  <a:gd name="T10" fmla="*/ 186 w 189"/>
                  <a:gd name="T11" fmla="*/ 70 h 190"/>
                  <a:gd name="T12" fmla="*/ 189 w 189"/>
                  <a:gd name="T13" fmla="*/ 95 h 190"/>
                  <a:gd name="T14" fmla="*/ 186 w 189"/>
                  <a:gd name="T15" fmla="*/ 120 h 190"/>
                  <a:gd name="T16" fmla="*/ 177 w 189"/>
                  <a:gd name="T17" fmla="*/ 143 h 190"/>
                  <a:gd name="T18" fmla="*/ 162 w 189"/>
                  <a:gd name="T19" fmla="*/ 161 h 190"/>
                  <a:gd name="T20" fmla="*/ 143 w 189"/>
                  <a:gd name="T21" fmla="*/ 177 h 190"/>
                  <a:gd name="T22" fmla="*/ 120 w 189"/>
                  <a:gd name="T23" fmla="*/ 186 h 190"/>
                  <a:gd name="T24" fmla="*/ 95 w 189"/>
                  <a:gd name="T25" fmla="*/ 190 h 190"/>
                  <a:gd name="T26" fmla="*/ 70 w 189"/>
                  <a:gd name="T27" fmla="*/ 186 h 190"/>
                  <a:gd name="T28" fmla="*/ 47 w 189"/>
                  <a:gd name="T29" fmla="*/ 177 h 190"/>
                  <a:gd name="T30" fmla="*/ 28 w 189"/>
                  <a:gd name="T31" fmla="*/ 161 h 190"/>
                  <a:gd name="T32" fmla="*/ 12 w 189"/>
                  <a:gd name="T33" fmla="*/ 143 h 190"/>
                  <a:gd name="T34" fmla="*/ 4 w 189"/>
                  <a:gd name="T35" fmla="*/ 120 h 190"/>
                  <a:gd name="T36" fmla="*/ 0 w 189"/>
                  <a:gd name="T37" fmla="*/ 95 h 190"/>
                  <a:gd name="T38" fmla="*/ 4 w 189"/>
                  <a:gd name="T39" fmla="*/ 70 h 190"/>
                  <a:gd name="T40" fmla="*/ 12 w 189"/>
                  <a:gd name="T41" fmla="*/ 46 h 190"/>
                  <a:gd name="T42" fmla="*/ 28 w 189"/>
                  <a:gd name="T43" fmla="*/ 28 h 190"/>
                  <a:gd name="T44" fmla="*/ 47 w 189"/>
                  <a:gd name="T45" fmla="*/ 13 h 190"/>
                  <a:gd name="T46" fmla="*/ 70 w 189"/>
                  <a:gd name="T47" fmla="*/ 3 h 190"/>
                  <a:gd name="T48" fmla="*/ 95 w 189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9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3" y="13"/>
                    </a:lnTo>
                    <a:lnTo>
                      <a:pt x="162" y="28"/>
                    </a:lnTo>
                    <a:lnTo>
                      <a:pt x="177" y="46"/>
                    </a:lnTo>
                    <a:lnTo>
                      <a:pt x="186" y="70"/>
                    </a:lnTo>
                    <a:lnTo>
                      <a:pt x="189" y="95"/>
                    </a:lnTo>
                    <a:lnTo>
                      <a:pt x="186" y="120"/>
                    </a:lnTo>
                    <a:lnTo>
                      <a:pt x="177" y="143"/>
                    </a:lnTo>
                    <a:lnTo>
                      <a:pt x="162" y="161"/>
                    </a:lnTo>
                    <a:lnTo>
                      <a:pt x="143" y="177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70" y="186"/>
                    </a:lnTo>
                    <a:lnTo>
                      <a:pt x="47" y="177"/>
                    </a:lnTo>
                    <a:lnTo>
                      <a:pt x="28" y="161"/>
                    </a:lnTo>
                    <a:lnTo>
                      <a:pt x="12" y="143"/>
                    </a:lnTo>
                    <a:lnTo>
                      <a:pt x="4" y="120"/>
                    </a:lnTo>
                    <a:lnTo>
                      <a:pt x="0" y="95"/>
                    </a:lnTo>
                    <a:lnTo>
                      <a:pt x="4" y="70"/>
                    </a:lnTo>
                    <a:lnTo>
                      <a:pt x="12" y="46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70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85">
                <a:extLst>
                  <a:ext uri="{FF2B5EF4-FFF2-40B4-BE49-F238E27FC236}">
                    <a16:creationId xmlns:a16="http://schemas.microsoft.com/office/drawing/2014/main" id="{E4FE777A-11BA-4F00-834E-0BA901D98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5150" y="3679825"/>
                <a:ext cx="30162" cy="30163"/>
              </a:xfrm>
              <a:custGeom>
                <a:avLst/>
                <a:gdLst>
                  <a:gd name="T0" fmla="*/ 95 w 190"/>
                  <a:gd name="T1" fmla="*/ 0 h 190"/>
                  <a:gd name="T2" fmla="*/ 120 w 190"/>
                  <a:gd name="T3" fmla="*/ 3 h 190"/>
                  <a:gd name="T4" fmla="*/ 142 w 190"/>
                  <a:gd name="T5" fmla="*/ 13 h 190"/>
                  <a:gd name="T6" fmla="*/ 162 w 190"/>
                  <a:gd name="T7" fmla="*/ 28 h 190"/>
                  <a:gd name="T8" fmla="*/ 177 w 190"/>
                  <a:gd name="T9" fmla="*/ 47 h 190"/>
                  <a:gd name="T10" fmla="*/ 187 w 190"/>
                  <a:gd name="T11" fmla="*/ 69 h 190"/>
                  <a:gd name="T12" fmla="*/ 190 w 190"/>
                  <a:gd name="T13" fmla="*/ 95 h 190"/>
                  <a:gd name="T14" fmla="*/ 187 w 190"/>
                  <a:gd name="T15" fmla="*/ 120 h 190"/>
                  <a:gd name="T16" fmla="*/ 177 w 190"/>
                  <a:gd name="T17" fmla="*/ 143 h 190"/>
                  <a:gd name="T18" fmla="*/ 162 w 190"/>
                  <a:gd name="T19" fmla="*/ 162 h 190"/>
                  <a:gd name="T20" fmla="*/ 142 w 190"/>
                  <a:gd name="T21" fmla="*/ 176 h 190"/>
                  <a:gd name="T22" fmla="*/ 120 w 190"/>
                  <a:gd name="T23" fmla="*/ 186 h 190"/>
                  <a:gd name="T24" fmla="*/ 95 w 190"/>
                  <a:gd name="T25" fmla="*/ 190 h 190"/>
                  <a:gd name="T26" fmla="*/ 69 w 190"/>
                  <a:gd name="T27" fmla="*/ 186 h 190"/>
                  <a:gd name="T28" fmla="*/ 47 w 190"/>
                  <a:gd name="T29" fmla="*/ 176 h 190"/>
                  <a:gd name="T30" fmla="*/ 27 w 190"/>
                  <a:gd name="T31" fmla="*/ 162 h 190"/>
                  <a:gd name="T32" fmla="*/ 13 w 190"/>
                  <a:gd name="T33" fmla="*/ 143 h 190"/>
                  <a:gd name="T34" fmla="*/ 3 w 190"/>
                  <a:gd name="T35" fmla="*/ 120 h 190"/>
                  <a:gd name="T36" fmla="*/ 0 w 190"/>
                  <a:gd name="T37" fmla="*/ 95 h 190"/>
                  <a:gd name="T38" fmla="*/ 3 w 190"/>
                  <a:gd name="T39" fmla="*/ 69 h 190"/>
                  <a:gd name="T40" fmla="*/ 13 w 190"/>
                  <a:gd name="T41" fmla="*/ 47 h 190"/>
                  <a:gd name="T42" fmla="*/ 27 w 190"/>
                  <a:gd name="T43" fmla="*/ 28 h 190"/>
                  <a:gd name="T44" fmla="*/ 47 w 190"/>
                  <a:gd name="T45" fmla="*/ 13 h 190"/>
                  <a:gd name="T46" fmla="*/ 69 w 190"/>
                  <a:gd name="T47" fmla="*/ 3 h 190"/>
                  <a:gd name="T48" fmla="*/ 95 w 190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2" y="13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7" y="69"/>
                    </a:lnTo>
                    <a:lnTo>
                      <a:pt x="190" y="95"/>
                    </a:lnTo>
                    <a:lnTo>
                      <a:pt x="187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2" y="176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69" y="186"/>
                    </a:lnTo>
                    <a:lnTo>
                      <a:pt x="47" y="176"/>
                    </a:lnTo>
                    <a:lnTo>
                      <a:pt x="27" y="162"/>
                    </a:lnTo>
                    <a:lnTo>
                      <a:pt x="13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69"/>
                    </a:lnTo>
                    <a:lnTo>
                      <a:pt x="13" y="47"/>
                    </a:lnTo>
                    <a:lnTo>
                      <a:pt x="27" y="28"/>
                    </a:lnTo>
                    <a:lnTo>
                      <a:pt x="47" y="13"/>
                    </a:lnTo>
                    <a:lnTo>
                      <a:pt x="69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86">
                <a:extLst>
                  <a:ext uri="{FF2B5EF4-FFF2-40B4-BE49-F238E27FC236}">
                    <a16:creationId xmlns:a16="http://schemas.microsoft.com/office/drawing/2014/main" id="{3625E4A3-678E-4F11-85C4-FEBBFC780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6588" y="3679825"/>
                <a:ext cx="30162" cy="30163"/>
              </a:xfrm>
              <a:custGeom>
                <a:avLst/>
                <a:gdLst>
                  <a:gd name="T0" fmla="*/ 95 w 190"/>
                  <a:gd name="T1" fmla="*/ 0 h 190"/>
                  <a:gd name="T2" fmla="*/ 120 w 190"/>
                  <a:gd name="T3" fmla="*/ 3 h 190"/>
                  <a:gd name="T4" fmla="*/ 142 w 190"/>
                  <a:gd name="T5" fmla="*/ 13 h 190"/>
                  <a:gd name="T6" fmla="*/ 162 w 190"/>
                  <a:gd name="T7" fmla="*/ 28 h 190"/>
                  <a:gd name="T8" fmla="*/ 177 w 190"/>
                  <a:gd name="T9" fmla="*/ 47 h 190"/>
                  <a:gd name="T10" fmla="*/ 187 w 190"/>
                  <a:gd name="T11" fmla="*/ 69 h 190"/>
                  <a:gd name="T12" fmla="*/ 190 w 190"/>
                  <a:gd name="T13" fmla="*/ 95 h 190"/>
                  <a:gd name="T14" fmla="*/ 187 w 190"/>
                  <a:gd name="T15" fmla="*/ 120 h 190"/>
                  <a:gd name="T16" fmla="*/ 177 w 190"/>
                  <a:gd name="T17" fmla="*/ 143 h 190"/>
                  <a:gd name="T18" fmla="*/ 162 w 190"/>
                  <a:gd name="T19" fmla="*/ 162 h 190"/>
                  <a:gd name="T20" fmla="*/ 142 w 190"/>
                  <a:gd name="T21" fmla="*/ 176 h 190"/>
                  <a:gd name="T22" fmla="*/ 120 w 190"/>
                  <a:gd name="T23" fmla="*/ 186 h 190"/>
                  <a:gd name="T24" fmla="*/ 95 w 190"/>
                  <a:gd name="T25" fmla="*/ 190 h 190"/>
                  <a:gd name="T26" fmla="*/ 69 w 190"/>
                  <a:gd name="T27" fmla="*/ 186 h 190"/>
                  <a:gd name="T28" fmla="*/ 47 w 190"/>
                  <a:gd name="T29" fmla="*/ 176 h 190"/>
                  <a:gd name="T30" fmla="*/ 27 w 190"/>
                  <a:gd name="T31" fmla="*/ 162 h 190"/>
                  <a:gd name="T32" fmla="*/ 13 w 190"/>
                  <a:gd name="T33" fmla="*/ 143 h 190"/>
                  <a:gd name="T34" fmla="*/ 3 w 190"/>
                  <a:gd name="T35" fmla="*/ 120 h 190"/>
                  <a:gd name="T36" fmla="*/ 0 w 190"/>
                  <a:gd name="T37" fmla="*/ 95 h 190"/>
                  <a:gd name="T38" fmla="*/ 3 w 190"/>
                  <a:gd name="T39" fmla="*/ 69 h 190"/>
                  <a:gd name="T40" fmla="*/ 13 w 190"/>
                  <a:gd name="T41" fmla="*/ 47 h 190"/>
                  <a:gd name="T42" fmla="*/ 27 w 190"/>
                  <a:gd name="T43" fmla="*/ 28 h 190"/>
                  <a:gd name="T44" fmla="*/ 47 w 190"/>
                  <a:gd name="T45" fmla="*/ 13 h 190"/>
                  <a:gd name="T46" fmla="*/ 69 w 190"/>
                  <a:gd name="T47" fmla="*/ 3 h 190"/>
                  <a:gd name="T48" fmla="*/ 95 w 190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2" y="13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7" y="69"/>
                    </a:lnTo>
                    <a:lnTo>
                      <a:pt x="190" y="95"/>
                    </a:lnTo>
                    <a:lnTo>
                      <a:pt x="187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2" y="176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69" y="186"/>
                    </a:lnTo>
                    <a:lnTo>
                      <a:pt x="47" y="176"/>
                    </a:lnTo>
                    <a:lnTo>
                      <a:pt x="27" y="162"/>
                    </a:lnTo>
                    <a:lnTo>
                      <a:pt x="13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69"/>
                    </a:lnTo>
                    <a:lnTo>
                      <a:pt x="13" y="47"/>
                    </a:lnTo>
                    <a:lnTo>
                      <a:pt x="27" y="28"/>
                    </a:lnTo>
                    <a:lnTo>
                      <a:pt x="47" y="13"/>
                    </a:lnTo>
                    <a:lnTo>
                      <a:pt x="69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7">
                <a:extLst>
                  <a:ext uri="{FF2B5EF4-FFF2-40B4-BE49-F238E27FC236}">
                    <a16:creationId xmlns:a16="http://schemas.microsoft.com/office/drawing/2014/main" id="{5F497038-1F70-4F6D-B06A-371B44DE1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3651250"/>
                <a:ext cx="88900" cy="88900"/>
              </a:xfrm>
              <a:custGeom>
                <a:avLst/>
                <a:gdLst>
                  <a:gd name="T0" fmla="*/ 284 w 567"/>
                  <a:gd name="T1" fmla="*/ 0 h 566"/>
                  <a:gd name="T2" fmla="*/ 305 w 567"/>
                  <a:gd name="T3" fmla="*/ 3 h 566"/>
                  <a:gd name="T4" fmla="*/ 322 w 567"/>
                  <a:gd name="T5" fmla="*/ 10 h 566"/>
                  <a:gd name="T6" fmla="*/ 337 w 567"/>
                  <a:gd name="T7" fmla="*/ 22 h 566"/>
                  <a:gd name="T8" fmla="*/ 349 w 567"/>
                  <a:gd name="T9" fmla="*/ 37 h 566"/>
                  <a:gd name="T10" fmla="*/ 357 w 567"/>
                  <a:gd name="T11" fmla="*/ 55 h 566"/>
                  <a:gd name="T12" fmla="*/ 359 w 567"/>
                  <a:gd name="T13" fmla="*/ 75 h 566"/>
                  <a:gd name="T14" fmla="*/ 359 w 567"/>
                  <a:gd name="T15" fmla="*/ 207 h 566"/>
                  <a:gd name="T16" fmla="*/ 493 w 567"/>
                  <a:gd name="T17" fmla="*/ 207 h 566"/>
                  <a:gd name="T18" fmla="*/ 513 w 567"/>
                  <a:gd name="T19" fmla="*/ 211 h 566"/>
                  <a:gd name="T20" fmla="*/ 530 w 567"/>
                  <a:gd name="T21" fmla="*/ 218 h 566"/>
                  <a:gd name="T22" fmla="*/ 546 w 567"/>
                  <a:gd name="T23" fmla="*/ 230 h 566"/>
                  <a:gd name="T24" fmla="*/ 557 w 567"/>
                  <a:gd name="T25" fmla="*/ 245 h 566"/>
                  <a:gd name="T26" fmla="*/ 565 w 567"/>
                  <a:gd name="T27" fmla="*/ 263 h 566"/>
                  <a:gd name="T28" fmla="*/ 567 w 567"/>
                  <a:gd name="T29" fmla="*/ 283 h 566"/>
                  <a:gd name="T30" fmla="*/ 565 w 567"/>
                  <a:gd name="T31" fmla="*/ 302 h 566"/>
                  <a:gd name="T32" fmla="*/ 557 w 567"/>
                  <a:gd name="T33" fmla="*/ 320 h 566"/>
                  <a:gd name="T34" fmla="*/ 546 w 567"/>
                  <a:gd name="T35" fmla="*/ 336 h 566"/>
                  <a:gd name="T36" fmla="*/ 530 w 567"/>
                  <a:gd name="T37" fmla="*/ 348 h 566"/>
                  <a:gd name="T38" fmla="*/ 513 w 567"/>
                  <a:gd name="T39" fmla="*/ 356 h 566"/>
                  <a:gd name="T40" fmla="*/ 493 w 567"/>
                  <a:gd name="T41" fmla="*/ 358 h 566"/>
                  <a:gd name="T42" fmla="*/ 359 w 567"/>
                  <a:gd name="T43" fmla="*/ 358 h 566"/>
                  <a:gd name="T44" fmla="*/ 359 w 567"/>
                  <a:gd name="T45" fmla="*/ 490 h 566"/>
                  <a:gd name="T46" fmla="*/ 357 w 567"/>
                  <a:gd name="T47" fmla="*/ 510 h 566"/>
                  <a:gd name="T48" fmla="*/ 349 w 567"/>
                  <a:gd name="T49" fmla="*/ 529 h 566"/>
                  <a:gd name="T50" fmla="*/ 337 w 567"/>
                  <a:gd name="T51" fmla="*/ 543 h 566"/>
                  <a:gd name="T52" fmla="*/ 322 w 567"/>
                  <a:gd name="T53" fmla="*/ 556 h 566"/>
                  <a:gd name="T54" fmla="*/ 305 w 567"/>
                  <a:gd name="T55" fmla="*/ 563 h 566"/>
                  <a:gd name="T56" fmla="*/ 284 w 567"/>
                  <a:gd name="T57" fmla="*/ 566 h 566"/>
                  <a:gd name="T58" fmla="*/ 264 w 567"/>
                  <a:gd name="T59" fmla="*/ 563 h 566"/>
                  <a:gd name="T60" fmla="*/ 246 w 567"/>
                  <a:gd name="T61" fmla="*/ 556 h 566"/>
                  <a:gd name="T62" fmla="*/ 231 w 567"/>
                  <a:gd name="T63" fmla="*/ 543 h 566"/>
                  <a:gd name="T64" fmla="*/ 219 w 567"/>
                  <a:gd name="T65" fmla="*/ 529 h 566"/>
                  <a:gd name="T66" fmla="*/ 212 w 567"/>
                  <a:gd name="T67" fmla="*/ 510 h 566"/>
                  <a:gd name="T68" fmla="*/ 210 w 567"/>
                  <a:gd name="T69" fmla="*/ 490 h 566"/>
                  <a:gd name="T70" fmla="*/ 210 w 567"/>
                  <a:gd name="T71" fmla="*/ 358 h 566"/>
                  <a:gd name="T72" fmla="*/ 76 w 567"/>
                  <a:gd name="T73" fmla="*/ 358 h 566"/>
                  <a:gd name="T74" fmla="*/ 56 w 567"/>
                  <a:gd name="T75" fmla="*/ 356 h 566"/>
                  <a:gd name="T76" fmla="*/ 38 w 567"/>
                  <a:gd name="T77" fmla="*/ 348 h 566"/>
                  <a:gd name="T78" fmla="*/ 23 w 567"/>
                  <a:gd name="T79" fmla="*/ 336 h 566"/>
                  <a:gd name="T80" fmla="*/ 12 w 567"/>
                  <a:gd name="T81" fmla="*/ 320 h 566"/>
                  <a:gd name="T82" fmla="*/ 4 w 567"/>
                  <a:gd name="T83" fmla="*/ 302 h 566"/>
                  <a:gd name="T84" fmla="*/ 0 w 567"/>
                  <a:gd name="T85" fmla="*/ 283 h 566"/>
                  <a:gd name="T86" fmla="*/ 4 w 567"/>
                  <a:gd name="T87" fmla="*/ 263 h 566"/>
                  <a:gd name="T88" fmla="*/ 12 w 567"/>
                  <a:gd name="T89" fmla="*/ 245 h 566"/>
                  <a:gd name="T90" fmla="*/ 23 w 567"/>
                  <a:gd name="T91" fmla="*/ 230 h 566"/>
                  <a:gd name="T92" fmla="*/ 38 w 567"/>
                  <a:gd name="T93" fmla="*/ 218 h 566"/>
                  <a:gd name="T94" fmla="*/ 56 w 567"/>
                  <a:gd name="T95" fmla="*/ 211 h 566"/>
                  <a:gd name="T96" fmla="*/ 76 w 567"/>
                  <a:gd name="T97" fmla="*/ 207 h 566"/>
                  <a:gd name="T98" fmla="*/ 210 w 567"/>
                  <a:gd name="T99" fmla="*/ 207 h 566"/>
                  <a:gd name="T100" fmla="*/ 210 w 567"/>
                  <a:gd name="T101" fmla="*/ 75 h 566"/>
                  <a:gd name="T102" fmla="*/ 212 w 567"/>
                  <a:gd name="T103" fmla="*/ 55 h 566"/>
                  <a:gd name="T104" fmla="*/ 219 w 567"/>
                  <a:gd name="T105" fmla="*/ 37 h 566"/>
                  <a:gd name="T106" fmla="*/ 231 w 567"/>
                  <a:gd name="T107" fmla="*/ 22 h 566"/>
                  <a:gd name="T108" fmla="*/ 246 w 567"/>
                  <a:gd name="T109" fmla="*/ 10 h 566"/>
                  <a:gd name="T110" fmla="*/ 264 w 567"/>
                  <a:gd name="T111" fmla="*/ 3 h 566"/>
                  <a:gd name="T112" fmla="*/ 284 w 567"/>
                  <a:gd name="T1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67" h="566">
                    <a:moveTo>
                      <a:pt x="284" y="0"/>
                    </a:moveTo>
                    <a:lnTo>
                      <a:pt x="305" y="3"/>
                    </a:lnTo>
                    <a:lnTo>
                      <a:pt x="322" y="10"/>
                    </a:lnTo>
                    <a:lnTo>
                      <a:pt x="337" y="22"/>
                    </a:lnTo>
                    <a:lnTo>
                      <a:pt x="349" y="37"/>
                    </a:lnTo>
                    <a:lnTo>
                      <a:pt x="357" y="55"/>
                    </a:lnTo>
                    <a:lnTo>
                      <a:pt x="359" y="75"/>
                    </a:lnTo>
                    <a:lnTo>
                      <a:pt x="359" y="207"/>
                    </a:lnTo>
                    <a:lnTo>
                      <a:pt x="493" y="207"/>
                    </a:lnTo>
                    <a:lnTo>
                      <a:pt x="513" y="211"/>
                    </a:lnTo>
                    <a:lnTo>
                      <a:pt x="530" y="218"/>
                    </a:lnTo>
                    <a:lnTo>
                      <a:pt x="546" y="230"/>
                    </a:lnTo>
                    <a:lnTo>
                      <a:pt x="557" y="245"/>
                    </a:lnTo>
                    <a:lnTo>
                      <a:pt x="565" y="263"/>
                    </a:lnTo>
                    <a:lnTo>
                      <a:pt x="567" y="283"/>
                    </a:lnTo>
                    <a:lnTo>
                      <a:pt x="565" y="302"/>
                    </a:lnTo>
                    <a:lnTo>
                      <a:pt x="557" y="320"/>
                    </a:lnTo>
                    <a:lnTo>
                      <a:pt x="546" y="336"/>
                    </a:lnTo>
                    <a:lnTo>
                      <a:pt x="530" y="348"/>
                    </a:lnTo>
                    <a:lnTo>
                      <a:pt x="513" y="356"/>
                    </a:lnTo>
                    <a:lnTo>
                      <a:pt x="493" y="358"/>
                    </a:lnTo>
                    <a:lnTo>
                      <a:pt x="359" y="358"/>
                    </a:lnTo>
                    <a:lnTo>
                      <a:pt x="359" y="490"/>
                    </a:lnTo>
                    <a:lnTo>
                      <a:pt x="357" y="510"/>
                    </a:lnTo>
                    <a:lnTo>
                      <a:pt x="349" y="529"/>
                    </a:lnTo>
                    <a:lnTo>
                      <a:pt x="337" y="543"/>
                    </a:lnTo>
                    <a:lnTo>
                      <a:pt x="322" y="556"/>
                    </a:lnTo>
                    <a:lnTo>
                      <a:pt x="305" y="563"/>
                    </a:lnTo>
                    <a:lnTo>
                      <a:pt x="284" y="566"/>
                    </a:lnTo>
                    <a:lnTo>
                      <a:pt x="264" y="563"/>
                    </a:lnTo>
                    <a:lnTo>
                      <a:pt x="246" y="556"/>
                    </a:lnTo>
                    <a:lnTo>
                      <a:pt x="231" y="543"/>
                    </a:lnTo>
                    <a:lnTo>
                      <a:pt x="219" y="529"/>
                    </a:lnTo>
                    <a:lnTo>
                      <a:pt x="212" y="510"/>
                    </a:lnTo>
                    <a:lnTo>
                      <a:pt x="210" y="490"/>
                    </a:lnTo>
                    <a:lnTo>
                      <a:pt x="210" y="358"/>
                    </a:lnTo>
                    <a:lnTo>
                      <a:pt x="76" y="358"/>
                    </a:lnTo>
                    <a:lnTo>
                      <a:pt x="56" y="356"/>
                    </a:lnTo>
                    <a:lnTo>
                      <a:pt x="38" y="348"/>
                    </a:lnTo>
                    <a:lnTo>
                      <a:pt x="23" y="336"/>
                    </a:lnTo>
                    <a:lnTo>
                      <a:pt x="12" y="320"/>
                    </a:lnTo>
                    <a:lnTo>
                      <a:pt x="4" y="302"/>
                    </a:lnTo>
                    <a:lnTo>
                      <a:pt x="0" y="283"/>
                    </a:lnTo>
                    <a:lnTo>
                      <a:pt x="4" y="263"/>
                    </a:lnTo>
                    <a:lnTo>
                      <a:pt x="12" y="245"/>
                    </a:lnTo>
                    <a:lnTo>
                      <a:pt x="23" y="230"/>
                    </a:lnTo>
                    <a:lnTo>
                      <a:pt x="38" y="218"/>
                    </a:lnTo>
                    <a:lnTo>
                      <a:pt x="56" y="211"/>
                    </a:lnTo>
                    <a:lnTo>
                      <a:pt x="76" y="207"/>
                    </a:lnTo>
                    <a:lnTo>
                      <a:pt x="210" y="207"/>
                    </a:lnTo>
                    <a:lnTo>
                      <a:pt x="210" y="75"/>
                    </a:lnTo>
                    <a:lnTo>
                      <a:pt x="212" y="55"/>
                    </a:lnTo>
                    <a:lnTo>
                      <a:pt x="219" y="37"/>
                    </a:lnTo>
                    <a:lnTo>
                      <a:pt x="231" y="22"/>
                    </a:lnTo>
                    <a:lnTo>
                      <a:pt x="246" y="10"/>
                    </a:lnTo>
                    <a:lnTo>
                      <a:pt x="264" y="3"/>
                    </a:lnTo>
                    <a:lnTo>
                      <a:pt x="2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8C2F1782-7E69-43A5-82D1-B33164DCE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3683000"/>
                <a:ext cx="36512" cy="23813"/>
              </a:xfrm>
              <a:custGeom>
                <a:avLst/>
                <a:gdLst>
                  <a:gd name="T0" fmla="*/ 75 w 232"/>
                  <a:gd name="T1" fmla="*/ 0 h 151"/>
                  <a:gd name="T2" fmla="*/ 158 w 232"/>
                  <a:gd name="T3" fmla="*/ 0 h 151"/>
                  <a:gd name="T4" fmla="*/ 178 w 232"/>
                  <a:gd name="T5" fmla="*/ 4 h 151"/>
                  <a:gd name="T6" fmla="*/ 195 w 232"/>
                  <a:gd name="T7" fmla="*/ 11 h 151"/>
                  <a:gd name="T8" fmla="*/ 211 w 232"/>
                  <a:gd name="T9" fmla="*/ 23 h 151"/>
                  <a:gd name="T10" fmla="*/ 222 w 232"/>
                  <a:gd name="T11" fmla="*/ 38 h 151"/>
                  <a:gd name="T12" fmla="*/ 230 w 232"/>
                  <a:gd name="T13" fmla="*/ 56 h 151"/>
                  <a:gd name="T14" fmla="*/ 232 w 232"/>
                  <a:gd name="T15" fmla="*/ 76 h 151"/>
                  <a:gd name="T16" fmla="*/ 230 w 232"/>
                  <a:gd name="T17" fmla="*/ 95 h 151"/>
                  <a:gd name="T18" fmla="*/ 222 w 232"/>
                  <a:gd name="T19" fmla="*/ 113 h 151"/>
                  <a:gd name="T20" fmla="*/ 211 w 232"/>
                  <a:gd name="T21" fmla="*/ 129 h 151"/>
                  <a:gd name="T22" fmla="*/ 195 w 232"/>
                  <a:gd name="T23" fmla="*/ 141 h 151"/>
                  <a:gd name="T24" fmla="*/ 178 w 232"/>
                  <a:gd name="T25" fmla="*/ 149 h 151"/>
                  <a:gd name="T26" fmla="*/ 158 w 232"/>
                  <a:gd name="T27" fmla="*/ 151 h 151"/>
                  <a:gd name="T28" fmla="*/ 75 w 232"/>
                  <a:gd name="T29" fmla="*/ 151 h 151"/>
                  <a:gd name="T30" fmla="*/ 55 w 232"/>
                  <a:gd name="T31" fmla="*/ 149 h 151"/>
                  <a:gd name="T32" fmla="*/ 37 w 232"/>
                  <a:gd name="T33" fmla="*/ 141 h 151"/>
                  <a:gd name="T34" fmla="*/ 22 w 232"/>
                  <a:gd name="T35" fmla="*/ 129 h 151"/>
                  <a:gd name="T36" fmla="*/ 11 w 232"/>
                  <a:gd name="T37" fmla="*/ 113 h 151"/>
                  <a:gd name="T38" fmla="*/ 3 w 232"/>
                  <a:gd name="T39" fmla="*/ 95 h 151"/>
                  <a:gd name="T40" fmla="*/ 0 w 232"/>
                  <a:gd name="T41" fmla="*/ 76 h 151"/>
                  <a:gd name="T42" fmla="*/ 3 w 232"/>
                  <a:gd name="T43" fmla="*/ 56 h 151"/>
                  <a:gd name="T44" fmla="*/ 11 w 232"/>
                  <a:gd name="T45" fmla="*/ 38 h 151"/>
                  <a:gd name="T46" fmla="*/ 22 w 232"/>
                  <a:gd name="T47" fmla="*/ 23 h 151"/>
                  <a:gd name="T48" fmla="*/ 37 w 232"/>
                  <a:gd name="T49" fmla="*/ 11 h 151"/>
                  <a:gd name="T50" fmla="*/ 55 w 232"/>
                  <a:gd name="T51" fmla="*/ 4 h 151"/>
                  <a:gd name="T52" fmla="*/ 75 w 232"/>
                  <a:gd name="T5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2" h="151">
                    <a:moveTo>
                      <a:pt x="75" y="0"/>
                    </a:moveTo>
                    <a:lnTo>
                      <a:pt x="158" y="0"/>
                    </a:lnTo>
                    <a:lnTo>
                      <a:pt x="178" y="4"/>
                    </a:lnTo>
                    <a:lnTo>
                      <a:pt x="195" y="11"/>
                    </a:lnTo>
                    <a:lnTo>
                      <a:pt x="211" y="23"/>
                    </a:lnTo>
                    <a:lnTo>
                      <a:pt x="222" y="38"/>
                    </a:lnTo>
                    <a:lnTo>
                      <a:pt x="230" y="56"/>
                    </a:lnTo>
                    <a:lnTo>
                      <a:pt x="232" y="76"/>
                    </a:lnTo>
                    <a:lnTo>
                      <a:pt x="230" y="95"/>
                    </a:lnTo>
                    <a:lnTo>
                      <a:pt x="222" y="113"/>
                    </a:lnTo>
                    <a:lnTo>
                      <a:pt x="211" y="129"/>
                    </a:lnTo>
                    <a:lnTo>
                      <a:pt x="195" y="141"/>
                    </a:lnTo>
                    <a:lnTo>
                      <a:pt x="178" y="149"/>
                    </a:lnTo>
                    <a:lnTo>
                      <a:pt x="158" y="151"/>
                    </a:lnTo>
                    <a:lnTo>
                      <a:pt x="75" y="151"/>
                    </a:lnTo>
                    <a:lnTo>
                      <a:pt x="55" y="149"/>
                    </a:lnTo>
                    <a:lnTo>
                      <a:pt x="37" y="141"/>
                    </a:lnTo>
                    <a:lnTo>
                      <a:pt x="22" y="129"/>
                    </a:lnTo>
                    <a:lnTo>
                      <a:pt x="11" y="113"/>
                    </a:lnTo>
                    <a:lnTo>
                      <a:pt x="3" y="95"/>
                    </a:lnTo>
                    <a:lnTo>
                      <a:pt x="0" y="76"/>
                    </a:lnTo>
                    <a:lnTo>
                      <a:pt x="3" y="56"/>
                    </a:lnTo>
                    <a:lnTo>
                      <a:pt x="11" y="38"/>
                    </a:lnTo>
                    <a:lnTo>
                      <a:pt x="22" y="23"/>
                    </a:lnTo>
                    <a:lnTo>
                      <a:pt x="37" y="11"/>
                    </a:lnTo>
                    <a:lnTo>
                      <a:pt x="55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FB2E882A-59C1-49DA-BF25-01FAA4084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488" y="3683000"/>
                <a:ext cx="38100" cy="23813"/>
              </a:xfrm>
              <a:custGeom>
                <a:avLst/>
                <a:gdLst>
                  <a:gd name="T0" fmla="*/ 75 w 232"/>
                  <a:gd name="T1" fmla="*/ 0 h 151"/>
                  <a:gd name="T2" fmla="*/ 157 w 232"/>
                  <a:gd name="T3" fmla="*/ 0 h 151"/>
                  <a:gd name="T4" fmla="*/ 177 w 232"/>
                  <a:gd name="T5" fmla="*/ 4 h 151"/>
                  <a:gd name="T6" fmla="*/ 194 w 232"/>
                  <a:gd name="T7" fmla="*/ 11 h 151"/>
                  <a:gd name="T8" fmla="*/ 210 w 232"/>
                  <a:gd name="T9" fmla="*/ 23 h 151"/>
                  <a:gd name="T10" fmla="*/ 222 w 232"/>
                  <a:gd name="T11" fmla="*/ 38 h 151"/>
                  <a:gd name="T12" fmla="*/ 229 w 232"/>
                  <a:gd name="T13" fmla="*/ 56 h 151"/>
                  <a:gd name="T14" fmla="*/ 232 w 232"/>
                  <a:gd name="T15" fmla="*/ 76 h 151"/>
                  <a:gd name="T16" fmla="*/ 229 w 232"/>
                  <a:gd name="T17" fmla="*/ 95 h 151"/>
                  <a:gd name="T18" fmla="*/ 222 w 232"/>
                  <a:gd name="T19" fmla="*/ 113 h 151"/>
                  <a:gd name="T20" fmla="*/ 210 w 232"/>
                  <a:gd name="T21" fmla="*/ 129 h 151"/>
                  <a:gd name="T22" fmla="*/ 194 w 232"/>
                  <a:gd name="T23" fmla="*/ 141 h 151"/>
                  <a:gd name="T24" fmla="*/ 177 w 232"/>
                  <a:gd name="T25" fmla="*/ 149 h 151"/>
                  <a:gd name="T26" fmla="*/ 157 w 232"/>
                  <a:gd name="T27" fmla="*/ 151 h 151"/>
                  <a:gd name="T28" fmla="*/ 75 w 232"/>
                  <a:gd name="T29" fmla="*/ 151 h 151"/>
                  <a:gd name="T30" fmla="*/ 55 w 232"/>
                  <a:gd name="T31" fmla="*/ 149 h 151"/>
                  <a:gd name="T32" fmla="*/ 36 w 232"/>
                  <a:gd name="T33" fmla="*/ 141 h 151"/>
                  <a:gd name="T34" fmla="*/ 22 w 232"/>
                  <a:gd name="T35" fmla="*/ 129 h 151"/>
                  <a:gd name="T36" fmla="*/ 10 w 232"/>
                  <a:gd name="T37" fmla="*/ 113 h 151"/>
                  <a:gd name="T38" fmla="*/ 2 w 232"/>
                  <a:gd name="T39" fmla="*/ 95 h 151"/>
                  <a:gd name="T40" fmla="*/ 0 w 232"/>
                  <a:gd name="T41" fmla="*/ 76 h 151"/>
                  <a:gd name="T42" fmla="*/ 2 w 232"/>
                  <a:gd name="T43" fmla="*/ 56 h 151"/>
                  <a:gd name="T44" fmla="*/ 10 w 232"/>
                  <a:gd name="T45" fmla="*/ 38 h 151"/>
                  <a:gd name="T46" fmla="*/ 22 w 232"/>
                  <a:gd name="T47" fmla="*/ 23 h 151"/>
                  <a:gd name="T48" fmla="*/ 36 w 232"/>
                  <a:gd name="T49" fmla="*/ 11 h 151"/>
                  <a:gd name="T50" fmla="*/ 55 w 232"/>
                  <a:gd name="T51" fmla="*/ 4 h 151"/>
                  <a:gd name="T52" fmla="*/ 75 w 232"/>
                  <a:gd name="T5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2" h="151">
                    <a:moveTo>
                      <a:pt x="75" y="0"/>
                    </a:moveTo>
                    <a:lnTo>
                      <a:pt x="157" y="0"/>
                    </a:lnTo>
                    <a:lnTo>
                      <a:pt x="177" y="4"/>
                    </a:lnTo>
                    <a:lnTo>
                      <a:pt x="194" y="11"/>
                    </a:lnTo>
                    <a:lnTo>
                      <a:pt x="210" y="23"/>
                    </a:lnTo>
                    <a:lnTo>
                      <a:pt x="222" y="38"/>
                    </a:lnTo>
                    <a:lnTo>
                      <a:pt x="229" y="56"/>
                    </a:lnTo>
                    <a:lnTo>
                      <a:pt x="232" y="76"/>
                    </a:lnTo>
                    <a:lnTo>
                      <a:pt x="229" y="95"/>
                    </a:lnTo>
                    <a:lnTo>
                      <a:pt x="222" y="113"/>
                    </a:lnTo>
                    <a:lnTo>
                      <a:pt x="210" y="129"/>
                    </a:lnTo>
                    <a:lnTo>
                      <a:pt x="194" y="141"/>
                    </a:lnTo>
                    <a:lnTo>
                      <a:pt x="177" y="149"/>
                    </a:lnTo>
                    <a:lnTo>
                      <a:pt x="157" y="151"/>
                    </a:lnTo>
                    <a:lnTo>
                      <a:pt x="75" y="151"/>
                    </a:lnTo>
                    <a:lnTo>
                      <a:pt x="55" y="149"/>
                    </a:lnTo>
                    <a:lnTo>
                      <a:pt x="36" y="141"/>
                    </a:lnTo>
                    <a:lnTo>
                      <a:pt x="22" y="129"/>
                    </a:lnTo>
                    <a:lnTo>
                      <a:pt x="10" y="113"/>
                    </a:lnTo>
                    <a:lnTo>
                      <a:pt x="2" y="95"/>
                    </a:lnTo>
                    <a:lnTo>
                      <a:pt x="0" y="76"/>
                    </a:lnTo>
                    <a:lnTo>
                      <a:pt x="2" y="56"/>
                    </a:lnTo>
                    <a:lnTo>
                      <a:pt x="10" y="38"/>
                    </a:lnTo>
                    <a:lnTo>
                      <a:pt x="22" y="23"/>
                    </a:lnTo>
                    <a:lnTo>
                      <a:pt x="36" y="11"/>
                    </a:lnTo>
                    <a:lnTo>
                      <a:pt x="55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B39C78FF-A384-4FE2-A5D5-18C7D7D886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6713" y="3748088"/>
                <a:ext cx="47625" cy="47625"/>
              </a:xfrm>
              <a:custGeom>
                <a:avLst/>
                <a:gdLst>
                  <a:gd name="T0" fmla="*/ 152 w 304"/>
                  <a:gd name="T1" fmla="*/ 113 h 302"/>
                  <a:gd name="T2" fmla="*/ 138 w 304"/>
                  <a:gd name="T3" fmla="*/ 116 h 302"/>
                  <a:gd name="T4" fmla="*/ 124 w 304"/>
                  <a:gd name="T5" fmla="*/ 124 h 302"/>
                  <a:gd name="T6" fmla="*/ 117 w 304"/>
                  <a:gd name="T7" fmla="*/ 136 h 302"/>
                  <a:gd name="T8" fmla="*/ 113 w 304"/>
                  <a:gd name="T9" fmla="*/ 151 h 302"/>
                  <a:gd name="T10" fmla="*/ 117 w 304"/>
                  <a:gd name="T11" fmla="*/ 166 h 302"/>
                  <a:gd name="T12" fmla="*/ 124 w 304"/>
                  <a:gd name="T13" fmla="*/ 178 h 302"/>
                  <a:gd name="T14" fmla="*/ 138 w 304"/>
                  <a:gd name="T15" fmla="*/ 187 h 302"/>
                  <a:gd name="T16" fmla="*/ 152 w 304"/>
                  <a:gd name="T17" fmla="*/ 190 h 302"/>
                  <a:gd name="T18" fmla="*/ 168 w 304"/>
                  <a:gd name="T19" fmla="*/ 187 h 302"/>
                  <a:gd name="T20" fmla="*/ 180 w 304"/>
                  <a:gd name="T21" fmla="*/ 178 h 302"/>
                  <a:gd name="T22" fmla="*/ 187 w 304"/>
                  <a:gd name="T23" fmla="*/ 166 h 302"/>
                  <a:gd name="T24" fmla="*/ 191 w 304"/>
                  <a:gd name="T25" fmla="*/ 151 h 302"/>
                  <a:gd name="T26" fmla="*/ 187 w 304"/>
                  <a:gd name="T27" fmla="*/ 136 h 302"/>
                  <a:gd name="T28" fmla="*/ 180 w 304"/>
                  <a:gd name="T29" fmla="*/ 124 h 302"/>
                  <a:gd name="T30" fmla="*/ 168 w 304"/>
                  <a:gd name="T31" fmla="*/ 116 h 302"/>
                  <a:gd name="T32" fmla="*/ 152 w 304"/>
                  <a:gd name="T33" fmla="*/ 113 h 302"/>
                  <a:gd name="T34" fmla="*/ 152 w 304"/>
                  <a:gd name="T35" fmla="*/ 0 h 302"/>
                  <a:gd name="T36" fmla="*/ 183 w 304"/>
                  <a:gd name="T37" fmla="*/ 3 h 302"/>
                  <a:gd name="T38" fmla="*/ 211 w 304"/>
                  <a:gd name="T39" fmla="*/ 12 h 302"/>
                  <a:gd name="T40" fmla="*/ 236 w 304"/>
                  <a:gd name="T41" fmla="*/ 25 h 302"/>
                  <a:gd name="T42" fmla="*/ 259 w 304"/>
                  <a:gd name="T43" fmla="*/ 44 h 302"/>
                  <a:gd name="T44" fmla="*/ 277 w 304"/>
                  <a:gd name="T45" fmla="*/ 66 h 302"/>
                  <a:gd name="T46" fmla="*/ 291 w 304"/>
                  <a:gd name="T47" fmla="*/ 93 h 302"/>
                  <a:gd name="T48" fmla="*/ 300 w 304"/>
                  <a:gd name="T49" fmla="*/ 120 h 302"/>
                  <a:gd name="T50" fmla="*/ 304 w 304"/>
                  <a:gd name="T51" fmla="*/ 151 h 302"/>
                  <a:gd name="T52" fmla="*/ 300 w 304"/>
                  <a:gd name="T53" fmla="*/ 181 h 302"/>
                  <a:gd name="T54" fmla="*/ 291 w 304"/>
                  <a:gd name="T55" fmla="*/ 210 h 302"/>
                  <a:gd name="T56" fmla="*/ 277 w 304"/>
                  <a:gd name="T57" fmla="*/ 235 h 302"/>
                  <a:gd name="T58" fmla="*/ 259 w 304"/>
                  <a:gd name="T59" fmla="*/ 257 h 302"/>
                  <a:gd name="T60" fmla="*/ 236 w 304"/>
                  <a:gd name="T61" fmla="*/ 276 h 302"/>
                  <a:gd name="T62" fmla="*/ 211 w 304"/>
                  <a:gd name="T63" fmla="*/ 291 h 302"/>
                  <a:gd name="T64" fmla="*/ 183 w 304"/>
                  <a:gd name="T65" fmla="*/ 299 h 302"/>
                  <a:gd name="T66" fmla="*/ 152 w 304"/>
                  <a:gd name="T67" fmla="*/ 302 h 302"/>
                  <a:gd name="T68" fmla="*/ 122 w 304"/>
                  <a:gd name="T69" fmla="*/ 299 h 302"/>
                  <a:gd name="T70" fmla="*/ 93 w 304"/>
                  <a:gd name="T71" fmla="*/ 291 h 302"/>
                  <a:gd name="T72" fmla="*/ 68 w 304"/>
                  <a:gd name="T73" fmla="*/ 276 h 302"/>
                  <a:gd name="T74" fmla="*/ 45 w 304"/>
                  <a:gd name="T75" fmla="*/ 257 h 302"/>
                  <a:gd name="T76" fmla="*/ 27 w 304"/>
                  <a:gd name="T77" fmla="*/ 235 h 302"/>
                  <a:gd name="T78" fmla="*/ 13 w 304"/>
                  <a:gd name="T79" fmla="*/ 210 h 302"/>
                  <a:gd name="T80" fmla="*/ 4 w 304"/>
                  <a:gd name="T81" fmla="*/ 181 h 302"/>
                  <a:gd name="T82" fmla="*/ 0 w 304"/>
                  <a:gd name="T83" fmla="*/ 151 h 302"/>
                  <a:gd name="T84" fmla="*/ 4 w 304"/>
                  <a:gd name="T85" fmla="*/ 120 h 302"/>
                  <a:gd name="T86" fmla="*/ 13 w 304"/>
                  <a:gd name="T87" fmla="*/ 93 h 302"/>
                  <a:gd name="T88" fmla="*/ 27 w 304"/>
                  <a:gd name="T89" fmla="*/ 66 h 302"/>
                  <a:gd name="T90" fmla="*/ 45 w 304"/>
                  <a:gd name="T91" fmla="*/ 44 h 302"/>
                  <a:gd name="T92" fmla="*/ 68 w 304"/>
                  <a:gd name="T93" fmla="*/ 25 h 302"/>
                  <a:gd name="T94" fmla="*/ 93 w 304"/>
                  <a:gd name="T95" fmla="*/ 12 h 302"/>
                  <a:gd name="T96" fmla="*/ 122 w 304"/>
                  <a:gd name="T97" fmla="*/ 3 h 302"/>
                  <a:gd name="T98" fmla="*/ 152 w 304"/>
                  <a:gd name="T9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02">
                    <a:moveTo>
                      <a:pt x="152" y="113"/>
                    </a:moveTo>
                    <a:lnTo>
                      <a:pt x="138" y="116"/>
                    </a:lnTo>
                    <a:lnTo>
                      <a:pt x="124" y="124"/>
                    </a:lnTo>
                    <a:lnTo>
                      <a:pt x="117" y="136"/>
                    </a:lnTo>
                    <a:lnTo>
                      <a:pt x="113" y="151"/>
                    </a:lnTo>
                    <a:lnTo>
                      <a:pt x="117" y="166"/>
                    </a:lnTo>
                    <a:lnTo>
                      <a:pt x="124" y="178"/>
                    </a:lnTo>
                    <a:lnTo>
                      <a:pt x="138" y="187"/>
                    </a:lnTo>
                    <a:lnTo>
                      <a:pt x="152" y="190"/>
                    </a:lnTo>
                    <a:lnTo>
                      <a:pt x="168" y="187"/>
                    </a:lnTo>
                    <a:lnTo>
                      <a:pt x="180" y="178"/>
                    </a:lnTo>
                    <a:lnTo>
                      <a:pt x="187" y="166"/>
                    </a:lnTo>
                    <a:lnTo>
                      <a:pt x="191" y="151"/>
                    </a:lnTo>
                    <a:lnTo>
                      <a:pt x="187" y="136"/>
                    </a:lnTo>
                    <a:lnTo>
                      <a:pt x="180" y="124"/>
                    </a:lnTo>
                    <a:lnTo>
                      <a:pt x="168" y="116"/>
                    </a:lnTo>
                    <a:lnTo>
                      <a:pt x="152" y="113"/>
                    </a:lnTo>
                    <a:close/>
                    <a:moveTo>
                      <a:pt x="152" y="0"/>
                    </a:moveTo>
                    <a:lnTo>
                      <a:pt x="183" y="3"/>
                    </a:lnTo>
                    <a:lnTo>
                      <a:pt x="211" y="12"/>
                    </a:lnTo>
                    <a:lnTo>
                      <a:pt x="236" y="25"/>
                    </a:lnTo>
                    <a:lnTo>
                      <a:pt x="259" y="44"/>
                    </a:lnTo>
                    <a:lnTo>
                      <a:pt x="277" y="66"/>
                    </a:lnTo>
                    <a:lnTo>
                      <a:pt x="291" y="93"/>
                    </a:lnTo>
                    <a:lnTo>
                      <a:pt x="300" y="120"/>
                    </a:lnTo>
                    <a:lnTo>
                      <a:pt x="304" y="151"/>
                    </a:lnTo>
                    <a:lnTo>
                      <a:pt x="300" y="181"/>
                    </a:lnTo>
                    <a:lnTo>
                      <a:pt x="291" y="210"/>
                    </a:lnTo>
                    <a:lnTo>
                      <a:pt x="277" y="235"/>
                    </a:lnTo>
                    <a:lnTo>
                      <a:pt x="259" y="257"/>
                    </a:lnTo>
                    <a:lnTo>
                      <a:pt x="236" y="276"/>
                    </a:lnTo>
                    <a:lnTo>
                      <a:pt x="211" y="291"/>
                    </a:lnTo>
                    <a:lnTo>
                      <a:pt x="183" y="299"/>
                    </a:lnTo>
                    <a:lnTo>
                      <a:pt x="152" y="302"/>
                    </a:lnTo>
                    <a:lnTo>
                      <a:pt x="122" y="299"/>
                    </a:lnTo>
                    <a:lnTo>
                      <a:pt x="93" y="291"/>
                    </a:lnTo>
                    <a:lnTo>
                      <a:pt x="68" y="276"/>
                    </a:lnTo>
                    <a:lnTo>
                      <a:pt x="45" y="257"/>
                    </a:lnTo>
                    <a:lnTo>
                      <a:pt x="27" y="235"/>
                    </a:lnTo>
                    <a:lnTo>
                      <a:pt x="13" y="210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3" y="93"/>
                    </a:lnTo>
                    <a:lnTo>
                      <a:pt x="27" y="66"/>
                    </a:lnTo>
                    <a:lnTo>
                      <a:pt x="45" y="44"/>
                    </a:lnTo>
                    <a:lnTo>
                      <a:pt x="68" y="25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C10A7430-D7DC-4DE7-88FE-D37E857ECA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88475" y="3748088"/>
                <a:ext cx="49212" cy="47625"/>
              </a:xfrm>
              <a:custGeom>
                <a:avLst/>
                <a:gdLst>
                  <a:gd name="T0" fmla="*/ 151 w 303"/>
                  <a:gd name="T1" fmla="*/ 113 h 302"/>
                  <a:gd name="T2" fmla="*/ 136 w 303"/>
                  <a:gd name="T3" fmla="*/ 116 h 302"/>
                  <a:gd name="T4" fmla="*/ 124 w 303"/>
                  <a:gd name="T5" fmla="*/ 124 h 302"/>
                  <a:gd name="T6" fmla="*/ 116 w 303"/>
                  <a:gd name="T7" fmla="*/ 136 h 302"/>
                  <a:gd name="T8" fmla="*/ 113 w 303"/>
                  <a:gd name="T9" fmla="*/ 151 h 302"/>
                  <a:gd name="T10" fmla="*/ 116 w 303"/>
                  <a:gd name="T11" fmla="*/ 166 h 302"/>
                  <a:gd name="T12" fmla="*/ 124 w 303"/>
                  <a:gd name="T13" fmla="*/ 178 h 302"/>
                  <a:gd name="T14" fmla="*/ 136 w 303"/>
                  <a:gd name="T15" fmla="*/ 187 h 302"/>
                  <a:gd name="T16" fmla="*/ 151 w 303"/>
                  <a:gd name="T17" fmla="*/ 190 h 302"/>
                  <a:gd name="T18" fmla="*/ 166 w 303"/>
                  <a:gd name="T19" fmla="*/ 187 h 302"/>
                  <a:gd name="T20" fmla="*/ 178 w 303"/>
                  <a:gd name="T21" fmla="*/ 178 h 302"/>
                  <a:gd name="T22" fmla="*/ 187 w 303"/>
                  <a:gd name="T23" fmla="*/ 166 h 302"/>
                  <a:gd name="T24" fmla="*/ 190 w 303"/>
                  <a:gd name="T25" fmla="*/ 151 h 302"/>
                  <a:gd name="T26" fmla="*/ 187 w 303"/>
                  <a:gd name="T27" fmla="*/ 136 h 302"/>
                  <a:gd name="T28" fmla="*/ 178 w 303"/>
                  <a:gd name="T29" fmla="*/ 124 h 302"/>
                  <a:gd name="T30" fmla="*/ 166 w 303"/>
                  <a:gd name="T31" fmla="*/ 116 h 302"/>
                  <a:gd name="T32" fmla="*/ 151 w 303"/>
                  <a:gd name="T33" fmla="*/ 113 h 302"/>
                  <a:gd name="T34" fmla="*/ 151 w 303"/>
                  <a:gd name="T35" fmla="*/ 0 h 302"/>
                  <a:gd name="T36" fmla="*/ 181 w 303"/>
                  <a:gd name="T37" fmla="*/ 3 h 302"/>
                  <a:gd name="T38" fmla="*/ 210 w 303"/>
                  <a:gd name="T39" fmla="*/ 12 h 302"/>
                  <a:gd name="T40" fmla="*/ 235 w 303"/>
                  <a:gd name="T41" fmla="*/ 25 h 302"/>
                  <a:gd name="T42" fmla="*/ 257 w 303"/>
                  <a:gd name="T43" fmla="*/ 44 h 302"/>
                  <a:gd name="T44" fmla="*/ 276 w 303"/>
                  <a:gd name="T45" fmla="*/ 66 h 302"/>
                  <a:gd name="T46" fmla="*/ 291 w 303"/>
                  <a:gd name="T47" fmla="*/ 93 h 302"/>
                  <a:gd name="T48" fmla="*/ 300 w 303"/>
                  <a:gd name="T49" fmla="*/ 120 h 302"/>
                  <a:gd name="T50" fmla="*/ 303 w 303"/>
                  <a:gd name="T51" fmla="*/ 151 h 302"/>
                  <a:gd name="T52" fmla="*/ 300 w 303"/>
                  <a:gd name="T53" fmla="*/ 181 h 302"/>
                  <a:gd name="T54" fmla="*/ 291 w 303"/>
                  <a:gd name="T55" fmla="*/ 210 h 302"/>
                  <a:gd name="T56" fmla="*/ 276 w 303"/>
                  <a:gd name="T57" fmla="*/ 235 h 302"/>
                  <a:gd name="T58" fmla="*/ 257 w 303"/>
                  <a:gd name="T59" fmla="*/ 257 h 302"/>
                  <a:gd name="T60" fmla="*/ 235 w 303"/>
                  <a:gd name="T61" fmla="*/ 276 h 302"/>
                  <a:gd name="T62" fmla="*/ 210 w 303"/>
                  <a:gd name="T63" fmla="*/ 291 h 302"/>
                  <a:gd name="T64" fmla="*/ 181 w 303"/>
                  <a:gd name="T65" fmla="*/ 299 h 302"/>
                  <a:gd name="T66" fmla="*/ 151 w 303"/>
                  <a:gd name="T67" fmla="*/ 302 h 302"/>
                  <a:gd name="T68" fmla="*/ 120 w 303"/>
                  <a:gd name="T69" fmla="*/ 299 h 302"/>
                  <a:gd name="T70" fmla="*/ 93 w 303"/>
                  <a:gd name="T71" fmla="*/ 291 h 302"/>
                  <a:gd name="T72" fmla="*/ 66 w 303"/>
                  <a:gd name="T73" fmla="*/ 276 h 302"/>
                  <a:gd name="T74" fmla="*/ 44 w 303"/>
                  <a:gd name="T75" fmla="*/ 257 h 302"/>
                  <a:gd name="T76" fmla="*/ 25 w 303"/>
                  <a:gd name="T77" fmla="*/ 235 h 302"/>
                  <a:gd name="T78" fmla="*/ 12 w 303"/>
                  <a:gd name="T79" fmla="*/ 210 h 302"/>
                  <a:gd name="T80" fmla="*/ 3 w 303"/>
                  <a:gd name="T81" fmla="*/ 181 h 302"/>
                  <a:gd name="T82" fmla="*/ 0 w 303"/>
                  <a:gd name="T83" fmla="*/ 151 h 302"/>
                  <a:gd name="T84" fmla="*/ 3 w 303"/>
                  <a:gd name="T85" fmla="*/ 120 h 302"/>
                  <a:gd name="T86" fmla="*/ 12 w 303"/>
                  <a:gd name="T87" fmla="*/ 93 h 302"/>
                  <a:gd name="T88" fmla="*/ 25 w 303"/>
                  <a:gd name="T89" fmla="*/ 66 h 302"/>
                  <a:gd name="T90" fmla="*/ 44 w 303"/>
                  <a:gd name="T91" fmla="*/ 44 h 302"/>
                  <a:gd name="T92" fmla="*/ 66 w 303"/>
                  <a:gd name="T93" fmla="*/ 25 h 302"/>
                  <a:gd name="T94" fmla="*/ 93 w 303"/>
                  <a:gd name="T95" fmla="*/ 12 h 302"/>
                  <a:gd name="T96" fmla="*/ 120 w 303"/>
                  <a:gd name="T97" fmla="*/ 3 h 302"/>
                  <a:gd name="T98" fmla="*/ 151 w 303"/>
                  <a:gd name="T9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2">
                    <a:moveTo>
                      <a:pt x="151" y="113"/>
                    </a:moveTo>
                    <a:lnTo>
                      <a:pt x="136" y="116"/>
                    </a:lnTo>
                    <a:lnTo>
                      <a:pt x="124" y="124"/>
                    </a:lnTo>
                    <a:lnTo>
                      <a:pt x="116" y="136"/>
                    </a:lnTo>
                    <a:lnTo>
                      <a:pt x="113" y="151"/>
                    </a:lnTo>
                    <a:lnTo>
                      <a:pt x="116" y="166"/>
                    </a:lnTo>
                    <a:lnTo>
                      <a:pt x="124" y="178"/>
                    </a:lnTo>
                    <a:lnTo>
                      <a:pt x="136" y="187"/>
                    </a:lnTo>
                    <a:lnTo>
                      <a:pt x="151" y="190"/>
                    </a:lnTo>
                    <a:lnTo>
                      <a:pt x="166" y="187"/>
                    </a:lnTo>
                    <a:lnTo>
                      <a:pt x="178" y="178"/>
                    </a:lnTo>
                    <a:lnTo>
                      <a:pt x="187" y="166"/>
                    </a:lnTo>
                    <a:lnTo>
                      <a:pt x="190" y="151"/>
                    </a:lnTo>
                    <a:lnTo>
                      <a:pt x="187" y="136"/>
                    </a:lnTo>
                    <a:lnTo>
                      <a:pt x="178" y="124"/>
                    </a:lnTo>
                    <a:lnTo>
                      <a:pt x="166" y="116"/>
                    </a:lnTo>
                    <a:lnTo>
                      <a:pt x="151" y="113"/>
                    </a:lnTo>
                    <a:close/>
                    <a:moveTo>
                      <a:pt x="151" y="0"/>
                    </a:moveTo>
                    <a:lnTo>
                      <a:pt x="181" y="3"/>
                    </a:lnTo>
                    <a:lnTo>
                      <a:pt x="210" y="12"/>
                    </a:lnTo>
                    <a:lnTo>
                      <a:pt x="235" y="25"/>
                    </a:lnTo>
                    <a:lnTo>
                      <a:pt x="257" y="44"/>
                    </a:lnTo>
                    <a:lnTo>
                      <a:pt x="276" y="66"/>
                    </a:lnTo>
                    <a:lnTo>
                      <a:pt x="291" y="93"/>
                    </a:lnTo>
                    <a:lnTo>
                      <a:pt x="300" y="120"/>
                    </a:lnTo>
                    <a:lnTo>
                      <a:pt x="303" y="151"/>
                    </a:lnTo>
                    <a:lnTo>
                      <a:pt x="300" y="181"/>
                    </a:lnTo>
                    <a:lnTo>
                      <a:pt x="291" y="210"/>
                    </a:lnTo>
                    <a:lnTo>
                      <a:pt x="276" y="235"/>
                    </a:lnTo>
                    <a:lnTo>
                      <a:pt x="257" y="257"/>
                    </a:lnTo>
                    <a:lnTo>
                      <a:pt x="235" y="276"/>
                    </a:lnTo>
                    <a:lnTo>
                      <a:pt x="210" y="291"/>
                    </a:lnTo>
                    <a:lnTo>
                      <a:pt x="181" y="299"/>
                    </a:lnTo>
                    <a:lnTo>
                      <a:pt x="151" y="302"/>
                    </a:lnTo>
                    <a:lnTo>
                      <a:pt x="120" y="299"/>
                    </a:lnTo>
                    <a:lnTo>
                      <a:pt x="93" y="291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5" y="235"/>
                    </a:lnTo>
                    <a:lnTo>
                      <a:pt x="12" y="210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3"/>
                    </a:lnTo>
                    <a:lnTo>
                      <a:pt x="25" y="66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3" y="12"/>
                    </a:lnTo>
                    <a:lnTo>
                      <a:pt x="120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1A576-6F5A-4A93-9B88-1B29C3B577CE}"/>
                </a:ext>
              </a:extLst>
            </p:cNvPr>
            <p:cNvGrpSpPr/>
            <p:nvPr/>
          </p:nvGrpSpPr>
          <p:grpSpPr>
            <a:xfrm>
              <a:off x="5469498" y="1750984"/>
              <a:ext cx="581025" cy="388938"/>
              <a:chOff x="666750" y="3544888"/>
              <a:chExt cx="581025" cy="388938"/>
            </a:xfrm>
            <a:solidFill>
              <a:schemeClr val="bg1"/>
            </a:solidFill>
          </p:grpSpPr>
          <p:sp>
            <p:nvSpPr>
              <p:cNvPr id="44" name="Freeform 256">
                <a:extLst>
                  <a:ext uri="{FF2B5EF4-FFF2-40B4-BE49-F238E27FC236}">
                    <a16:creationId xmlns:a16="http://schemas.microsoft.com/office/drawing/2014/main" id="{094B0E01-71BF-4DAA-848E-559AE89DE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0" y="3598863"/>
                <a:ext cx="403225" cy="214313"/>
              </a:xfrm>
              <a:custGeom>
                <a:avLst/>
                <a:gdLst>
                  <a:gd name="T0" fmla="*/ 79 w 2542"/>
                  <a:gd name="T1" fmla="*/ 0 h 1347"/>
                  <a:gd name="T2" fmla="*/ 2463 w 2542"/>
                  <a:gd name="T3" fmla="*/ 0 h 1347"/>
                  <a:gd name="T4" fmla="*/ 2484 w 2542"/>
                  <a:gd name="T5" fmla="*/ 2 h 1347"/>
                  <a:gd name="T6" fmla="*/ 2503 w 2542"/>
                  <a:gd name="T7" fmla="*/ 10 h 1347"/>
                  <a:gd name="T8" fmla="*/ 2520 w 2542"/>
                  <a:gd name="T9" fmla="*/ 22 h 1347"/>
                  <a:gd name="T10" fmla="*/ 2532 w 2542"/>
                  <a:gd name="T11" fmla="*/ 38 h 1347"/>
                  <a:gd name="T12" fmla="*/ 2540 w 2542"/>
                  <a:gd name="T13" fmla="*/ 57 h 1347"/>
                  <a:gd name="T14" fmla="*/ 2542 w 2542"/>
                  <a:gd name="T15" fmla="*/ 78 h 1347"/>
                  <a:gd name="T16" fmla="*/ 2542 w 2542"/>
                  <a:gd name="T17" fmla="*/ 1268 h 1347"/>
                  <a:gd name="T18" fmla="*/ 2540 w 2542"/>
                  <a:gd name="T19" fmla="*/ 1289 h 1347"/>
                  <a:gd name="T20" fmla="*/ 2532 w 2542"/>
                  <a:gd name="T21" fmla="*/ 1308 h 1347"/>
                  <a:gd name="T22" fmla="*/ 2520 w 2542"/>
                  <a:gd name="T23" fmla="*/ 1323 h 1347"/>
                  <a:gd name="T24" fmla="*/ 2503 w 2542"/>
                  <a:gd name="T25" fmla="*/ 1337 h 1347"/>
                  <a:gd name="T26" fmla="*/ 2484 w 2542"/>
                  <a:gd name="T27" fmla="*/ 1344 h 1347"/>
                  <a:gd name="T28" fmla="*/ 2463 w 2542"/>
                  <a:gd name="T29" fmla="*/ 1347 h 1347"/>
                  <a:gd name="T30" fmla="*/ 2442 w 2542"/>
                  <a:gd name="T31" fmla="*/ 1344 h 1347"/>
                  <a:gd name="T32" fmla="*/ 2424 w 2542"/>
                  <a:gd name="T33" fmla="*/ 1337 h 1347"/>
                  <a:gd name="T34" fmla="*/ 2408 w 2542"/>
                  <a:gd name="T35" fmla="*/ 1323 h 1347"/>
                  <a:gd name="T36" fmla="*/ 2396 w 2542"/>
                  <a:gd name="T37" fmla="*/ 1308 h 1347"/>
                  <a:gd name="T38" fmla="*/ 2388 w 2542"/>
                  <a:gd name="T39" fmla="*/ 1289 h 1347"/>
                  <a:gd name="T40" fmla="*/ 2385 w 2542"/>
                  <a:gd name="T41" fmla="*/ 1268 h 1347"/>
                  <a:gd name="T42" fmla="*/ 2385 w 2542"/>
                  <a:gd name="T43" fmla="*/ 157 h 1347"/>
                  <a:gd name="T44" fmla="*/ 157 w 2542"/>
                  <a:gd name="T45" fmla="*/ 157 h 1347"/>
                  <a:gd name="T46" fmla="*/ 157 w 2542"/>
                  <a:gd name="T47" fmla="*/ 1268 h 1347"/>
                  <a:gd name="T48" fmla="*/ 154 w 2542"/>
                  <a:gd name="T49" fmla="*/ 1289 h 1347"/>
                  <a:gd name="T50" fmla="*/ 146 w 2542"/>
                  <a:gd name="T51" fmla="*/ 1308 h 1347"/>
                  <a:gd name="T52" fmla="*/ 134 w 2542"/>
                  <a:gd name="T53" fmla="*/ 1323 h 1347"/>
                  <a:gd name="T54" fmla="*/ 118 w 2542"/>
                  <a:gd name="T55" fmla="*/ 1337 h 1347"/>
                  <a:gd name="T56" fmla="*/ 100 w 2542"/>
                  <a:gd name="T57" fmla="*/ 1344 h 1347"/>
                  <a:gd name="T58" fmla="*/ 79 w 2542"/>
                  <a:gd name="T59" fmla="*/ 1347 h 1347"/>
                  <a:gd name="T60" fmla="*/ 58 w 2542"/>
                  <a:gd name="T61" fmla="*/ 1344 h 1347"/>
                  <a:gd name="T62" fmla="*/ 39 w 2542"/>
                  <a:gd name="T63" fmla="*/ 1337 h 1347"/>
                  <a:gd name="T64" fmla="*/ 22 w 2542"/>
                  <a:gd name="T65" fmla="*/ 1323 h 1347"/>
                  <a:gd name="T66" fmla="*/ 10 w 2542"/>
                  <a:gd name="T67" fmla="*/ 1308 h 1347"/>
                  <a:gd name="T68" fmla="*/ 2 w 2542"/>
                  <a:gd name="T69" fmla="*/ 1289 h 1347"/>
                  <a:gd name="T70" fmla="*/ 0 w 2542"/>
                  <a:gd name="T71" fmla="*/ 1268 h 1347"/>
                  <a:gd name="T72" fmla="*/ 0 w 2542"/>
                  <a:gd name="T73" fmla="*/ 78 h 1347"/>
                  <a:gd name="T74" fmla="*/ 2 w 2542"/>
                  <a:gd name="T75" fmla="*/ 57 h 1347"/>
                  <a:gd name="T76" fmla="*/ 10 w 2542"/>
                  <a:gd name="T77" fmla="*/ 38 h 1347"/>
                  <a:gd name="T78" fmla="*/ 22 w 2542"/>
                  <a:gd name="T79" fmla="*/ 22 h 1347"/>
                  <a:gd name="T80" fmla="*/ 39 w 2542"/>
                  <a:gd name="T81" fmla="*/ 10 h 1347"/>
                  <a:gd name="T82" fmla="*/ 58 w 2542"/>
                  <a:gd name="T83" fmla="*/ 2 h 1347"/>
                  <a:gd name="T84" fmla="*/ 79 w 2542"/>
                  <a:gd name="T85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2" h="1347">
                    <a:moveTo>
                      <a:pt x="79" y="0"/>
                    </a:moveTo>
                    <a:lnTo>
                      <a:pt x="2463" y="0"/>
                    </a:lnTo>
                    <a:lnTo>
                      <a:pt x="2484" y="2"/>
                    </a:lnTo>
                    <a:lnTo>
                      <a:pt x="2503" y="10"/>
                    </a:lnTo>
                    <a:lnTo>
                      <a:pt x="2520" y="22"/>
                    </a:lnTo>
                    <a:lnTo>
                      <a:pt x="2532" y="38"/>
                    </a:lnTo>
                    <a:lnTo>
                      <a:pt x="2540" y="57"/>
                    </a:lnTo>
                    <a:lnTo>
                      <a:pt x="2542" y="78"/>
                    </a:lnTo>
                    <a:lnTo>
                      <a:pt x="2542" y="1268"/>
                    </a:lnTo>
                    <a:lnTo>
                      <a:pt x="2540" y="1289"/>
                    </a:lnTo>
                    <a:lnTo>
                      <a:pt x="2532" y="1308"/>
                    </a:lnTo>
                    <a:lnTo>
                      <a:pt x="2520" y="1323"/>
                    </a:lnTo>
                    <a:lnTo>
                      <a:pt x="2503" y="1337"/>
                    </a:lnTo>
                    <a:lnTo>
                      <a:pt x="2484" y="1344"/>
                    </a:lnTo>
                    <a:lnTo>
                      <a:pt x="2463" y="1347"/>
                    </a:lnTo>
                    <a:lnTo>
                      <a:pt x="2442" y="1344"/>
                    </a:lnTo>
                    <a:lnTo>
                      <a:pt x="2424" y="1337"/>
                    </a:lnTo>
                    <a:lnTo>
                      <a:pt x="2408" y="1323"/>
                    </a:lnTo>
                    <a:lnTo>
                      <a:pt x="2396" y="1308"/>
                    </a:lnTo>
                    <a:lnTo>
                      <a:pt x="2388" y="1289"/>
                    </a:lnTo>
                    <a:lnTo>
                      <a:pt x="2385" y="1268"/>
                    </a:lnTo>
                    <a:lnTo>
                      <a:pt x="2385" y="157"/>
                    </a:lnTo>
                    <a:lnTo>
                      <a:pt x="157" y="157"/>
                    </a:lnTo>
                    <a:lnTo>
                      <a:pt x="157" y="1268"/>
                    </a:lnTo>
                    <a:lnTo>
                      <a:pt x="154" y="1289"/>
                    </a:lnTo>
                    <a:lnTo>
                      <a:pt x="146" y="1308"/>
                    </a:lnTo>
                    <a:lnTo>
                      <a:pt x="134" y="1323"/>
                    </a:lnTo>
                    <a:lnTo>
                      <a:pt x="118" y="1337"/>
                    </a:lnTo>
                    <a:lnTo>
                      <a:pt x="100" y="1344"/>
                    </a:lnTo>
                    <a:lnTo>
                      <a:pt x="79" y="1347"/>
                    </a:lnTo>
                    <a:lnTo>
                      <a:pt x="58" y="1344"/>
                    </a:lnTo>
                    <a:lnTo>
                      <a:pt x="39" y="1337"/>
                    </a:lnTo>
                    <a:lnTo>
                      <a:pt x="22" y="1323"/>
                    </a:lnTo>
                    <a:lnTo>
                      <a:pt x="10" y="1308"/>
                    </a:lnTo>
                    <a:lnTo>
                      <a:pt x="2" y="1289"/>
                    </a:lnTo>
                    <a:lnTo>
                      <a:pt x="0" y="1268"/>
                    </a:lnTo>
                    <a:lnTo>
                      <a:pt x="0" y="78"/>
                    </a:lnTo>
                    <a:lnTo>
                      <a:pt x="2" y="57"/>
                    </a:lnTo>
                    <a:lnTo>
                      <a:pt x="10" y="38"/>
                    </a:lnTo>
                    <a:lnTo>
                      <a:pt x="22" y="22"/>
                    </a:lnTo>
                    <a:lnTo>
                      <a:pt x="39" y="10"/>
                    </a:lnTo>
                    <a:lnTo>
                      <a:pt x="58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57">
                <a:extLst>
                  <a:ext uri="{FF2B5EF4-FFF2-40B4-BE49-F238E27FC236}">
                    <a16:creationId xmlns:a16="http://schemas.microsoft.com/office/drawing/2014/main" id="{AAC2E5D2-ED2C-473C-BF2C-E8B951BD3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750" y="3544888"/>
                <a:ext cx="581025" cy="388938"/>
              </a:xfrm>
              <a:custGeom>
                <a:avLst/>
                <a:gdLst>
                  <a:gd name="T0" fmla="*/ 145 w 3660"/>
                  <a:gd name="T1" fmla="*/ 2140 h 2453"/>
                  <a:gd name="T2" fmla="*/ 191 w 3660"/>
                  <a:gd name="T3" fmla="*/ 2237 h 2453"/>
                  <a:gd name="T4" fmla="*/ 277 w 3660"/>
                  <a:gd name="T5" fmla="*/ 2298 h 2453"/>
                  <a:gd name="T6" fmla="*/ 3311 w 3660"/>
                  <a:gd name="T7" fmla="*/ 2311 h 2453"/>
                  <a:gd name="T8" fmla="*/ 3415 w 3660"/>
                  <a:gd name="T9" fmla="*/ 2282 h 2453"/>
                  <a:gd name="T10" fmla="*/ 3490 w 3660"/>
                  <a:gd name="T11" fmla="*/ 2208 h 2453"/>
                  <a:gd name="T12" fmla="*/ 3518 w 3660"/>
                  <a:gd name="T13" fmla="*/ 2102 h 2453"/>
                  <a:gd name="T14" fmla="*/ 2264 w 3660"/>
                  <a:gd name="T15" fmla="*/ 2071 h 2453"/>
                  <a:gd name="T16" fmla="*/ 2189 w 3660"/>
                  <a:gd name="T17" fmla="*/ 2163 h 2453"/>
                  <a:gd name="T18" fmla="*/ 2081 w 3660"/>
                  <a:gd name="T19" fmla="*/ 2210 h 2453"/>
                  <a:gd name="T20" fmla="*/ 1579 w 3660"/>
                  <a:gd name="T21" fmla="*/ 2210 h 2453"/>
                  <a:gd name="T22" fmla="*/ 1471 w 3660"/>
                  <a:gd name="T23" fmla="*/ 2163 h 2453"/>
                  <a:gd name="T24" fmla="*/ 1396 w 3660"/>
                  <a:gd name="T25" fmla="*/ 2071 h 2453"/>
                  <a:gd name="T26" fmla="*/ 454 w 3660"/>
                  <a:gd name="T27" fmla="*/ 157 h 2453"/>
                  <a:gd name="T28" fmla="*/ 397 w 3660"/>
                  <a:gd name="T29" fmla="*/ 181 h 2453"/>
                  <a:gd name="T30" fmla="*/ 374 w 3660"/>
                  <a:gd name="T31" fmla="*/ 237 h 2453"/>
                  <a:gd name="T32" fmla="*/ 1460 w 3660"/>
                  <a:gd name="T33" fmla="*/ 1895 h 2453"/>
                  <a:gd name="T34" fmla="*/ 1503 w 3660"/>
                  <a:gd name="T35" fmla="*/ 1927 h 2453"/>
                  <a:gd name="T36" fmla="*/ 1516 w 3660"/>
                  <a:gd name="T37" fmla="*/ 1988 h 2453"/>
                  <a:gd name="T38" fmla="*/ 1554 w 3660"/>
                  <a:gd name="T39" fmla="*/ 2048 h 2453"/>
                  <a:gd name="T40" fmla="*/ 1621 w 3660"/>
                  <a:gd name="T41" fmla="*/ 2072 h 2453"/>
                  <a:gd name="T42" fmla="*/ 2086 w 3660"/>
                  <a:gd name="T43" fmla="*/ 2061 h 2453"/>
                  <a:gd name="T44" fmla="*/ 2136 w 3660"/>
                  <a:gd name="T45" fmla="*/ 2011 h 2453"/>
                  <a:gd name="T46" fmla="*/ 2149 w 3660"/>
                  <a:gd name="T47" fmla="*/ 1944 h 2453"/>
                  <a:gd name="T48" fmla="*/ 2186 w 3660"/>
                  <a:gd name="T49" fmla="*/ 1900 h 2453"/>
                  <a:gd name="T50" fmla="*/ 2220 w 3660"/>
                  <a:gd name="T51" fmla="*/ 1893 h 2453"/>
                  <a:gd name="T52" fmla="*/ 3284 w 3660"/>
                  <a:gd name="T53" fmla="*/ 216 h 2453"/>
                  <a:gd name="T54" fmla="*/ 3246 w 3660"/>
                  <a:gd name="T55" fmla="*/ 168 h 2453"/>
                  <a:gd name="T56" fmla="*/ 454 w 3660"/>
                  <a:gd name="T57" fmla="*/ 157 h 2453"/>
                  <a:gd name="T58" fmla="*/ 3244 w 3660"/>
                  <a:gd name="T59" fmla="*/ 3 h 2453"/>
                  <a:gd name="T60" fmla="*/ 3346 w 3660"/>
                  <a:gd name="T61" fmla="*/ 45 h 2453"/>
                  <a:gd name="T62" fmla="*/ 3417 w 3660"/>
                  <a:gd name="T63" fmla="*/ 128 h 2453"/>
                  <a:gd name="T64" fmla="*/ 3444 w 3660"/>
                  <a:gd name="T65" fmla="*/ 237 h 2453"/>
                  <a:gd name="T66" fmla="*/ 3608 w 3660"/>
                  <a:gd name="T67" fmla="*/ 1895 h 2453"/>
                  <a:gd name="T68" fmla="*/ 3650 w 3660"/>
                  <a:gd name="T69" fmla="*/ 1928 h 2453"/>
                  <a:gd name="T70" fmla="*/ 3660 w 3660"/>
                  <a:gd name="T71" fmla="*/ 2102 h 2453"/>
                  <a:gd name="T72" fmla="*/ 3632 w 3660"/>
                  <a:gd name="T73" fmla="*/ 2239 h 2453"/>
                  <a:gd name="T74" fmla="*/ 3558 w 3660"/>
                  <a:gd name="T75" fmla="*/ 2350 h 2453"/>
                  <a:gd name="T76" fmla="*/ 3446 w 3660"/>
                  <a:gd name="T77" fmla="*/ 2425 h 2453"/>
                  <a:gd name="T78" fmla="*/ 3311 w 3660"/>
                  <a:gd name="T79" fmla="*/ 2453 h 2453"/>
                  <a:gd name="T80" fmla="*/ 257 w 3660"/>
                  <a:gd name="T81" fmla="*/ 2440 h 2453"/>
                  <a:gd name="T82" fmla="*/ 136 w 3660"/>
                  <a:gd name="T83" fmla="*/ 2380 h 2453"/>
                  <a:gd name="T84" fmla="*/ 48 w 3660"/>
                  <a:gd name="T85" fmla="*/ 2279 h 2453"/>
                  <a:gd name="T86" fmla="*/ 3 w 3660"/>
                  <a:gd name="T87" fmla="*/ 2150 h 2453"/>
                  <a:gd name="T88" fmla="*/ 2 w 3660"/>
                  <a:gd name="T89" fmla="*/ 1945 h 2453"/>
                  <a:gd name="T90" fmla="*/ 35 w 3660"/>
                  <a:gd name="T91" fmla="*/ 1903 h 2453"/>
                  <a:gd name="T92" fmla="*/ 216 w 3660"/>
                  <a:gd name="T93" fmla="*/ 1893 h 2453"/>
                  <a:gd name="T94" fmla="*/ 228 w 3660"/>
                  <a:gd name="T95" fmla="*/ 163 h 2453"/>
                  <a:gd name="T96" fmla="*/ 286 w 3660"/>
                  <a:gd name="T97" fmla="*/ 70 h 2453"/>
                  <a:gd name="T98" fmla="*/ 379 w 3660"/>
                  <a:gd name="T99" fmla="*/ 12 h 2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0" h="2453">
                    <a:moveTo>
                      <a:pt x="142" y="2035"/>
                    </a:moveTo>
                    <a:lnTo>
                      <a:pt x="142" y="2102"/>
                    </a:lnTo>
                    <a:lnTo>
                      <a:pt x="145" y="2140"/>
                    </a:lnTo>
                    <a:lnTo>
                      <a:pt x="155" y="2176"/>
                    </a:lnTo>
                    <a:lnTo>
                      <a:pt x="170" y="2208"/>
                    </a:lnTo>
                    <a:lnTo>
                      <a:pt x="191" y="2237"/>
                    </a:lnTo>
                    <a:lnTo>
                      <a:pt x="216" y="2262"/>
                    </a:lnTo>
                    <a:lnTo>
                      <a:pt x="245" y="2282"/>
                    </a:lnTo>
                    <a:lnTo>
                      <a:pt x="277" y="2298"/>
                    </a:lnTo>
                    <a:lnTo>
                      <a:pt x="313" y="2308"/>
                    </a:lnTo>
                    <a:lnTo>
                      <a:pt x="349" y="2311"/>
                    </a:lnTo>
                    <a:lnTo>
                      <a:pt x="3311" y="2311"/>
                    </a:lnTo>
                    <a:lnTo>
                      <a:pt x="3347" y="2308"/>
                    </a:lnTo>
                    <a:lnTo>
                      <a:pt x="3383" y="2298"/>
                    </a:lnTo>
                    <a:lnTo>
                      <a:pt x="3415" y="2282"/>
                    </a:lnTo>
                    <a:lnTo>
                      <a:pt x="3444" y="2262"/>
                    </a:lnTo>
                    <a:lnTo>
                      <a:pt x="3469" y="2237"/>
                    </a:lnTo>
                    <a:lnTo>
                      <a:pt x="3490" y="2208"/>
                    </a:lnTo>
                    <a:lnTo>
                      <a:pt x="3505" y="2176"/>
                    </a:lnTo>
                    <a:lnTo>
                      <a:pt x="3515" y="2140"/>
                    </a:lnTo>
                    <a:lnTo>
                      <a:pt x="3518" y="2102"/>
                    </a:lnTo>
                    <a:lnTo>
                      <a:pt x="3518" y="2035"/>
                    </a:lnTo>
                    <a:lnTo>
                      <a:pt x="2279" y="2035"/>
                    </a:lnTo>
                    <a:lnTo>
                      <a:pt x="2264" y="2071"/>
                    </a:lnTo>
                    <a:lnTo>
                      <a:pt x="2244" y="2106"/>
                    </a:lnTo>
                    <a:lnTo>
                      <a:pt x="2219" y="2137"/>
                    </a:lnTo>
                    <a:lnTo>
                      <a:pt x="2189" y="2163"/>
                    </a:lnTo>
                    <a:lnTo>
                      <a:pt x="2156" y="2184"/>
                    </a:lnTo>
                    <a:lnTo>
                      <a:pt x="2119" y="2200"/>
                    </a:lnTo>
                    <a:lnTo>
                      <a:pt x="2081" y="2210"/>
                    </a:lnTo>
                    <a:lnTo>
                      <a:pt x="2039" y="2213"/>
                    </a:lnTo>
                    <a:lnTo>
                      <a:pt x="1621" y="2213"/>
                    </a:lnTo>
                    <a:lnTo>
                      <a:pt x="1579" y="2210"/>
                    </a:lnTo>
                    <a:lnTo>
                      <a:pt x="1541" y="2200"/>
                    </a:lnTo>
                    <a:lnTo>
                      <a:pt x="1504" y="2184"/>
                    </a:lnTo>
                    <a:lnTo>
                      <a:pt x="1471" y="2163"/>
                    </a:lnTo>
                    <a:lnTo>
                      <a:pt x="1441" y="2137"/>
                    </a:lnTo>
                    <a:lnTo>
                      <a:pt x="1416" y="2106"/>
                    </a:lnTo>
                    <a:lnTo>
                      <a:pt x="1396" y="2071"/>
                    </a:lnTo>
                    <a:lnTo>
                      <a:pt x="1381" y="2035"/>
                    </a:lnTo>
                    <a:lnTo>
                      <a:pt x="142" y="2035"/>
                    </a:lnTo>
                    <a:close/>
                    <a:moveTo>
                      <a:pt x="454" y="157"/>
                    </a:moveTo>
                    <a:lnTo>
                      <a:pt x="433" y="159"/>
                    </a:lnTo>
                    <a:lnTo>
                      <a:pt x="414" y="168"/>
                    </a:lnTo>
                    <a:lnTo>
                      <a:pt x="397" y="181"/>
                    </a:lnTo>
                    <a:lnTo>
                      <a:pt x="385" y="197"/>
                    </a:lnTo>
                    <a:lnTo>
                      <a:pt x="376" y="216"/>
                    </a:lnTo>
                    <a:lnTo>
                      <a:pt x="374" y="237"/>
                    </a:lnTo>
                    <a:lnTo>
                      <a:pt x="374" y="1893"/>
                    </a:lnTo>
                    <a:lnTo>
                      <a:pt x="1441" y="1893"/>
                    </a:lnTo>
                    <a:lnTo>
                      <a:pt x="1460" y="1895"/>
                    </a:lnTo>
                    <a:lnTo>
                      <a:pt x="1477" y="1902"/>
                    </a:lnTo>
                    <a:lnTo>
                      <a:pt x="1492" y="1913"/>
                    </a:lnTo>
                    <a:lnTo>
                      <a:pt x="1503" y="1927"/>
                    </a:lnTo>
                    <a:lnTo>
                      <a:pt x="1511" y="1945"/>
                    </a:lnTo>
                    <a:lnTo>
                      <a:pt x="1513" y="1964"/>
                    </a:lnTo>
                    <a:lnTo>
                      <a:pt x="1516" y="1988"/>
                    </a:lnTo>
                    <a:lnTo>
                      <a:pt x="1524" y="2011"/>
                    </a:lnTo>
                    <a:lnTo>
                      <a:pt x="1537" y="2031"/>
                    </a:lnTo>
                    <a:lnTo>
                      <a:pt x="1554" y="2048"/>
                    </a:lnTo>
                    <a:lnTo>
                      <a:pt x="1574" y="2061"/>
                    </a:lnTo>
                    <a:lnTo>
                      <a:pt x="1597" y="2069"/>
                    </a:lnTo>
                    <a:lnTo>
                      <a:pt x="1621" y="2072"/>
                    </a:lnTo>
                    <a:lnTo>
                      <a:pt x="2039" y="2072"/>
                    </a:lnTo>
                    <a:lnTo>
                      <a:pt x="2063" y="2069"/>
                    </a:lnTo>
                    <a:lnTo>
                      <a:pt x="2086" y="2061"/>
                    </a:lnTo>
                    <a:lnTo>
                      <a:pt x="2106" y="2048"/>
                    </a:lnTo>
                    <a:lnTo>
                      <a:pt x="2123" y="2031"/>
                    </a:lnTo>
                    <a:lnTo>
                      <a:pt x="2136" y="2011"/>
                    </a:lnTo>
                    <a:lnTo>
                      <a:pt x="2144" y="1988"/>
                    </a:lnTo>
                    <a:lnTo>
                      <a:pt x="2147" y="1964"/>
                    </a:lnTo>
                    <a:lnTo>
                      <a:pt x="2149" y="1944"/>
                    </a:lnTo>
                    <a:lnTo>
                      <a:pt x="2157" y="1926"/>
                    </a:lnTo>
                    <a:lnTo>
                      <a:pt x="2170" y="1912"/>
                    </a:lnTo>
                    <a:lnTo>
                      <a:pt x="2186" y="1900"/>
                    </a:lnTo>
                    <a:lnTo>
                      <a:pt x="2205" y="1894"/>
                    </a:lnTo>
                    <a:lnTo>
                      <a:pt x="2213" y="1893"/>
                    </a:lnTo>
                    <a:lnTo>
                      <a:pt x="2220" y="1893"/>
                    </a:lnTo>
                    <a:lnTo>
                      <a:pt x="3286" y="1893"/>
                    </a:lnTo>
                    <a:lnTo>
                      <a:pt x="3286" y="237"/>
                    </a:lnTo>
                    <a:lnTo>
                      <a:pt x="3284" y="216"/>
                    </a:lnTo>
                    <a:lnTo>
                      <a:pt x="3275" y="197"/>
                    </a:lnTo>
                    <a:lnTo>
                      <a:pt x="3263" y="181"/>
                    </a:lnTo>
                    <a:lnTo>
                      <a:pt x="3246" y="168"/>
                    </a:lnTo>
                    <a:lnTo>
                      <a:pt x="3227" y="159"/>
                    </a:lnTo>
                    <a:lnTo>
                      <a:pt x="3206" y="157"/>
                    </a:lnTo>
                    <a:lnTo>
                      <a:pt x="454" y="157"/>
                    </a:lnTo>
                    <a:close/>
                    <a:moveTo>
                      <a:pt x="454" y="0"/>
                    </a:moveTo>
                    <a:lnTo>
                      <a:pt x="3206" y="0"/>
                    </a:lnTo>
                    <a:lnTo>
                      <a:pt x="3244" y="3"/>
                    </a:lnTo>
                    <a:lnTo>
                      <a:pt x="3281" y="12"/>
                    </a:lnTo>
                    <a:lnTo>
                      <a:pt x="3315" y="26"/>
                    </a:lnTo>
                    <a:lnTo>
                      <a:pt x="3346" y="45"/>
                    </a:lnTo>
                    <a:lnTo>
                      <a:pt x="3374" y="70"/>
                    </a:lnTo>
                    <a:lnTo>
                      <a:pt x="3398" y="97"/>
                    </a:lnTo>
                    <a:lnTo>
                      <a:pt x="3417" y="128"/>
                    </a:lnTo>
                    <a:lnTo>
                      <a:pt x="3432" y="163"/>
                    </a:lnTo>
                    <a:lnTo>
                      <a:pt x="3440" y="199"/>
                    </a:lnTo>
                    <a:lnTo>
                      <a:pt x="3444" y="237"/>
                    </a:lnTo>
                    <a:lnTo>
                      <a:pt x="3444" y="1893"/>
                    </a:lnTo>
                    <a:lnTo>
                      <a:pt x="3589" y="1893"/>
                    </a:lnTo>
                    <a:lnTo>
                      <a:pt x="3608" y="1895"/>
                    </a:lnTo>
                    <a:lnTo>
                      <a:pt x="3625" y="1903"/>
                    </a:lnTo>
                    <a:lnTo>
                      <a:pt x="3639" y="1914"/>
                    </a:lnTo>
                    <a:lnTo>
                      <a:pt x="3650" y="1928"/>
                    </a:lnTo>
                    <a:lnTo>
                      <a:pt x="3658" y="1945"/>
                    </a:lnTo>
                    <a:lnTo>
                      <a:pt x="3660" y="1964"/>
                    </a:lnTo>
                    <a:lnTo>
                      <a:pt x="3660" y="2102"/>
                    </a:lnTo>
                    <a:lnTo>
                      <a:pt x="3657" y="2150"/>
                    </a:lnTo>
                    <a:lnTo>
                      <a:pt x="3648" y="2196"/>
                    </a:lnTo>
                    <a:lnTo>
                      <a:pt x="3632" y="2239"/>
                    </a:lnTo>
                    <a:lnTo>
                      <a:pt x="3612" y="2279"/>
                    </a:lnTo>
                    <a:lnTo>
                      <a:pt x="3587" y="2317"/>
                    </a:lnTo>
                    <a:lnTo>
                      <a:pt x="3558" y="2350"/>
                    </a:lnTo>
                    <a:lnTo>
                      <a:pt x="3524" y="2380"/>
                    </a:lnTo>
                    <a:lnTo>
                      <a:pt x="3487" y="2404"/>
                    </a:lnTo>
                    <a:lnTo>
                      <a:pt x="3446" y="2425"/>
                    </a:lnTo>
                    <a:lnTo>
                      <a:pt x="3403" y="2440"/>
                    </a:lnTo>
                    <a:lnTo>
                      <a:pt x="3357" y="2450"/>
                    </a:lnTo>
                    <a:lnTo>
                      <a:pt x="3311" y="2453"/>
                    </a:lnTo>
                    <a:lnTo>
                      <a:pt x="349" y="2453"/>
                    </a:lnTo>
                    <a:lnTo>
                      <a:pt x="303" y="2450"/>
                    </a:lnTo>
                    <a:lnTo>
                      <a:pt x="257" y="2440"/>
                    </a:lnTo>
                    <a:lnTo>
                      <a:pt x="214" y="2425"/>
                    </a:lnTo>
                    <a:lnTo>
                      <a:pt x="173" y="2404"/>
                    </a:lnTo>
                    <a:lnTo>
                      <a:pt x="136" y="2380"/>
                    </a:lnTo>
                    <a:lnTo>
                      <a:pt x="102" y="2350"/>
                    </a:lnTo>
                    <a:lnTo>
                      <a:pt x="73" y="2317"/>
                    </a:lnTo>
                    <a:lnTo>
                      <a:pt x="48" y="2279"/>
                    </a:lnTo>
                    <a:lnTo>
                      <a:pt x="28" y="2239"/>
                    </a:lnTo>
                    <a:lnTo>
                      <a:pt x="12" y="2196"/>
                    </a:lnTo>
                    <a:lnTo>
                      <a:pt x="3" y="2150"/>
                    </a:lnTo>
                    <a:lnTo>
                      <a:pt x="0" y="2102"/>
                    </a:lnTo>
                    <a:lnTo>
                      <a:pt x="0" y="1964"/>
                    </a:lnTo>
                    <a:lnTo>
                      <a:pt x="2" y="1945"/>
                    </a:lnTo>
                    <a:lnTo>
                      <a:pt x="10" y="1928"/>
                    </a:lnTo>
                    <a:lnTo>
                      <a:pt x="21" y="1914"/>
                    </a:lnTo>
                    <a:lnTo>
                      <a:pt x="35" y="1903"/>
                    </a:lnTo>
                    <a:lnTo>
                      <a:pt x="52" y="1895"/>
                    </a:lnTo>
                    <a:lnTo>
                      <a:pt x="71" y="1893"/>
                    </a:lnTo>
                    <a:lnTo>
                      <a:pt x="216" y="1893"/>
                    </a:lnTo>
                    <a:lnTo>
                      <a:pt x="216" y="237"/>
                    </a:lnTo>
                    <a:lnTo>
                      <a:pt x="220" y="199"/>
                    </a:lnTo>
                    <a:lnTo>
                      <a:pt x="228" y="163"/>
                    </a:lnTo>
                    <a:lnTo>
                      <a:pt x="243" y="128"/>
                    </a:lnTo>
                    <a:lnTo>
                      <a:pt x="262" y="97"/>
                    </a:lnTo>
                    <a:lnTo>
                      <a:pt x="286" y="70"/>
                    </a:lnTo>
                    <a:lnTo>
                      <a:pt x="314" y="45"/>
                    </a:lnTo>
                    <a:lnTo>
                      <a:pt x="345" y="26"/>
                    </a:lnTo>
                    <a:lnTo>
                      <a:pt x="379" y="12"/>
                    </a:lnTo>
                    <a:lnTo>
                      <a:pt x="416" y="3"/>
                    </a:lnTo>
                    <a:lnTo>
                      <a:pt x="4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58">
                <a:extLst>
                  <a:ext uri="{FF2B5EF4-FFF2-40B4-BE49-F238E27FC236}">
                    <a16:creationId xmlns:a16="http://schemas.microsoft.com/office/drawing/2014/main" id="{4D14F18D-95C8-4261-B738-75856475B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300" y="3667125"/>
                <a:ext cx="103188" cy="104775"/>
              </a:xfrm>
              <a:custGeom>
                <a:avLst/>
                <a:gdLst>
                  <a:gd name="T0" fmla="*/ 575 w 654"/>
                  <a:gd name="T1" fmla="*/ 0 h 653"/>
                  <a:gd name="T2" fmla="*/ 595 w 654"/>
                  <a:gd name="T3" fmla="*/ 3 h 653"/>
                  <a:gd name="T4" fmla="*/ 614 w 654"/>
                  <a:gd name="T5" fmla="*/ 10 h 653"/>
                  <a:gd name="T6" fmla="*/ 630 w 654"/>
                  <a:gd name="T7" fmla="*/ 23 h 653"/>
                  <a:gd name="T8" fmla="*/ 644 w 654"/>
                  <a:gd name="T9" fmla="*/ 40 h 653"/>
                  <a:gd name="T10" fmla="*/ 652 w 654"/>
                  <a:gd name="T11" fmla="*/ 59 h 653"/>
                  <a:gd name="T12" fmla="*/ 654 w 654"/>
                  <a:gd name="T13" fmla="*/ 79 h 653"/>
                  <a:gd name="T14" fmla="*/ 652 w 654"/>
                  <a:gd name="T15" fmla="*/ 99 h 653"/>
                  <a:gd name="T16" fmla="*/ 644 w 654"/>
                  <a:gd name="T17" fmla="*/ 118 h 653"/>
                  <a:gd name="T18" fmla="*/ 630 w 654"/>
                  <a:gd name="T19" fmla="*/ 135 h 653"/>
                  <a:gd name="T20" fmla="*/ 136 w 654"/>
                  <a:gd name="T21" fmla="*/ 630 h 653"/>
                  <a:gd name="T22" fmla="*/ 118 w 654"/>
                  <a:gd name="T23" fmla="*/ 643 h 653"/>
                  <a:gd name="T24" fmla="*/ 99 w 654"/>
                  <a:gd name="T25" fmla="*/ 651 h 653"/>
                  <a:gd name="T26" fmla="*/ 79 w 654"/>
                  <a:gd name="T27" fmla="*/ 653 h 653"/>
                  <a:gd name="T28" fmla="*/ 59 w 654"/>
                  <a:gd name="T29" fmla="*/ 651 h 653"/>
                  <a:gd name="T30" fmla="*/ 40 w 654"/>
                  <a:gd name="T31" fmla="*/ 643 h 653"/>
                  <a:gd name="T32" fmla="*/ 24 w 654"/>
                  <a:gd name="T33" fmla="*/ 630 h 653"/>
                  <a:gd name="T34" fmla="*/ 12 w 654"/>
                  <a:gd name="T35" fmla="*/ 613 h 653"/>
                  <a:gd name="T36" fmla="*/ 4 w 654"/>
                  <a:gd name="T37" fmla="*/ 594 h 653"/>
                  <a:gd name="T38" fmla="*/ 0 w 654"/>
                  <a:gd name="T39" fmla="*/ 574 h 653"/>
                  <a:gd name="T40" fmla="*/ 4 w 654"/>
                  <a:gd name="T41" fmla="*/ 554 h 653"/>
                  <a:gd name="T42" fmla="*/ 12 w 654"/>
                  <a:gd name="T43" fmla="*/ 535 h 653"/>
                  <a:gd name="T44" fmla="*/ 24 w 654"/>
                  <a:gd name="T45" fmla="*/ 519 h 653"/>
                  <a:gd name="T46" fmla="*/ 520 w 654"/>
                  <a:gd name="T47" fmla="*/ 23 h 653"/>
                  <a:gd name="T48" fmla="*/ 536 w 654"/>
                  <a:gd name="T49" fmla="*/ 10 h 653"/>
                  <a:gd name="T50" fmla="*/ 555 w 654"/>
                  <a:gd name="T51" fmla="*/ 3 h 653"/>
                  <a:gd name="T52" fmla="*/ 575 w 654"/>
                  <a:gd name="T53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4" h="653">
                    <a:moveTo>
                      <a:pt x="575" y="0"/>
                    </a:moveTo>
                    <a:lnTo>
                      <a:pt x="595" y="3"/>
                    </a:lnTo>
                    <a:lnTo>
                      <a:pt x="614" y="10"/>
                    </a:lnTo>
                    <a:lnTo>
                      <a:pt x="630" y="23"/>
                    </a:lnTo>
                    <a:lnTo>
                      <a:pt x="644" y="40"/>
                    </a:lnTo>
                    <a:lnTo>
                      <a:pt x="652" y="59"/>
                    </a:lnTo>
                    <a:lnTo>
                      <a:pt x="654" y="79"/>
                    </a:lnTo>
                    <a:lnTo>
                      <a:pt x="652" y="99"/>
                    </a:lnTo>
                    <a:lnTo>
                      <a:pt x="644" y="118"/>
                    </a:lnTo>
                    <a:lnTo>
                      <a:pt x="630" y="135"/>
                    </a:lnTo>
                    <a:lnTo>
                      <a:pt x="136" y="630"/>
                    </a:lnTo>
                    <a:lnTo>
                      <a:pt x="118" y="643"/>
                    </a:lnTo>
                    <a:lnTo>
                      <a:pt x="99" y="651"/>
                    </a:lnTo>
                    <a:lnTo>
                      <a:pt x="79" y="653"/>
                    </a:lnTo>
                    <a:lnTo>
                      <a:pt x="59" y="651"/>
                    </a:lnTo>
                    <a:lnTo>
                      <a:pt x="40" y="643"/>
                    </a:lnTo>
                    <a:lnTo>
                      <a:pt x="24" y="630"/>
                    </a:lnTo>
                    <a:lnTo>
                      <a:pt x="12" y="613"/>
                    </a:lnTo>
                    <a:lnTo>
                      <a:pt x="4" y="594"/>
                    </a:lnTo>
                    <a:lnTo>
                      <a:pt x="0" y="574"/>
                    </a:lnTo>
                    <a:lnTo>
                      <a:pt x="4" y="554"/>
                    </a:lnTo>
                    <a:lnTo>
                      <a:pt x="12" y="535"/>
                    </a:lnTo>
                    <a:lnTo>
                      <a:pt x="24" y="519"/>
                    </a:lnTo>
                    <a:lnTo>
                      <a:pt x="520" y="23"/>
                    </a:lnTo>
                    <a:lnTo>
                      <a:pt x="536" y="10"/>
                    </a:lnTo>
                    <a:lnTo>
                      <a:pt x="555" y="3"/>
                    </a:lnTo>
                    <a:lnTo>
                      <a:pt x="5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59">
                <a:extLst>
                  <a:ext uri="{FF2B5EF4-FFF2-40B4-BE49-F238E27FC236}">
                    <a16:creationId xmlns:a16="http://schemas.microsoft.com/office/drawing/2014/main" id="{97F61309-789D-4869-B388-C3D7F207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963" y="3713163"/>
                <a:ext cx="55563" cy="57150"/>
              </a:xfrm>
              <a:custGeom>
                <a:avLst/>
                <a:gdLst>
                  <a:gd name="T0" fmla="*/ 276 w 355"/>
                  <a:gd name="T1" fmla="*/ 0 h 355"/>
                  <a:gd name="T2" fmla="*/ 296 w 355"/>
                  <a:gd name="T3" fmla="*/ 3 h 355"/>
                  <a:gd name="T4" fmla="*/ 315 w 355"/>
                  <a:gd name="T5" fmla="*/ 11 h 355"/>
                  <a:gd name="T6" fmla="*/ 331 w 355"/>
                  <a:gd name="T7" fmla="*/ 23 h 355"/>
                  <a:gd name="T8" fmla="*/ 345 w 355"/>
                  <a:gd name="T9" fmla="*/ 40 h 355"/>
                  <a:gd name="T10" fmla="*/ 351 w 355"/>
                  <a:gd name="T11" fmla="*/ 59 h 355"/>
                  <a:gd name="T12" fmla="*/ 355 w 355"/>
                  <a:gd name="T13" fmla="*/ 79 h 355"/>
                  <a:gd name="T14" fmla="*/ 351 w 355"/>
                  <a:gd name="T15" fmla="*/ 99 h 355"/>
                  <a:gd name="T16" fmla="*/ 345 w 355"/>
                  <a:gd name="T17" fmla="*/ 118 h 355"/>
                  <a:gd name="T18" fmla="*/ 331 w 355"/>
                  <a:gd name="T19" fmla="*/ 135 h 355"/>
                  <a:gd name="T20" fmla="*/ 134 w 355"/>
                  <a:gd name="T21" fmla="*/ 333 h 355"/>
                  <a:gd name="T22" fmla="*/ 117 w 355"/>
                  <a:gd name="T23" fmla="*/ 345 h 355"/>
                  <a:gd name="T24" fmla="*/ 98 w 355"/>
                  <a:gd name="T25" fmla="*/ 353 h 355"/>
                  <a:gd name="T26" fmla="*/ 78 w 355"/>
                  <a:gd name="T27" fmla="*/ 355 h 355"/>
                  <a:gd name="T28" fmla="*/ 59 w 355"/>
                  <a:gd name="T29" fmla="*/ 353 h 355"/>
                  <a:gd name="T30" fmla="*/ 40 w 355"/>
                  <a:gd name="T31" fmla="*/ 345 h 355"/>
                  <a:gd name="T32" fmla="*/ 23 w 355"/>
                  <a:gd name="T33" fmla="*/ 333 h 355"/>
                  <a:gd name="T34" fmla="*/ 10 w 355"/>
                  <a:gd name="T35" fmla="*/ 315 h 355"/>
                  <a:gd name="T36" fmla="*/ 2 w 355"/>
                  <a:gd name="T37" fmla="*/ 296 h 355"/>
                  <a:gd name="T38" fmla="*/ 0 w 355"/>
                  <a:gd name="T39" fmla="*/ 276 h 355"/>
                  <a:gd name="T40" fmla="*/ 2 w 355"/>
                  <a:gd name="T41" fmla="*/ 256 h 355"/>
                  <a:gd name="T42" fmla="*/ 10 w 355"/>
                  <a:gd name="T43" fmla="*/ 237 h 355"/>
                  <a:gd name="T44" fmla="*/ 23 w 355"/>
                  <a:gd name="T45" fmla="*/ 221 h 355"/>
                  <a:gd name="T46" fmla="*/ 220 w 355"/>
                  <a:gd name="T47" fmla="*/ 23 h 355"/>
                  <a:gd name="T48" fmla="*/ 237 w 355"/>
                  <a:gd name="T49" fmla="*/ 11 h 355"/>
                  <a:gd name="T50" fmla="*/ 256 w 355"/>
                  <a:gd name="T51" fmla="*/ 3 h 355"/>
                  <a:gd name="T52" fmla="*/ 276 w 355"/>
                  <a:gd name="T53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5" h="355">
                    <a:moveTo>
                      <a:pt x="276" y="0"/>
                    </a:moveTo>
                    <a:lnTo>
                      <a:pt x="296" y="3"/>
                    </a:lnTo>
                    <a:lnTo>
                      <a:pt x="315" y="11"/>
                    </a:lnTo>
                    <a:lnTo>
                      <a:pt x="331" y="23"/>
                    </a:lnTo>
                    <a:lnTo>
                      <a:pt x="345" y="40"/>
                    </a:lnTo>
                    <a:lnTo>
                      <a:pt x="351" y="59"/>
                    </a:lnTo>
                    <a:lnTo>
                      <a:pt x="355" y="79"/>
                    </a:lnTo>
                    <a:lnTo>
                      <a:pt x="351" y="99"/>
                    </a:lnTo>
                    <a:lnTo>
                      <a:pt x="345" y="118"/>
                    </a:lnTo>
                    <a:lnTo>
                      <a:pt x="331" y="135"/>
                    </a:lnTo>
                    <a:lnTo>
                      <a:pt x="134" y="333"/>
                    </a:lnTo>
                    <a:lnTo>
                      <a:pt x="117" y="345"/>
                    </a:lnTo>
                    <a:lnTo>
                      <a:pt x="98" y="353"/>
                    </a:lnTo>
                    <a:lnTo>
                      <a:pt x="78" y="355"/>
                    </a:lnTo>
                    <a:lnTo>
                      <a:pt x="59" y="353"/>
                    </a:lnTo>
                    <a:lnTo>
                      <a:pt x="40" y="345"/>
                    </a:lnTo>
                    <a:lnTo>
                      <a:pt x="23" y="333"/>
                    </a:lnTo>
                    <a:lnTo>
                      <a:pt x="10" y="315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2" y="256"/>
                    </a:lnTo>
                    <a:lnTo>
                      <a:pt x="10" y="237"/>
                    </a:lnTo>
                    <a:lnTo>
                      <a:pt x="23" y="221"/>
                    </a:lnTo>
                    <a:lnTo>
                      <a:pt x="220" y="23"/>
                    </a:lnTo>
                    <a:lnTo>
                      <a:pt x="237" y="11"/>
                    </a:lnTo>
                    <a:lnTo>
                      <a:pt x="256" y="3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BA1275-FF27-4FF7-96CA-FD2CA7BC5A56}"/>
                </a:ext>
              </a:extLst>
            </p:cNvPr>
            <p:cNvGrpSpPr/>
            <p:nvPr/>
          </p:nvGrpSpPr>
          <p:grpSpPr>
            <a:xfrm>
              <a:off x="4760864" y="3508376"/>
              <a:ext cx="555625" cy="461963"/>
              <a:chOff x="1603375" y="3508376"/>
              <a:chExt cx="555625" cy="461963"/>
            </a:xfrm>
            <a:solidFill>
              <a:schemeClr val="bg1"/>
            </a:solidFill>
          </p:grpSpPr>
          <p:sp>
            <p:nvSpPr>
              <p:cNvPr id="49" name="Freeform 186">
                <a:extLst>
                  <a:ext uri="{FF2B5EF4-FFF2-40B4-BE49-F238E27FC236}">
                    <a16:creationId xmlns:a16="http://schemas.microsoft.com/office/drawing/2014/main" id="{B28CAB29-7596-4AD0-80BE-345A385A7F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3375" y="3508376"/>
                <a:ext cx="555625" cy="461963"/>
              </a:xfrm>
              <a:custGeom>
                <a:avLst/>
                <a:gdLst>
                  <a:gd name="T0" fmla="*/ 2452 w 3500"/>
                  <a:gd name="T1" fmla="*/ 2766 h 2915"/>
                  <a:gd name="T2" fmla="*/ 723 w 3500"/>
                  <a:gd name="T3" fmla="*/ 593 h 2915"/>
                  <a:gd name="T4" fmla="*/ 900 w 3500"/>
                  <a:gd name="T5" fmla="*/ 593 h 2915"/>
                  <a:gd name="T6" fmla="*/ 224 w 3500"/>
                  <a:gd name="T7" fmla="*/ 596 h 2915"/>
                  <a:gd name="T8" fmla="*/ 170 w 3500"/>
                  <a:gd name="T9" fmla="*/ 630 h 2915"/>
                  <a:gd name="T10" fmla="*/ 148 w 3500"/>
                  <a:gd name="T11" fmla="*/ 692 h 2915"/>
                  <a:gd name="T12" fmla="*/ 158 w 3500"/>
                  <a:gd name="T13" fmla="*/ 1919 h 2915"/>
                  <a:gd name="T14" fmla="*/ 204 w 3500"/>
                  <a:gd name="T15" fmla="*/ 1965 h 2915"/>
                  <a:gd name="T16" fmla="*/ 900 w 3500"/>
                  <a:gd name="T17" fmla="*/ 1975 h 2915"/>
                  <a:gd name="T18" fmla="*/ 745 w 3500"/>
                  <a:gd name="T19" fmla="*/ 1783 h 2915"/>
                  <a:gd name="T20" fmla="*/ 700 w 3500"/>
                  <a:gd name="T21" fmla="*/ 1749 h 2915"/>
                  <a:gd name="T22" fmla="*/ 693 w 3500"/>
                  <a:gd name="T23" fmla="*/ 1692 h 2915"/>
                  <a:gd name="T24" fmla="*/ 728 w 3500"/>
                  <a:gd name="T25" fmla="*/ 1647 h 2915"/>
                  <a:gd name="T26" fmla="*/ 2735 w 3500"/>
                  <a:gd name="T27" fmla="*/ 1636 h 2915"/>
                  <a:gd name="T28" fmla="*/ 2788 w 3500"/>
                  <a:gd name="T29" fmla="*/ 1659 h 2915"/>
                  <a:gd name="T30" fmla="*/ 2810 w 3500"/>
                  <a:gd name="T31" fmla="*/ 1711 h 2915"/>
                  <a:gd name="T32" fmla="*/ 2788 w 3500"/>
                  <a:gd name="T33" fmla="*/ 1764 h 2915"/>
                  <a:gd name="T34" fmla="*/ 2735 w 3500"/>
                  <a:gd name="T35" fmla="*/ 1785 h 2915"/>
                  <a:gd name="T36" fmla="*/ 3254 w 3500"/>
                  <a:gd name="T37" fmla="*/ 1975 h 2915"/>
                  <a:gd name="T38" fmla="*/ 3314 w 3500"/>
                  <a:gd name="T39" fmla="*/ 1953 h 2915"/>
                  <a:gd name="T40" fmla="*/ 3349 w 3500"/>
                  <a:gd name="T41" fmla="*/ 1899 h 2915"/>
                  <a:gd name="T42" fmla="*/ 3352 w 3500"/>
                  <a:gd name="T43" fmla="*/ 692 h 2915"/>
                  <a:gd name="T44" fmla="*/ 3330 w 3500"/>
                  <a:gd name="T45" fmla="*/ 630 h 2915"/>
                  <a:gd name="T46" fmla="*/ 3276 w 3500"/>
                  <a:gd name="T47" fmla="*/ 596 h 2915"/>
                  <a:gd name="T48" fmla="*/ 2925 w 3500"/>
                  <a:gd name="T49" fmla="*/ 876 h 2915"/>
                  <a:gd name="T50" fmla="*/ 2904 w 3500"/>
                  <a:gd name="T51" fmla="*/ 929 h 2915"/>
                  <a:gd name="T52" fmla="*/ 2851 w 3500"/>
                  <a:gd name="T53" fmla="*/ 950 h 2915"/>
                  <a:gd name="T54" fmla="*/ 611 w 3500"/>
                  <a:gd name="T55" fmla="*/ 941 h 2915"/>
                  <a:gd name="T56" fmla="*/ 577 w 3500"/>
                  <a:gd name="T57" fmla="*/ 896 h 2915"/>
                  <a:gd name="T58" fmla="*/ 246 w 3500"/>
                  <a:gd name="T59" fmla="*/ 593 h 2915"/>
                  <a:gd name="T60" fmla="*/ 2613 w 3500"/>
                  <a:gd name="T61" fmla="*/ 593 h 2915"/>
                  <a:gd name="T62" fmla="*/ 2600 w 3500"/>
                  <a:gd name="T63" fmla="*/ 801 h 2915"/>
                  <a:gd name="T64" fmla="*/ 2773 w 3500"/>
                  <a:gd name="T65" fmla="*/ 593 h 2915"/>
                  <a:gd name="T66" fmla="*/ 2731 w 3500"/>
                  <a:gd name="T67" fmla="*/ 593 h 2915"/>
                  <a:gd name="T68" fmla="*/ 2666 w 3500"/>
                  <a:gd name="T69" fmla="*/ 593 h 2915"/>
                  <a:gd name="T70" fmla="*/ 2452 w 3500"/>
                  <a:gd name="T71" fmla="*/ 801 h 2915"/>
                  <a:gd name="T72" fmla="*/ 975 w 3500"/>
                  <a:gd name="T73" fmla="*/ 0 h 2915"/>
                  <a:gd name="T74" fmla="*/ 2563 w 3500"/>
                  <a:gd name="T75" fmla="*/ 10 h 2915"/>
                  <a:gd name="T76" fmla="*/ 2597 w 3500"/>
                  <a:gd name="T77" fmla="*/ 55 h 2915"/>
                  <a:gd name="T78" fmla="*/ 3254 w 3500"/>
                  <a:gd name="T79" fmla="*/ 444 h 2915"/>
                  <a:gd name="T80" fmla="*/ 3366 w 3500"/>
                  <a:gd name="T81" fmla="*/ 472 h 2915"/>
                  <a:gd name="T82" fmla="*/ 3452 w 3500"/>
                  <a:gd name="T83" fmla="*/ 546 h 2915"/>
                  <a:gd name="T84" fmla="*/ 3497 w 3500"/>
                  <a:gd name="T85" fmla="*/ 651 h 2915"/>
                  <a:gd name="T86" fmla="*/ 3497 w 3500"/>
                  <a:gd name="T87" fmla="*/ 1916 h 2915"/>
                  <a:gd name="T88" fmla="*/ 3452 w 3500"/>
                  <a:gd name="T89" fmla="*/ 2023 h 2915"/>
                  <a:gd name="T90" fmla="*/ 3366 w 3500"/>
                  <a:gd name="T91" fmla="*/ 2096 h 2915"/>
                  <a:gd name="T92" fmla="*/ 3254 w 3500"/>
                  <a:gd name="T93" fmla="*/ 2124 h 2915"/>
                  <a:gd name="T94" fmla="*/ 2597 w 3500"/>
                  <a:gd name="T95" fmla="*/ 2860 h 2915"/>
                  <a:gd name="T96" fmla="*/ 2563 w 3500"/>
                  <a:gd name="T97" fmla="*/ 2904 h 2915"/>
                  <a:gd name="T98" fmla="*/ 975 w 3500"/>
                  <a:gd name="T99" fmla="*/ 2915 h 2915"/>
                  <a:gd name="T100" fmla="*/ 922 w 3500"/>
                  <a:gd name="T101" fmla="*/ 2893 h 2915"/>
                  <a:gd name="T102" fmla="*/ 900 w 3500"/>
                  <a:gd name="T103" fmla="*/ 2841 h 2915"/>
                  <a:gd name="T104" fmla="*/ 207 w 3500"/>
                  <a:gd name="T105" fmla="*/ 2120 h 2915"/>
                  <a:gd name="T106" fmla="*/ 101 w 3500"/>
                  <a:gd name="T107" fmla="*/ 2076 h 2915"/>
                  <a:gd name="T108" fmla="*/ 28 w 3500"/>
                  <a:gd name="T109" fmla="*/ 1991 h 2915"/>
                  <a:gd name="T110" fmla="*/ 0 w 3500"/>
                  <a:gd name="T111" fmla="*/ 1877 h 2915"/>
                  <a:gd name="T112" fmla="*/ 13 w 3500"/>
                  <a:gd name="T113" fmla="*/ 613 h 2915"/>
                  <a:gd name="T114" fmla="*/ 72 w 3500"/>
                  <a:gd name="T115" fmla="*/ 517 h 2915"/>
                  <a:gd name="T116" fmla="*/ 169 w 3500"/>
                  <a:gd name="T117" fmla="*/ 457 h 2915"/>
                  <a:gd name="T118" fmla="*/ 900 w 3500"/>
                  <a:gd name="T119" fmla="*/ 444 h 2915"/>
                  <a:gd name="T120" fmla="*/ 910 w 3500"/>
                  <a:gd name="T121" fmla="*/ 36 h 2915"/>
                  <a:gd name="T122" fmla="*/ 955 w 3500"/>
                  <a:gd name="T123" fmla="*/ 2 h 2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0" h="2915">
                    <a:moveTo>
                      <a:pt x="1048" y="1785"/>
                    </a:moveTo>
                    <a:lnTo>
                      <a:pt x="1048" y="2766"/>
                    </a:lnTo>
                    <a:lnTo>
                      <a:pt x="2452" y="2766"/>
                    </a:lnTo>
                    <a:lnTo>
                      <a:pt x="2452" y="1785"/>
                    </a:lnTo>
                    <a:lnTo>
                      <a:pt x="1048" y="1785"/>
                    </a:lnTo>
                    <a:close/>
                    <a:moveTo>
                      <a:pt x="723" y="593"/>
                    </a:moveTo>
                    <a:lnTo>
                      <a:pt x="723" y="801"/>
                    </a:lnTo>
                    <a:lnTo>
                      <a:pt x="900" y="801"/>
                    </a:lnTo>
                    <a:lnTo>
                      <a:pt x="900" y="593"/>
                    </a:lnTo>
                    <a:lnTo>
                      <a:pt x="723" y="593"/>
                    </a:lnTo>
                    <a:close/>
                    <a:moveTo>
                      <a:pt x="246" y="593"/>
                    </a:moveTo>
                    <a:lnTo>
                      <a:pt x="224" y="596"/>
                    </a:lnTo>
                    <a:lnTo>
                      <a:pt x="204" y="603"/>
                    </a:lnTo>
                    <a:lnTo>
                      <a:pt x="186" y="615"/>
                    </a:lnTo>
                    <a:lnTo>
                      <a:pt x="170" y="630"/>
                    </a:lnTo>
                    <a:lnTo>
                      <a:pt x="158" y="648"/>
                    </a:lnTo>
                    <a:lnTo>
                      <a:pt x="151" y="669"/>
                    </a:lnTo>
                    <a:lnTo>
                      <a:pt x="148" y="692"/>
                    </a:lnTo>
                    <a:lnTo>
                      <a:pt x="148" y="1877"/>
                    </a:lnTo>
                    <a:lnTo>
                      <a:pt x="151" y="1899"/>
                    </a:lnTo>
                    <a:lnTo>
                      <a:pt x="158" y="1919"/>
                    </a:lnTo>
                    <a:lnTo>
                      <a:pt x="170" y="1938"/>
                    </a:lnTo>
                    <a:lnTo>
                      <a:pt x="186" y="1953"/>
                    </a:lnTo>
                    <a:lnTo>
                      <a:pt x="204" y="1965"/>
                    </a:lnTo>
                    <a:lnTo>
                      <a:pt x="224" y="1973"/>
                    </a:lnTo>
                    <a:lnTo>
                      <a:pt x="246" y="1975"/>
                    </a:lnTo>
                    <a:lnTo>
                      <a:pt x="900" y="1975"/>
                    </a:lnTo>
                    <a:lnTo>
                      <a:pt x="900" y="1785"/>
                    </a:lnTo>
                    <a:lnTo>
                      <a:pt x="765" y="1785"/>
                    </a:lnTo>
                    <a:lnTo>
                      <a:pt x="745" y="1783"/>
                    </a:lnTo>
                    <a:lnTo>
                      <a:pt x="728" y="1776"/>
                    </a:lnTo>
                    <a:lnTo>
                      <a:pt x="712" y="1764"/>
                    </a:lnTo>
                    <a:lnTo>
                      <a:pt x="700" y="1749"/>
                    </a:lnTo>
                    <a:lnTo>
                      <a:pt x="693" y="1731"/>
                    </a:lnTo>
                    <a:lnTo>
                      <a:pt x="690" y="1711"/>
                    </a:lnTo>
                    <a:lnTo>
                      <a:pt x="693" y="1692"/>
                    </a:lnTo>
                    <a:lnTo>
                      <a:pt x="700" y="1674"/>
                    </a:lnTo>
                    <a:lnTo>
                      <a:pt x="712" y="1659"/>
                    </a:lnTo>
                    <a:lnTo>
                      <a:pt x="728" y="1647"/>
                    </a:lnTo>
                    <a:lnTo>
                      <a:pt x="745" y="1640"/>
                    </a:lnTo>
                    <a:lnTo>
                      <a:pt x="765" y="1636"/>
                    </a:lnTo>
                    <a:lnTo>
                      <a:pt x="2735" y="1636"/>
                    </a:lnTo>
                    <a:lnTo>
                      <a:pt x="2755" y="1640"/>
                    </a:lnTo>
                    <a:lnTo>
                      <a:pt x="2772" y="1647"/>
                    </a:lnTo>
                    <a:lnTo>
                      <a:pt x="2788" y="1659"/>
                    </a:lnTo>
                    <a:lnTo>
                      <a:pt x="2800" y="1674"/>
                    </a:lnTo>
                    <a:lnTo>
                      <a:pt x="2807" y="1692"/>
                    </a:lnTo>
                    <a:lnTo>
                      <a:pt x="2810" y="1711"/>
                    </a:lnTo>
                    <a:lnTo>
                      <a:pt x="2807" y="1731"/>
                    </a:lnTo>
                    <a:lnTo>
                      <a:pt x="2800" y="1749"/>
                    </a:lnTo>
                    <a:lnTo>
                      <a:pt x="2788" y="1764"/>
                    </a:lnTo>
                    <a:lnTo>
                      <a:pt x="2772" y="1776"/>
                    </a:lnTo>
                    <a:lnTo>
                      <a:pt x="2755" y="1783"/>
                    </a:lnTo>
                    <a:lnTo>
                      <a:pt x="2735" y="1785"/>
                    </a:lnTo>
                    <a:lnTo>
                      <a:pt x="2600" y="1785"/>
                    </a:lnTo>
                    <a:lnTo>
                      <a:pt x="2600" y="1975"/>
                    </a:lnTo>
                    <a:lnTo>
                      <a:pt x="3254" y="1975"/>
                    </a:lnTo>
                    <a:lnTo>
                      <a:pt x="3276" y="1973"/>
                    </a:lnTo>
                    <a:lnTo>
                      <a:pt x="3296" y="1965"/>
                    </a:lnTo>
                    <a:lnTo>
                      <a:pt x="3314" y="1953"/>
                    </a:lnTo>
                    <a:lnTo>
                      <a:pt x="3330" y="1938"/>
                    </a:lnTo>
                    <a:lnTo>
                      <a:pt x="3342" y="1919"/>
                    </a:lnTo>
                    <a:lnTo>
                      <a:pt x="3349" y="1899"/>
                    </a:lnTo>
                    <a:lnTo>
                      <a:pt x="3352" y="1877"/>
                    </a:lnTo>
                    <a:lnTo>
                      <a:pt x="3352" y="1877"/>
                    </a:lnTo>
                    <a:lnTo>
                      <a:pt x="3352" y="692"/>
                    </a:lnTo>
                    <a:lnTo>
                      <a:pt x="3349" y="669"/>
                    </a:lnTo>
                    <a:lnTo>
                      <a:pt x="3342" y="648"/>
                    </a:lnTo>
                    <a:lnTo>
                      <a:pt x="3330" y="630"/>
                    </a:lnTo>
                    <a:lnTo>
                      <a:pt x="3314" y="615"/>
                    </a:lnTo>
                    <a:lnTo>
                      <a:pt x="3296" y="603"/>
                    </a:lnTo>
                    <a:lnTo>
                      <a:pt x="3276" y="596"/>
                    </a:lnTo>
                    <a:lnTo>
                      <a:pt x="3254" y="593"/>
                    </a:lnTo>
                    <a:lnTo>
                      <a:pt x="2925" y="593"/>
                    </a:lnTo>
                    <a:lnTo>
                      <a:pt x="2925" y="876"/>
                    </a:lnTo>
                    <a:lnTo>
                      <a:pt x="2923" y="896"/>
                    </a:lnTo>
                    <a:lnTo>
                      <a:pt x="2916" y="913"/>
                    </a:lnTo>
                    <a:lnTo>
                      <a:pt x="2904" y="929"/>
                    </a:lnTo>
                    <a:lnTo>
                      <a:pt x="2889" y="941"/>
                    </a:lnTo>
                    <a:lnTo>
                      <a:pt x="2871" y="948"/>
                    </a:lnTo>
                    <a:lnTo>
                      <a:pt x="2851" y="950"/>
                    </a:lnTo>
                    <a:lnTo>
                      <a:pt x="649" y="950"/>
                    </a:lnTo>
                    <a:lnTo>
                      <a:pt x="629" y="948"/>
                    </a:lnTo>
                    <a:lnTo>
                      <a:pt x="611" y="941"/>
                    </a:lnTo>
                    <a:lnTo>
                      <a:pt x="596" y="929"/>
                    </a:lnTo>
                    <a:lnTo>
                      <a:pt x="584" y="913"/>
                    </a:lnTo>
                    <a:lnTo>
                      <a:pt x="577" y="896"/>
                    </a:lnTo>
                    <a:lnTo>
                      <a:pt x="575" y="876"/>
                    </a:lnTo>
                    <a:lnTo>
                      <a:pt x="575" y="593"/>
                    </a:lnTo>
                    <a:lnTo>
                      <a:pt x="246" y="593"/>
                    </a:lnTo>
                    <a:close/>
                    <a:moveTo>
                      <a:pt x="2666" y="593"/>
                    </a:moveTo>
                    <a:lnTo>
                      <a:pt x="2646" y="593"/>
                    </a:lnTo>
                    <a:lnTo>
                      <a:pt x="2613" y="593"/>
                    </a:lnTo>
                    <a:lnTo>
                      <a:pt x="2604" y="593"/>
                    </a:lnTo>
                    <a:lnTo>
                      <a:pt x="2600" y="593"/>
                    </a:lnTo>
                    <a:lnTo>
                      <a:pt x="2600" y="801"/>
                    </a:lnTo>
                    <a:lnTo>
                      <a:pt x="2777" y="801"/>
                    </a:lnTo>
                    <a:lnTo>
                      <a:pt x="2777" y="593"/>
                    </a:lnTo>
                    <a:lnTo>
                      <a:pt x="2773" y="593"/>
                    </a:lnTo>
                    <a:lnTo>
                      <a:pt x="2764" y="593"/>
                    </a:lnTo>
                    <a:lnTo>
                      <a:pt x="2749" y="593"/>
                    </a:lnTo>
                    <a:lnTo>
                      <a:pt x="2731" y="593"/>
                    </a:lnTo>
                    <a:lnTo>
                      <a:pt x="2711" y="593"/>
                    </a:lnTo>
                    <a:lnTo>
                      <a:pt x="2689" y="593"/>
                    </a:lnTo>
                    <a:lnTo>
                      <a:pt x="2666" y="593"/>
                    </a:lnTo>
                    <a:close/>
                    <a:moveTo>
                      <a:pt x="1048" y="149"/>
                    </a:moveTo>
                    <a:lnTo>
                      <a:pt x="1048" y="801"/>
                    </a:lnTo>
                    <a:lnTo>
                      <a:pt x="2452" y="801"/>
                    </a:lnTo>
                    <a:lnTo>
                      <a:pt x="2452" y="149"/>
                    </a:lnTo>
                    <a:lnTo>
                      <a:pt x="1048" y="149"/>
                    </a:lnTo>
                    <a:close/>
                    <a:moveTo>
                      <a:pt x="975" y="0"/>
                    </a:moveTo>
                    <a:lnTo>
                      <a:pt x="2525" y="0"/>
                    </a:lnTo>
                    <a:lnTo>
                      <a:pt x="2545" y="2"/>
                    </a:lnTo>
                    <a:lnTo>
                      <a:pt x="2563" y="10"/>
                    </a:lnTo>
                    <a:lnTo>
                      <a:pt x="2578" y="22"/>
                    </a:lnTo>
                    <a:lnTo>
                      <a:pt x="2590" y="36"/>
                    </a:lnTo>
                    <a:lnTo>
                      <a:pt x="2597" y="55"/>
                    </a:lnTo>
                    <a:lnTo>
                      <a:pt x="2600" y="75"/>
                    </a:lnTo>
                    <a:lnTo>
                      <a:pt x="2600" y="444"/>
                    </a:lnTo>
                    <a:lnTo>
                      <a:pt x="3254" y="444"/>
                    </a:lnTo>
                    <a:lnTo>
                      <a:pt x="3293" y="447"/>
                    </a:lnTo>
                    <a:lnTo>
                      <a:pt x="3331" y="457"/>
                    </a:lnTo>
                    <a:lnTo>
                      <a:pt x="3366" y="472"/>
                    </a:lnTo>
                    <a:lnTo>
                      <a:pt x="3399" y="492"/>
                    </a:lnTo>
                    <a:lnTo>
                      <a:pt x="3428" y="516"/>
                    </a:lnTo>
                    <a:lnTo>
                      <a:pt x="3452" y="546"/>
                    </a:lnTo>
                    <a:lnTo>
                      <a:pt x="3472" y="578"/>
                    </a:lnTo>
                    <a:lnTo>
                      <a:pt x="3487" y="613"/>
                    </a:lnTo>
                    <a:lnTo>
                      <a:pt x="3497" y="651"/>
                    </a:lnTo>
                    <a:lnTo>
                      <a:pt x="3500" y="692"/>
                    </a:lnTo>
                    <a:lnTo>
                      <a:pt x="3500" y="1877"/>
                    </a:lnTo>
                    <a:lnTo>
                      <a:pt x="3497" y="1916"/>
                    </a:lnTo>
                    <a:lnTo>
                      <a:pt x="3487" y="1954"/>
                    </a:lnTo>
                    <a:lnTo>
                      <a:pt x="3472" y="1991"/>
                    </a:lnTo>
                    <a:lnTo>
                      <a:pt x="3452" y="2023"/>
                    </a:lnTo>
                    <a:lnTo>
                      <a:pt x="3428" y="2051"/>
                    </a:lnTo>
                    <a:lnTo>
                      <a:pt x="3399" y="2076"/>
                    </a:lnTo>
                    <a:lnTo>
                      <a:pt x="3366" y="2096"/>
                    </a:lnTo>
                    <a:lnTo>
                      <a:pt x="3331" y="2111"/>
                    </a:lnTo>
                    <a:lnTo>
                      <a:pt x="3293" y="2120"/>
                    </a:lnTo>
                    <a:lnTo>
                      <a:pt x="3254" y="2124"/>
                    </a:lnTo>
                    <a:lnTo>
                      <a:pt x="2600" y="2124"/>
                    </a:lnTo>
                    <a:lnTo>
                      <a:pt x="2600" y="2841"/>
                    </a:lnTo>
                    <a:lnTo>
                      <a:pt x="2597" y="2860"/>
                    </a:lnTo>
                    <a:lnTo>
                      <a:pt x="2590" y="2878"/>
                    </a:lnTo>
                    <a:lnTo>
                      <a:pt x="2578" y="2893"/>
                    </a:lnTo>
                    <a:lnTo>
                      <a:pt x="2563" y="2904"/>
                    </a:lnTo>
                    <a:lnTo>
                      <a:pt x="2545" y="2912"/>
                    </a:lnTo>
                    <a:lnTo>
                      <a:pt x="2525" y="2915"/>
                    </a:lnTo>
                    <a:lnTo>
                      <a:pt x="975" y="2915"/>
                    </a:lnTo>
                    <a:lnTo>
                      <a:pt x="955" y="2912"/>
                    </a:lnTo>
                    <a:lnTo>
                      <a:pt x="937" y="2904"/>
                    </a:lnTo>
                    <a:lnTo>
                      <a:pt x="922" y="2893"/>
                    </a:lnTo>
                    <a:lnTo>
                      <a:pt x="910" y="2878"/>
                    </a:lnTo>
                    <a:lnTo>
                      <a:pt x="903" y="2860"/>
                    </a:lnTo>
                    <a:lnTo>
                      <a:pt x="900" y="2841"/>
                    </a:lnTo>
                    <a:lnTo>
                      <a:pt x="900" y="2124"/>
                    </a:lnTo>
                    <a:lnTo>
                      <a:pt x="246" y="2124"/>
                    </a:lnTo>
                    <a:lnTo>
                      <a:pt x="207" y="2120"/>
                    </a:lnTo>
                    <a:lnTo>
                      <a:pt x="169" y="2111"/>
                    </a:lnTo>
                    <a:lnTo>
                      <a:pt x="134" y="2096"/>
                    </a:lnTo>
                    <a:lnTo>
                      <a:pt x="101" y="2076"/>
                    </a:lnTo>
                    <a:lnTo>
                      <a:pt x="72" y="2051"/>
                    </a:lnTo>
                    <a:lnTo>
                      <a:pt x="48" y="2023"/>
                    </a:lnTo>
                    <a:lnTo>
                      <a:pt x="28" y="1991"/>
                    </a:lnTo>
                    <a:lnTo>
                      <a:pt x="13" y="1954"/>
                    </a:lnTo>
                    <a:lnTo>
                      <a:pt x="3" y="1916"/>
                    </a:lnTo>
                    <a:lnTo>
                      <a:pt x="0" y="1877"/>
                    </a:lnTo>
                    <a:lnTo>
                      <a:pt x="0" y="692"/>
                    </a:lnTo>
                    <a:lnTo>
                      <a:pt x="3" y="651"/>
                    </a:lnTo>
                    <a:lnTo>
                      <a:pt x="13" y="613"/>
                    </a:lnTo>
                    <a:lnTo>
                      <a:pt x="28" y="578"/>
                    </a:lnTo>
                    <a:lnTo>
                      <a:pt x="48" y="546"/>
                    </a:lnTo>
                    <a:lnTo>
                      <a:pt x="72" y="517"/>
                    </a:lnTo>
                    <a:lnTo>
                      <a:pt x="101" y="492"/>
                    </a:lnTo>
                    <a:lnTo>
                      <a:pt x="134" y="472"/>
                    </a:lnTo>
                    <a:lnTo>
                      <a:pt x="169" y="457"/>
                    </a:lnTo>
                    <a:lnTo>
                      <a:pt x="207" y="447"/>
                    </a:lnTo>
                    <a:lnTo>
                      <a:pt x="246" y="444"/>
                    </a:lnTo>
                    <a:lnTo>
                      <a:pt x="900" y="444"/>
                    </a:lnTo>
                    <a:lnTo>
                      <a:pt x="900" y="75"/>
                    </a:lnTo>
                    <a:lnTo>
                      <a:pt x="903" y="55"/>
                    </a:lnTo>
                    <a:lnTo>
                      <a:pt x="910" y="36"/>
                    </a:lnTo>
                    <a:lnTo>
                      <a:pt x="922" y="22"/>
                    </a:lnTo>
                    <a:lnTo>
                      <a:pt x="937" y="10"/>
                    </a:lnTo>
                    <a:lnTo>
                      <a:pt x="955" y="2"/>
                    </a:lnTo>
                    <a:lnTo>
                      <a:pt x="9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7">
                <a:extLst>
                  <a:ext uri="{FF2B5EF4-FFF2-40B4-BE49-F238E27FC236}">
                    <a16:creationId xmlns:a16="http://schemas.microsoft.com/office/drawing/2014/main" id="{22BCC544-DFB0-4671-B495-A2E01CEE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700" y="3684588"/>
                <a:ext cx="28575" cy="28575"/>
              </a:xfrm>
              <a:custGeom>
                <a:avLst/>
                <a:gdLst>
                  <a:gd name="T0" fmla="*/ 92 w 185"/>
                  <a:gd name="T1" fmla="*/ 0 h 187"/>
                  <a:gd name="T2" fmla="*/ 114 w 185"/>
                  <a:gd name="T3" fmla="*/ 3 h 187"/>
                  <a:gd name="T4" fmla="*/ 133 w 185"/>
                  <a:gd name="T5" fmla="*/ 10 h 187"/>
                  <a:gd name="T6" fmla="*/ 150 w 185"/>
                  <a:gd name="T7" fmla="*/ 21 h 187"/>
                  <a:gd name="T8" fmla="*/ 165 w 185"/>
                  <a:gd name="T9" fmla="*/ 35 h 187"/>
                  <a:gd name="T10" fmla="*/ 176 w 185"/>
                  <a:gd name="T11" fmla="*/ 52 h 187"/>
                  <a:gd name="T12" fmla="*/ 183 w 185"/>
                  <a:gd name="T13" fmla="*/ 72 h 187"/>
                  <a:gd name="T14" fmla="*/ 185 w 185"/>
                  <a:gd name="T15" fmla="*/ 94 h 187"/>
                  <a:gd name="T16" fmla="*/ 183 w 185"/>
                  <a:gd name="T17" fmla="*/ 115 h 187"/>
                  <a:gd name="T18" fmla="*/ 176 w 185"/>
                  <a:gd name="T19" fmla="*/ 135 h 187"/>
                  <a:gd name="T20" fmla="*/ 165 w 185"/>
                  <a:gd name="T21" fmla="*/ 152 h 187"/>
                  <a:gd name="T22" fmla="*/ 150 w 185"/>
                  <a:gd name="T23" fmla="*/ 166 h 187"/>
                  <a:gd name="T24" fmla="*/ 133 w 185"/>
                  <a:gd name="T25" fmla="*/ 178 h 187"/>
                  <a:gd name="T26" fmla="*/ 114 w 185"/>
                  <a:gd name="T27" fmla="*/ 184 h 187"/>
                  <a:gd name="T28" fmla="*/ 92 w 185"/>
                  <a:gd name="T29" fmla="*/ 187 h 187"/>
                  <a:gd name="T30" fmla="*/ 71 w 185"/>
                  <a:gd name="T31" fmla="*/ 184 h 187"/>
                  <a:gd name="T32" fmla="*/ 52 w 185"/>
                  <a:gd name="T33" fmla="*/ 178 h 187"/>
                  <a:gd name="T34" fmla="*/ 35 w 185"/>
                  <a:gd name="T35" fmla="*/ 166 h 187"/>
                  <a:gd name="T36" fmla="*/ 20 w 185"/>
                  <a:gd name="T37" fmla="*/ 152 h 187"/>
                  <a:gd name="T38" fmla="*/ 9 w 185"/>
                  <a:gd name="T39" fmla="*/ 135 h 187"/>
                  <a:gd name="T40" fmla="*/ 2 w 185"/>
                  <a:gd name="T41" fmla="*/ 115 h 187"/>
                  <a:gd name="T42" fmla="*/ 0 w 185"/>
                  <a:gd name="T43" fmla="*/ 94 h 187"/>
                  <a:gd name="T44" fmla="*/ 2 w 185"/>
                  <a:gd name="T45" fmla="*/ 72 h 187"/>
                  <a:gd name="T46" fmla="*/ 9 w 185"/>
                  <a:gd name="T47" fmla="*/ 52 h 187"/>
                  <a:gd name="T48" fmla="*/ 20 w 185"/>
                  <a:gd name="T49" fmla="*/ 35 h 187"/>
                  <a:gd name="T50" fmla="*/ 35 w 185"/>
                  <a:gd name="T51" fmla="*/ 21 h 187"/>
                  <a:gd name="T52" fmla="*/ 52 w 185"/>
                  <a:gd name="T53" fmla="*/ 10 h 187"/>
                  <a:gd name="T54" fmla="*/ 71 w 185"/>
                  <a:gd name="T55" fmla="*/ 3 h 187"/>
                  <a:gd name="T56" fmla="*/ 92 w 185"/>
                  <a:gd name="T5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5" h="187">
                    <a:moveTo>
                      <a:pt x="92" y="0"/>
                    </a:moveTo>
                    <a:lnTo>
                      <a:pt x="114" y="3"/>
                    </a:lnTo>
                    <a:lnTo>
                      <a:pt x="133" y="10"/>
                    </a:lnTo>
                    <a:lnTo>
                      <a:pt x="150" y="21"/>
                    </a:lnTo>
                    <a:lnTo>
                      <a:pt x="165" y="35"/>
                    </a:lnTo>
                    <a:lnTo>
                      <a:pt x="176" y="52"/>
                    </a:lnTo>
                    <a:lnTo>
                      <a:pt x="183" y="72"/>
                    </a:lnTo>
                    <a:lnTo>
                      <a:pt x="185" y="94"/>
                    </a:lnTo>
                    <a:lnTo>
                      <a:pt x="183" y="115"/>
                    </a:lnTo>
                    <a:lnTo>
                      <a:pt x="176" y="135"/>
                    </a:lnTo>
                    <a:lnTo>
                      <a:pt x="165" y="152"/>
                    </a:lnTo>
                    <a:lnTo>
                      <a:pt x="150" y="166"/>
                    </a:lnTo>
                    <a:lnTo>
                      <a:pt x="133" y="178"/>
                    </a:lnTo>
                    <a:lnTo>
                      <a:pt x="114" y="184"/>
                    </a:lnTo>
                    <a:lnTo>
                      <a:pt x="92" y="187"/>
                    </a:lnTo>
                    <a:lnTo>
                      <a:pt x="71" y="184"/>
                    </a:lnTo>
                    <a:lnTo>
                      <a:pt x="52" y="178"/>
                    </a:lnTo>
                    <a:lnTo>
                      <a:pt x="35" y="166"/>
                    </a:lnTo>
                    <a:lnTo>
                      <a:pt x="20" y="152"/>
                    </a:lnTo>
                    <a:lnTo>
                      <a:pt x="9" y="135"/>
                    </a:lnTo>
                    <a:lnTo>
                      <a:pt x="2" y="115"/>
                    </a:lnTo>
                    <a:lnTo>
                      <a:pt x="0" y="94"/>
                    </a:lnTo>
                    <a:lnTo>
                      <a:pt x="2" y="72"/>
                    </a:lnTo>
                    <a:lnTo>
                      <a:pt x="9" y="52"/>
                    </a:lnTo>
                    <a:lnTo>
                      <a:pt x="20" y="35"/>
                    </a:lnTo>
                    <a:lnTo>
                      <a:pt x="35" y="21"/>
                    </a:lnTo>
                    <a:lnTo>
                      <a:pt x="52" y="10"/>
                    </a:lnTo>
                    <a:lnTo>
                      <a:pt x="71" y="3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88">
                <a:extLst>
                  <a:ext uri="{FF2B5EF4-FFF2-40B4-BE49-F238E27FC236}">
                    <a16:creationId xmlns:a16="http://schemas.microsoft.com/office/drawing/2014/main" id="{DBC4A3DD-92E1-4C40-BB96-0C0F987A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338" y="3881438"/>
                <a:ext cx="77788" cy="23813"/>
              </a:xfrm>
              <a:custGeom>
                <a:avLst/>
                <a:gdLst>
                  <a:gd name="T0" fmla="*/ 74 w 495"/>
                  <a:gd name="T1" fmla="*/ 0 h 149"/>
                  <a:gd name="T2" fmla="*/ 421 w 495"/>
                  <a:gd name="T3" fmla="*/ 0 h 149"/>
                  <a:gd name="T4" fmla="*/ 440 w 495"/>
                  <a:gd name="T5" fmla="*/ 2 h 149"/>
                  <a:gd name="T6" fmla="*/ 458 w 495"/>
                  <a:gd name="T7" fmla="*/ 10 h 149"/>
                  <a:gd name="T8" fmla="*/ 473 w 495"/>
                  <a:gd name="T9" fmla="*/ 22 h 149"/>
                  <a:gd name="T10" fmla="*/ 484 w 495"/>
                  <a:gd name="T11" fmla="*/ 36 h 149"/>
                  <a:gd name="T12" fmla="*/ 492 w 495"/>
                  <a:gd name="T13" fmla="*/ 55 h 149"/>
                  <a:gd name="T14" fmla="*/ 495 w 495"/>
                  <a:gd name="T15" fmla="*/ 75 h 149"/>
                  <a:gd name="T16" fmla="*/ 492 w 495"/>
                  <a:gd name="T17" fmla="*/ 94 h 149"/>
                  <a:gd name="T18" fmla="*/ 484 w 495"/>
                  <a:gd name="T19" fmla="*/ 112 h 149"/>
                  <a:gd name="T20" fmla="*/ 473 w 495"/>
                  <a:gd name="T21" fmla="*/ 127 h 149"/>
                  <a:gd name="T22" fmla="*/ 458 w 495"/>
                  <a:gd name="T23" fmla="*/ 139 h 149"/>
                  <a:gd name="T24" fmla="*/ 440 w 495"/>
                  <a:gd name="T25" fmla="*/ 146 h 149"/>
                  <a:gd name="T26" fmla="*/ 421 w 495"/>
                  <a:gd name="T27" fmla="*/ 149 h 149"/>
                  <a:gd name="T28" fmla="*/ 74 w 495"/>
                  <a:gd name="T29" fmla="*/ 149 h 149"/>
                  <a:gd name="T30" fmla="*/ 54 w 495"/>
                  <a:gd name="T31" fmla="*/ 146 h 149"/>
                  <a:gd name="T32" fmla="*/ 37 w 495"/>
                  <a:gd name="T33" fmla="*/ 139 h 149"/>
                  <a:gd name="T34" fmla="*/ 22 w 495"/>
                  <a:gd name="T35" fmla="*/ 127 h 149"/>
                  <a:gd name="T36" fmla="*/ 10 w 495"/>
                  <a:gd name="T37" fmla="*/ 112 h 149"/>
                  <a:gd name="T38" fmla="*/ 3 w 495"/>
                  <a:gd name="T39" fmla="*/ 94 h 149"/>
                  <a:gd name="T40" fmla="*/ 0 w 495"/>
                  <a:gd name="T41" fmla="*/ 75 h 149"/>
                  <a:gd name="T42" fmla="*/ 3 w 495"/>
                  <a:gd name="T43" fmla="*/ 55 h 149"/>
                  <a:gd name="T44" fmla="*/ 10 w 495"/>
                  <a:gd name="T45" fmla="*/ 36 h 149"/>
                  <a:gd name="T46" fmla="*/ 22 w 495"/>
                  <a:gd name="T47" fmla="*/ 22 h 149"/>
                  <a:gd name="T48" fmla="*/ 37 w 495"/>
                  <a:gd name="T49" fmla="*/ 10 h 149"/>
                  <a:gd name="T50" fmla="*/ 54 w 495"/>
                  <a:gd name="T51" fmla="*/ 2 h 149"/>
                  <a:gd name="T52" fmla="*/ 74 w 495"/>
                  <a:gd name="T5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5" h="149">
                    <a:moveTo>
                      <a:pt x="74" y="0"/>
                    </a:moveTo>
                    <a:lnTo>
                      <a:pt x="421" y="0"/>
                    </a:lnTo>
                    <a:lnTo>
                      <a:pt x="440" y="2"/>
                    </a:lnTo>
                    <a:lnTo>
                      <a:pt x="458" y="10"/>
                    </a:lnTo>
                    <a:lnTo>
                      <a:pt x="473" y="22"/>
                    </a:lnTo>
                    <a:lnTo>
                      <a:pt x="484" y="36"/>
                    </a:lnTo>
                    <a:lnTo>
                      <a:pt x="492" y="55"/>
                    </a:lnTo>
                    <a:lnTo>
                      <a:pt x="495" y="75"/>
                    </a:lnTo>
                    <a:lnTo>
                      <a:pt x="492" y="94"/>
                    </a:lnTo>
                    <a:lnTo>
                      <a:pt x="484" y="112"/>
                    </a:lnTo>
                    <a:lnTo>
                      <a:pt x="473" y="127"/>
                    </a:lnTo>
                    <a:lnTo>
                      <a:pt x="458" y="139"/>
                    </a:lnTo>
                    <a:lnTo>
                      <a:pt x="440" y="146"/>
                    </a:lnTo>
                    <a:lnTo>
                      <a:pt x="421" y="149"/>
                    </a:lnTo>
                    <a:lnTo>
                      <a:pt x="74" y="149"/>
                    </a:lnTo>
                    <a:lnTo>
                      <a:pt x="54" y="146"/>
                    </a:lnTo>
                    <a:lnTo>
                      <a:pt x="37" y="139"/>
                    </a:lnTo>
                    <a:lnTo>
                      <a:pt x="22" y="127"/>
                    </a:lnTo>
                    <a:lnTo>
                      <a:pt x="10" y="112"/>
                    </a:lnTo>
                    <a:lnTo>
                      <a:pt x="3" y="94"/>
                    </a:lnTo>
                    <a:lnTo>
                      <a:pt x="0" y="75"/>
                    </a:lnTo>
                    <a:lnTo>
                      <a:pt x="3" y="55"/>
                    </a:lnTo>
                    <a:lnTo>
                      <a:pt x="10" y="36"/>
                    </a:lnTo>
                    <a:lnTo>
                      <a:pt x="22" y="22"/>
                    </a:lnTo>
                    <a:lnTo>
                      <a:pt x="37" y="10"/>
                    </a:lnTo>
                    <a:lnTo>
                      <a:pt x="54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9">
                <a:extLst>
                  <a:ext uri="{FF2B5EF4-FFF2-40B4-BE49-F238E27FC236}">
                    <a16:creationId xmlns:a16="http://schemas.microsoft.com/office/drawing/2014/main" id="{DC993277-9799-48D3-8B29-9C358938E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338" y="3821113"/>
                <a:ext cx="139700" cy="23813"/>
              </a:xfrm>
              <a:custGeom>
                <a:avLst/>
                <a:gdLst>
                  <a:gd name="T0" fmla="*/ 74 w 884"/>
                  <a:gd name="T1" fmla="*/ 0 h 149"/>
                  <a:gd name="T2" fmla="*/ 810 w 884"/>
                  <a:gd name="T3" fmla="*/ 0 h 149"/>
                  <a:gd name="T4" fmla="*/ 830 w 884"/>
                  <a:gd name="T5" fmla="*/ 3 h 149"/>
                  <a:gd name="T6" fmla="*/ 847 w 884"/>
                  <a:gd name="T7" fmla="*/ 10 h 149"/>
                  <a:gd name="T8" fmla="*/ 862 w 884"/>
                  <a:gd name="T9" fmla="*/ 22 h 149"/>
                  <a:gd name="T10" fmla="*/ 874 w 884"/>
                  <a:gd name="T11" fmla="*/ 37 h 149"/>
                  <a:gd name="T12" fmla="*/ 881 w 884"/>
                  <a:gd name="T13" fmla="*/ 55 h 149"/>
                  <a:gd name="T14" fmla="*/ 884 w 884"/>
                  <a:gd name="T15" fmla="*/ 74 h 149"/>
                  <a:gd name="T16" fmla="*/ 881 w 884"/>
                  <a:gd name="T17" fmla="*/ 94 h 149"/>
                  <a:gd name="T18" fmla="*/ 874 w 884"/>
                  <a:gd name="T19" fmla="*/ 112 h 149"/>
                  <a:gd name="T20" fmla="*/ 862 w 884"/>
                  <a:gd name="T21" fmla="*/ 127 h 149"/>
                  <a:gd name="T22" fmla="*/ 847 w 884"/>
                  <a:gd name="T23" fmla="*/ 139 h 149"/>
                  <a:gd name="T24" fmla="*/ 830 w 884"/>
                  <a:gd name="T25" fmla="*/ 146 h 149"/>
                  <a:gd name="T26" fmla="*/ 810 w 884"/>
                  <a:gd name="T27" fmla="*/ 149 h 149"/>
                  <a:gd name="T28" fmla="*/ 74 w 884"/>
                  <a:gd name="T29" fmla="*/ 149 h 149"/>
                  <a:gd name="T30" fmla="*/ 54 w 884"/>
                  <a:gd name="T31" fmla="*/ 146 h 149"/>
                  <a:gd name="T32" fmla="*/ 37 w 884"/>
                  <a:gd name="T33" fmla="*/ 139 h 149"/>
                  <a:gd name="T34" fmla="*/ 22 w 884"/>
                  <a:gd name="T35" fmla="*/ 127 h 149"/>
                  <a:gd name="T36" fmla="*/ 10 w 884"/>
                  <a:gd name="T37" fmla="*/ 112 h 149"/>
                  <a:gd name="T38" fmla="*/ 3 w 884"/>
                  <a:gd name="T39" fmla="*/ 94 h 149"/>
                  <a:gd name="T40" fmla="*/ 0 w 884"/>
                  <a:gd name="T41" fmla="*/ 74 h 149"/>
                  <a:gd name="T42" fmla="*/ 3 w 884"/>
                  <a:gd name="T43" fmla="*/ 55 h 149"/>
                  <a:gd name="T44" fmla="*/ 10 w 884"/>
                  <a:gd name="T45" fmla="*/ 37 h 149"/>
                  <a:gd name="T46" fmla="*/ 22 w 884"/>
                  <a:gd name="T47" fmla="*/ 22 h 149"/>
                  <a:gd name="T48" fmla="*/ 37 w 884"/>
                  <a:gd name="T49" fmla="*/ 10 h 149"/>
                  <a:gd name="T50" fmla="*/ 54 w 884"/>
                  <a:gd name="T51" fmla="*/ 3 h 149"/>
                  <a:gd name="T52" fmla="*/ 74 w 884"/>
                  <a:gd name="T5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149">
                    <a:moveTo>
                      <a:pt x="74" y="0"/>
                    </a:moveTo>
                    <a:lnTo>
                      <a:pt x="810" y="0"/>
                    </a:lnTo>
                    <a:lnTo>
                      <a:pt x="830" y="3"/>
                    </a:lnTo>
                    <a:lnTo>
                      <a:pt x="847" y="10"/>
                    </a:lnTo>
                    <a:lnTo>
                      <a:pt x="862" y="22"/>
                    </a:lnTo>
                    <a:lnTo>
                      <a:pt x="874" y="37"/>
                    </a:lnTo>
                    <a:lnTo>
                      <a:pt x="881" y="55"/>
                    </a:lnTo>
                    <a:lnTo>
                      <a:pt x="884" y="74"/>
                    </a:lnTo>
                    <a:lnTo>
                      <a:pt x="881" y="94"/>
                    </a:lnTo>
                    <a:lnTo>
                      <a:pt x="874" y="112"/>
                    </a:lnTo>
                    <a:lnTo>
                      <a:pt x="862" y="127"/>
                    </a:lnTo>
                    <a:lnTo>
                      <a:pt x="847" y="139"/>
                    </a:lnTo>
                    <a:lnTo>
                      <a:pt x="830" y="146"/>
                    </a:lnTo>
                    <a:lnTo>
                      <a:pt x="810" y="149"/>
                    </a:lnTo>
                    <a:lnTo>
                      <a:pt x="74" y="149"/>
                    </a:lnTo>
                    <a:lnTo>
                      <a:pt x="54" y="146"/>
                    </a:lnTo>
                    <a:lnTo>
                      <a:pt x="37" y="139"/>
                    </a:lnTo>
                    <a:lnTo>
                      <a:pt x="22" y="127"/>
                    </a:lnTo>
                    <a:lnTo>
                      <a:pt x="10" y="112"/>
                    </a:lnTo>
                    <a:lnTo>
                      <a:pt x="3" y="94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0" y="37"/>
                    </a:lnTo>
                    <a:lnTo>
                      <a:pt x="22" y="22"/>
                    </a:lnTo>
                    <a:lnTo>
                      <a:pt x="37" y="10"/>
                    </a:lnTo>
                    <a:lnTo>
                      <a:pt x="54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FE558EC-C3A6-4813-BA73-BBB9BF90F729}"/>
                </a:ext>
              </a:extLst>
            </p:cNvPr>
            <p:cNvGrpSpPr/>
            <p:nvPr/>
          </p:nvGrpSpPr>
          <p:grpSpPr>
            <a:xfrm>
              <a:off x="3373085" y="1595366"/>
              <a:ext cx="547688" cy="436563"/>
              <a:chOff x="4422775" y="1973263"/>
              <a:chExt cx="547688" cy="436563"/>
            </a:xfrm>
            <a:solidFill>
              <a:schemeClr val="bg1"/>
            </a:solidFill>
          </p:grpSpPr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4825963C-B11D-4CA6-98CD-DBFDFCE14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41838" y="2036763"/>
                <a:ext cx="292100" cy="309563"/>
              </a:xfrm>
              <a:custGeom>
                <a:avLst/>
                <a:gdLst>
                  <a:gd name="T0" fmla="*/ 264 w 1840"/>
                  <a:gd name="T1" fmla="*/ 1394 h 1944"/>
                  <a:gd name="T2" fmla="*/ 156 w 1840"/>
                  <a:gd name="T3" fmla="*/ 1477 h 1944"/>
                  <a:gd name="T4" fmla="*/ 115 w 1840"/>
                  <a:gd name="T5" fmla="*/ 1601 h 1944"/>
                  <a:gd name="T6" fmla="*/ 156 w 1840"/>
                  <a:gd name="T7" fmla="*/ 1725 h 1944"/>
                  <a:gd name="T8" fmla="*/ 264 w 1840"/>
                  <a:gd name="T9" fmla="*/ 1809 h 1944"/>
                  <a:gd name="T10" fmla="*/ 411 w 1840"/>
                  <a:gd name="T11" fmla="*/ 1827 h 1944"/>
                  <a:gd name="T12" fmla="*/ 543 w 1840"/>
                  <a:gd name="T13" fmla="*/ 1773 h 1944"/>
                  <a:gd name="T14" fmla="*/ 621 w 1840"/>
                  <a:gd name="T15" fmla="*/ 1667 h 1944"/>
                  <a:gd name="T16" fmla="*/ 621 w 1840"/>
                  <a:gd name="T17" fmla="*/ 1535 h 1944"/>
                  <a:gd name="T18" fmla="*/ 543 w 1840"/>
                  <a:gd name="T19" fmla="*/ 1428 h 1944"/>
                  <a:gd name="T20" fmla="*/ 411 w 1840"/>
                  <a:gd name="T21" fmla="*/ 1375 h 1944"/>
                  <a:gd name="T22" fmla="*/ 1391 w 1840"/>
                  <a:gd name="T23" fmla="*/ 1039 h 1944"/>
                  <a:gd name="T24" fmla="*/ 1271 w 1840"/>
                  <a:gd name="T25" fmla="*/ 1108 h 1944"/>
                  <a:gd name="T26" fmla="*/ 1210 w 1840"/>
                  <a:gd name="T27" fmla="*/ 1224 h 1944"/>
                  <a:gd name="T28" fmla="*/ 1231 w 1840"/>
                  <a:gd name="T29" fmla="*/ 1354 h 1944"/>
                  <a:gd name="T30" fmla="*/ 1325 w 1840"/>
                  <a:gd name="T31" fmla="*/ 1450 h 1944"/>
                  <a:gd name="T32" fmla="*/ 1466 w 1840"/>
                  <a:gd name="T33" fmla="*/ 1486 h 1944"/>
                  <a:gd name="T34" fmla="*/ 1606 w 1840"/>
                  <a:gd name="T35" fmla="*/ 1450 h 1944"/>
                  <a:gd name="T36" fmla="*/ 1700 w 1840"/>
                  <a:gd name="T37" fmla="*/ 1354 h 1944"/>
                  <a:gd name="T38" fmla="*/ 1721 w 1840"/>
                  <a:gd name="T39" fmla="*/ 1224 h 1944"/>
                  <a:gd name="T40" fmla="*/ 1661 w 1840"/>
                  <a:gd name="T41" fmla="*/ 1108 h 1944"/>
                  <a:gd name="T42" fmla="*/ 1541 w 1840"/>
                  <a:gd name="T43" fmla="*/ 1039 h 1944"/>
                  <a:gd name="T44" fmla="*/ 747 w 1840"/>
                  <a:gd name="T45" fmla="*/ 277 h 1944"/>
                  <a:gd name="T46" fmla="*/ 1789 w 1840"/>
                  <a:gd name="T47" fmla="*/ 0 h 1944"/>
                  <a:gd name="T48" fmla="*/ 1837 w 1840"/>
                  <a:gd name="T49" fmla="*/ 41 h 1944"/>
                  <a:gd name="T50" fmla="*/ 1828 w 1840"/>
                  <a:gd name="T51" fmla="*/ 1342 h 1944"/>
                  <a:gd name="T52" fmla="*/ 1745 w 1840"/>
                  <a:gd name="T53" fmla="*/ 1485 h 1944"/>
                  <a:gd name="T54" fmla="*/ 1601 w 1840"/>
                  <a:gd name="T55" fmla="*/ 1578 h 1944"/>
                  <a:gd name="T56" fmla="*/ 1419 w 1840"/>
                  <a:gd name="T57" fmla="*/ 1599 h 1944"/>
                  <a:gd name="T58" fmla="*/ 1252 w 1840"/>
                  <a:gd name="T59" fmla="*/ 1539 h 1944"/>
                  <a:gd name="T60" fmla="*/ 1136 w 1840"/>
                  <a:gd name="T61" fmla="*/ 1419 h 1944"/>
                  <a:gd name="T62" fmla="*/ 1092 w 1840"/>
                  <a:gd name="T63" fmla="*/ 1257 h 1944"/>
                  <a:gd name="T64" fmla="*/ 1136 w 1840"/>
                  <a:gd name="T65" fmla="*/ 1096 h 1944"/>
                  <a:gd name="T66" fmla="*/ 1252 w 1840"/>
                  <a:gd name="T67" fmla="*/ 976 h 1944"/>
                  <a:gd name="T68" fmla="*/ 1419 w 1840"/>
                  <a:gd name="T69" fmla="*/ 917 h 1944"/>
                  <a:gd name="T70" fmla="*/ 1607 w 1840"/>
                  <a:gd name="T71" fmla="*/ 940 h 1944"/>
                  <a:gd name="T72" fmla="*/ 1725 w 1840"/>
                  <a:gd name="T73" fmla="*/ 467 h 1944"/>
                  <a:gd name="T74" fmla="*/ 747 w 1840"/>
                  <a:gd name="T75" fmla="*/ 1609 h 1944"/>
                  <a:gd name="T76" fmla="*/ 693 w 1840"/>
                  <a:gd name="T77" fmla="*/ 1778 h 1944"/>
                  <a:gd name="T78" fmla="*/ 559 w 1840"/>
                  <a:gd name="T79" fmla="*/ 1898 h 1944"/>
                  <a:gd name="T80" fmla="*/ 374 w 1840"/>
                  <a:gd name="T81" fmla="*/ 1944 h 1944"/>
                  <a:gd name="T82" fmla="*/ 198 w 1840"/>
                  <a:gd name="T83" fmla="*/ 1904 h 1944"/>
                  <a:gd name="T84" fmla="*/ 66 w 1840"/>
                  <a:gd name="T85" fmla="*/ 1797 h 1944"/>
                  <a:gd name="T86" fmla="*/ 3 w 1840"/>
                  <a:gd name="T87" fmla="*/ 1644 h 1944"/>
                  <a:gd name="T88" fmla="*/ 25 w 1840"/>
                  <a:gd name="T89" fmla="*/ 1477 h 1944"/>
                  <a:gd name="T90" fmla="*/ 125 w 1840"/>
                  <a:gd name="T91" fmla="*/ 1345 h 1944"/>
                  <a:gd name="T92" fmla="*/ 282 w 1840"/>
                  <a:gd name="T93" fmla="*/ 1268 h 1944"/>
                  <a:gd name="T94" fmla="*/ 470 w 1840"/>
                  <a:gd name="T95" fmla="*/ 1269 h 1944"/>
                  <a:gd name="T96" fmla="*/ 632 w 1840"/>
                  <a:gd name="T97" fmla="*/ 1354 h 1944"/>
                  <a:gd name="T98" fmla="*/ 652 w 1840"/>
                  <a:gd name="T99" fmla="*/ 185 h 1944"/>
                  <a:gd name="T100" fmla="*/ 1789 w 1840"/>
                  <a:gd name="T101" fmla="*/ 0 h 1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40" h="1944">
                    <a:moveTo>
                      <a:pt x="374" y="1372"/>
                    </a:moveTo>
                    <a:lnTo>
                      <a:pt x="335" y="1375"/>
                    </a:lnTo>
                    <a:lnTo>
                      <a:pt x="299" y="1382"/>
                    </a:lnTo>
                    <a:lnTo>
                      <a:pt x="264" y="1394"/>
                    </a:lnTo>
                    <a:lnTo>
                      <a:pt x="233" y="1409"/>
                    </a:lnTo>
                    <a:lnTo>
                      <a:pt x="203" y="1428"/>
                    </a:lnTo>
                    <a:lnTo>
                      <a:pt x="178" y="1451"/>
                    </a:lnTo>
                    <a:lnTo>
                      <a:pt x="156" y="1477"/>
                    </a:lnTo>
                    <a:lnTo>
                      <a:pt x="139" y="1505"/>
                    </a:lnTo>
                    <a:lnTo>
                      <a:pt x="125" y="1535"/>
                    </a:lnTo>
                    <a:lnTo>
                      <a:pt x="118" y="1567"/>
                    </a:lnTo>
                    <a:lnTo>
                      <a:pt x="115" y="1601"/>
                    </a:lnTo>
                    <a:lnTo>
                      <a:pt x="118" y="1635"/>
                    </a:lnTo>
                    <a:lnTo>
                      <a:pt x="125" y="1667"/>
                    </a:lnTo>
                    <a:lnTo>
                      <a:pt x="139" y="1697"/>
                    </a:lnTo>
                    <a:lnTo>
                      <a:pt x="156" y="1725"/>
                    </a:lnTo>
                    <a:lnTo>
                      <a:pt x="178" y="1751"/>
                    </a:lnTo>
                    <a:lnTo>
                      <a:pt x="203" y="1773"/>
                    </a:lnTo>
                    <a:lnTo>
                      <a:pt x="233" y="1793"/>
                    </a:lnTo>
                    <a:lnTo>
                      <a:pt x="264" y="1809"/>
                    </a:lnTo>
                    <a:lnTo>
                      <a:pt x="299" y="1820"/>
                    </a:lnTo>
                    <a:lnTo>
                      <a:pt x="335" y="1827"/>
                    </a:lnTo>
                    <a:lnTo>
                      <a:pt x="374" y="1829"/>
                    </a:lnTo>
                    <a:lnTo>
                      <a:pt x="411" y="1827"/>
                    </a:lnTo>
                    <a:lnTo>
                      <a:pt x="448" y="1820"/>
                    </a:lnTo>
                    <a:lnTo>
                      <a:pt x="483" y="1809"/>
                    </a:lnTo>
                    <a:lnTo>
                      <a:pt x="514" y="1793"/>
                    </a:lnTo>
                    <a:lnTo>
                      <a:pt x="543" y="1773"/>
                    </a:lnTo>
                    <a:lnTo>
                      <a:pt x="568" y="1751"/>
                    </a:lnTo>
                    <a:lnTo>
                      <a:pt x="590" y="1725"/>
                    </a:lnTo>
                    <a:lnTo>
                      <a:pt x="608" y="1697"/>
                    </a:lnTo>
                    <a:lnTo>
                      <a:pt x="621" y="1667"/>
                    </a:lnTo>
                    <a:lnTo>
                      <a:pt x="629" y="1635"/>
                    </a:lnTo>
                    <a:lnTo>
                      <a:pt x="632" y="1601"/>
                    </a:lnTo>
                    <a:lnTo>
                      <a:pt x="629" y="1567"/>
                    </a:lnTo>
                    <a:lnTo>
                      <a:pt x="621" y="1535"/>
                    </a:lnTo>
                    <a:lnTo>
                      <a:pt x="608" y="1505"/>
                    </a:lnTo>
                    <a:lnTo>
                      <a:pt x="590" y="1477"/>
                    </a:lnTo>
                    <a:lnTo>
                      <a:pt x="568" y="1451"/>
                    </a:lnTo>
                    <a:lnTo>
                      <a:pt x="543" y="1428"/>
                    </a:lnTo>
                    <a:lnTo>
                      <a:pt x="514" y="1409"/>
                    </a:lnTo>
                    <a:lnTo>
                      <a:pt x="483" y="1394"/>
                    </a:lnTo>
                    <a:lnTo>
                      <a:pt x="448" y="1382"/>
                    </a:lnTo>
                    <a:lnTo>
                      <a:pt x="411" y="1375"/>
                    </a:lnTo>
                    <a:lnTo>
                      <a:pt x="374" y="1372"/>
                    </a:lnTo>
                    <a:close/>
                    <a:moveTo>
                      <a:pt x="1466" y="1029"/>
                    </a:moveTo>
                    <a:lnTo>
                      <a:pt x="1428" y="1032"/>
                    </a:lnTo>
                    <a:lnTo>
                      <a:pt x="1391" y="1039"/>
                    </a:lnTo>
                    <a:lnTo>
                      <a:pt x="1357" y="1050"/>
                    </a:lnTo>
                    <a:lnTo>
                      <a:pt x="1325" y="1066"/>
                    </a:lnTo>
                    <a:lnTo>
                      <a:pt x="1296" y="1085"/>
                    </a:lnTo>
                    <a:lnTo>
                      <a:pt x="1271" y="1108"/>
                    </a:lnTo>
                    <a:lnTo>
                      <a:pt x="1249" y="1133"/>
                    </a:lnTo>
                    <a:lnTo>
                      <a:pt x="1231" y="1162"/>
                    </a:lnTo>
                    <a:lnTo>
                      <a:pt x="1217" y="1192"/>
                    </a:lnTo>
                    <a:lnTo>
                      <a:pt x="1210" y="1224"/>
                    </a:lnTo>
                    <a:lnTo>
                      <a:pt x="1207" y="1257"/>
                    </a:lnTo>
                    <a:lnTo>
                      <a:pt x="1210" y="1292"/>
                    </a:lnTo>
                    <a:lnTo>
                      <a:pt x="1217" y="1324"/>
                    </a:lnTo>
                    <a:lnTo>
                      <a:pt x="1231" y="1354"/>
                    </a:lnTo>
                    <a:lnTo>
                      <a:pt x="1249" y="1382"/>
                    </a:lnTo>
                    <a:lnTo>
                      <a:pt x="1271" y="1407"/>
                    </a:lnTo>
                    <a:lnTo>
                      <a:pt x="1296" y="1430"/>
                    </a:lnTo>
                    <a:lnTo>
                      <a:pt x="1325" y="1450"/>
                    </a:lnTo>
                    <a:lnTo>
                      <a:pt x="1357" y="1465"/>
                    </a:lnTo>
                    <a:lnTo>
                      <a:pt x="1391" y="1477"/>
                    </a:lnTo>
                    <a:lnTo>
                      <a:pt x="1428" y="1484"/>
                    </a:lnTo>
                    <a:lnTo>
                      <a:pt x="1466" y="1486"/>
                    </a:lnTo>
                    <a:lnTo>
                      <a:pt x="1504" y="1484"/>
                    </a:lnTo>
                    <a:lnTo>
                      <a:pt x="1541" y="1477"/>
                    </a:lnTo>
                    <a:lnTo>
                      <a:pt x="1575" y="1465"/>
                    </a:lnTo>
                    <a:lnTo>
                      <a:pt x="1606" y="1450"/>
                    </a:lnTo>
                    <a:lnTo>
                      <a:pt x="1636" y="1430"/>
                    </a:lnTo>
                    <a:lnTo>
                      <a:pt x="1661" y="1407"/>
                    </a:lnTo>
                    <a:lnTo>
                      <a:pt x="1683" y="1382"/>
                    </a:lnTo>
                    <a:lnTo>
                      <a:pt x="1700" y="1354"/>
                    </a:lnTo>
                    <a:lnTo>
                      <a:pt x="1713" y="1324"/>
                    </a:lnTo>
                    <a:lnTo>
                      <a:pt x="1721" y="1292"/>
                    </a:lnTo>
                    <a:lnTo>
                      <a:pt x="1725" y="1257"/>
                    </a:lnTo>
                    <a:lnTo>
                      <a:pt x="1721" y="1224"/>
                    </a:lnTo>
                    <a:lnTo>
                      <a:pt x="1713" y="1192"/>
                    </a:lnTo>
                    <a:lnTo>
                      <a:pt x="1700" y="1162"/>
                    </a:lnTo>
                    <a:lnTo>
                      <a:pt x="1683" y="1133"/>
                    </a:lnTo>
                    <a:lnTo>
                      <a:pt x="1661" y="1108"/>
                    </a:lnTo>
                    <a:lnTo>
                      <a:pt x="1636" y="1085"/>
                    </a:lnTo>
                    <a:lnTo>
                      <a:pt x="1606" y="1066"/>
                    </a:lnTo>
                    <a:lnTo>
                      <a:pt x="1575" y="1050"/>
                    </a:lnTo>
                    <a:lnTo>
                      <a:pt x="1541" y="1039"/>
                    </a:lnTo>
                    <a:lnTo>
                      <a:pt x="1504" y="1032"/>
                    </a:lnTo>
                    <a:lnTo>
                      <a:pt x="1466" y="1029"/>
                    </a:lnTo>
                    <a:close/>
                    <a:moveTo>
                      <a:pt x="1725" y="124"/>
                    </a:moveTo>
                    <a:lnTo>
                      <a:pt x="747" y="277"/>
                    </a:lnTo>
                    <a:lnTo>
                      <a:pt x="747" y="504"/>
                    </a:lnTo>
                    <a:lnTo>
                      <a:pt x="1725" y="351"/>
                    </a:lnTo>
                    <a:lnTo>
                      <a:pt x="1725" y="124"/>
                    </a:lnTo>
                    <a:close/>
                    <a:moveTo>
                      <a:pt x="1789" y="0"/>
                    </a:moveTo>
                    <a:lnTo>
                      <a:pt x="1805" y="4"/>
                    </a:lnTo>
                    <a:lnTo>
                      <a:pt x="1820" y="14"/>
                    </a:lnTo>
                    <a:lnTo>
                      <a:pt x="1830" y="25"/>
                    </a:lnTo>
                    <a:lnTo>
                      <a:pt x="1837" y="41"/>
                    </a:lnTo>
                    <a:lnTo>
                      <a:pt x="1840" y="56"/>
                    </a:lnTo>
                    <a:lnTo>
                      <a:pt x="1840" y="1257"/>
                    </a:lnTo>
                    <a:lnTo>
                      <a:pt x="1836" y="1301"/>
                    </a:lnTo>
                    <a:lnTo>
                      <a:pt x="1828" y="1342"/>
                    </a:lnTo>
                    <a:lnTo>
                      <a:pt x="1814" y="1381"/>
                    </a:lnTo>
                    <a:lnTo>
                      <a:pt x="1796" y="1419"/>
                    </a:lnTo>
                    <a:lnTo>
                      <a:pt x="1773" y="1454"/>
                    </a:lnTo>
                    <a:lnTo>
                      <a:pt x="1745" y="1485"/>
                    </a:lnTo>
                    <a:lnTo>
                      <a:pt x="1714" y="1514"/>
                    </a:lnTo>
                    <a:lnTo>
                      <a:pt x="1680" y="1539"/>
                    </a:lnTo>
                    <a:lnTo>
                      <a:pt x="1641" y="1561"/>
                    </a:lnTo>
                    <a:lnTo>
                      <a:pt x="1601" y="1578"/>
                    </a:lnTo>
                    <a:lnTo>
                      <a:pt x="1557" y="1590"/>
                    </a:lnTo>
                    <a:lnTo>
                      <a:pt x="1512" y="1599"/>
                    </a:lnTo>
                    <a:lnTo>
                      <a:pt x="1466" y="1601"/>
                    </a:lnTo>
                    <a:lnTo>
                      <a:pt x="1419" y="1599"/>
                    </a:lnTo>
                    <a:lnTo>
                      <a:pt x="1374" y="1590"/>
                    </a:lnTo>
                    <a:lnTo>
                      <a:pt x="1331" y="1578"/>
                    </a:lnTo>
                    <a:lnTo>
                      <a:pt x="1291" y="1561"/>
                    </a:lnTo>
                    <a:lnTo>
                      <a:pt x="1252" y="1539"/>
                    </a:lnTo>
                    <a:lnTo>
                      <a:pt x="1217" y="1514"/>
                    </a:lnTo>
                    <a:lnTo>
                      <a:pt x="1186" y="1485"/>
                    </a:lnTo>
                    <a:lnTo>
                      <a:pt x="1159" y="1454"/>
                    </a:lnTo>
                    <a:lnTo>
                      <a:pt x="1136" y="1419"/>
                    </a:lnTo>
                    <a:lnTo>
                      <a:pt x="1117" y="1381"/>
                    </a:lnTo>
                    <a:lnTo>
                      <a:pt x="1104" y="1342"/>
                    </a:lnTo>
                    <a:lnTo>
                      <a:pt x="1095" y="1301"/>
                    </a:lnTo>
                    <a:lnTo>
                      <a:pt x="1092" y="1257"/>
                    </a:lnTo>
                    <a:lnTo>
                      <a:pt x="1095" y="1215"/>
                    </a:lnTo>
                    <a:lnTo>
                      <a:pt x="1104" y="1173"/>
                    </a:lnTo>
                    <a:lnTo>
                      <a:pt x="1117" y="1134"/>
                    </a:lnTo>
                    <a:lnTo>
                      <a:pt x="1136" y="1096"/>
                    </a:lnTo>
                    <a:lnTo>
                      <a:pt x="1159" y="1062"/>
                    </a:lnTo>
                    <a:lnTo>
                      <a:pt x="1186" y="1030"/>
                    </a:lnTo>
                    <a:lnTo>
                      <a:pt x="1217" y="1002"/>
                    </a:lnTo>
                    <a:lnTo>
                      <a:pt x="1252" y="976"/>
                    </a:lnTo>
                    <a:lnTo>
                      <a:pt x="1291" y="955"/>
                    </a:lnTo>
                    <a:lnTo>
                      <a:pt x="1331" y="937"/>
                    </a:lnTo>
                    <a:lnTo>
                      <a:pt x="1374" y="925"/>
                    </a:lnTo>
                    <a:lnTo>
                      <a:pt x="1419" y="917"/>
                    </a:lnTo>
                    <a:lnTo>
                      <a:pt x="1466" y="914"/>
                    </a:lnTo>
                    <a:lnTo>
                      <a:pt x="1515" y="917"/>
                    </a:lnTo>
                    <a:lnTo>
                      <a:pt x="1562" y="926"/>
                    </a:lnTo>
                    <a:lnTo>
                      <a:pt x="1607" y="940"/>
                    </a:lnTo>
                    <a:lnTo>
                      <a:pt x="1650" y="959"/>
                    </a:lnTo>
                    <a:lnTo>
                      <a:pt x="1689" y="983"/>
                    </a:lnTo>
                    <a:lnTo>
                      <a:pt x="1725" y="1011"/>
                    </a:lnTo>
                    <a:lnTo>
                      <a:pt x="1725" y="467"/>
                    </a:lnTo>
                    <a:lnTo>
                      <a:pt x="747" y="620"/>
                    </a:lnTo>
                    <a:lnTo>
                      <a:pt x="747" y="1607"/>
                    </a:lnTo>
                    <a:lnTo>
                      <a:pt x="747" y="1608"/>
                    </a:lnTo>
                    <a:lnTo>
                      <a:pt x="747" y="1609"/>
                    </a:lnTo>
                    <a:lnTo>
                      <a:pt x="742" y="1655"/>
                    </a:lnTo>
                    <a:lnTo>
                      <a:pt x="731" y="1698"/>
                    </a:lnTo>
                    <a:lnTo>
                      <a:pt x="715" y="1739"/>
                    </a:lnTo>
                    <a:lnTo>
                      <a:pt x="693" y="1778"/>
                    </a:lnTo>
                    <a:lnTo>
                      <a:pt x="665" y="1814"/>
                    </a:lnTo>
                    <a:lnTo>
                      <a:pt x="634" y="1846"/>
                    </a:lnTo>
                    <a:lnTo>
                      <a:pt x="599" y="1874"/>
                    </a:lnTo>
                    <a:lnTo>
                      <a:pt x="559" y="1898"/>
                    </a:lnTo>
                    <a:lnTo>
                      <a:pt x="517" y="1918"/>
                    </a:lnTo>
                    <a:lnTo>
                      <a:pt x="471" y="1932"/>
                    </a:lnTo>
                    <a:lnTo>
                      <a:pt x="423" y="1941"/>
                    </a:lnTo>
                    <a:lnTo>
                      <a:pt x="374" y="1944"/>
                    </a:lnTo>
                    <a:lnTo>
                      <a:pt x="327" y="1942"/>
                    </a:lnTo>
                    <a:lnTo>
                      <a:pt x="282" y="1933"/>
                    </a:lnTo>
                    <a:lnTo>
                      <a:pt x="238" y="1921"/>
                    </a:lnTo>
                    <a:lnTo>
                      <a:pt x="198" y="1904"/>
                    </a:lnTo>
                    <a:lnTo>
                      <a:pt x="159" y="1882"/>
                    </a:lnTo>
                    <a:lnTo>
                      <a:pt x="125" y="1858"/>
                    </a:lnTo>
                    <a:lnTo>
                      <a:pt x="94" y="1828"/>
                    </a:lnTo>
                    <a:lnTo>
                      <a:pt x="66" y="1797"/>
                    </a:lnTo>
                    <a:lnTo>
                      <a:pt x="43" y="1762"/>
                    </a:lnTo>
                    <a:lnTo>
                      <a:pt x="25" y="1724"/>
                    </a:lnTo>
                    <a:lnTo>
                      <a:pt x="11" y="1685"/>
                    </a:lnTo>
                    <a:lnTo>
                      <a:pt x="3" y="1644"/>
                    </a:lnTo>
                    <a:lnTo>
                      <a:pt x="0" y="1601"/>
                    </a:lnTo>
                    <a:lnTo>
                      <a:pt x="3" y="1558"/>
                    </a:lnTo>
                    <a:lnTo>
                      <a:pt x="11" y="1516"/>
                    </a:lnTo>
                    <a:lnTo>
                      <a:pt x="25" y="1477"/>
                    </a:lnTo>
                    <a:lnTo>
                      <a:pt x="43" y="1439"/>
                    </a:lnTo>
                    <a:lnTo>
                      <a:pt x="66" y="1405"/>
                    </a:lnTo>
                    <a:lnTo>
                      <a:pt x="94" y="1373"/>
                    </a:lnTo>
                    <a:lnTo>
                      <a:pt x="125" y="1345"/>
                    </a:lnTo>
                    <a:lnTo>
                      <a:pt x="159" y="1319"/>
                    </a:lnTo>
                    <a:lnTo>
                      <a:pt x="198" y="1298"/>
                    </a:lnTo>
                    <a:lnTo>
                      <a:pt x="238" y="1280"/>
                    </a:lnTo>
                    <a:lnTo>
                      <a:pt x="282" y="1268"/>
                    </a:lnTo>
                    <a:lnTo>
                      <a:pt x="327" y="1261"/>
                    </a:lnTo>
                    <a:lnTo>
                      <a:pt x="374" y="1257"/>
                    </a:lnTo>
                    <a:lnTo>
                      <a:pt x="423" y="1261"/>
                    </a:lnTo>
                    <a:lnTo>
                      <a:pt x="470" y="1269"/>
                    </a:lnTo>
                    <a:lnTo>
                      <a:pt x="515" y="1283"/>
                    </a:lnTo>
                    <a:lnTo>
                      <a:pt x="558" y="1302"/>
                    </a:lnTo>
                    <a:lnTo>
                      <a:pt x="596" y="1326"/>
                    </a:lnTo>
                    <a:lnTo>
                      <a:pt x="632" y="1354"/>
                    </a:lnTo>
                    <a:lnTo>
                      <a:pt x="632" y="228"/>
                    </a:lnTo>
                    <a:lnTo>
                      <a:pt x="634" y="212"/>
                    </a:lnTo>
                    <a:lnTo>
                      <a:pt x="641" y="198"/>
                    </a:lnTo>
                    <a:lnTo>
                      <a:pt x="652" y="185"/>
                    </a:lnTo>
                    <a:lnTo>
                      <a:pt x="664" y="177"/>
                    </a:lnTo>
                    <a:lnTo>
                      <a:pt x="680" y="172"/>
                    </a:lnTo>
                    <a:lnTo>
                      <a:pt x="1773" y="0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B145D7D6-B555-445B-A7C6-C0C23B179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2775" y="1973263"/>
                <a:ext cx="547688" cy="436563"/>
              </a:xfrm>
              <a:custGeom>
                <a:avLst/>
                <a:gdLst>
                  <a:gd name="T0" fmla="*/ 3220 w 3450"/>
                  <a:gd name="T1" fmla="*/ 572 h 2745"/>
                  <a:gd name="T2" fmla="*/ 3220 w 3450"/>
                  <a:gd name="T3" fmla="*/ 2173 h 2745"/>
                  <a:gd name="T4" fmla="*/ 3335 w 3450"/>
                  <a:gd name="T5" fmla="*/ 2173 h 2745"/>
                  <a:gd name="T6" fmla="*/ 3335 w 3450"/>
                  <a:gd name="T7" fmla="*/ 572 h 2745"/>
                  <a:gd name="T8" fmla="*/ 3220 w 3450"/>
                  <a:gd name="T9" fmla="*/ 572 h 2745"/>
                  <a:gd name="T10" fmla="*/ 115 w 3450"/>
                  <a:gd name="T11" fmla="*/ 572 h 2745"/>
                  <a:gd name="T12" fmla="*/ 115 w 3450"/>
                  <a:gd name="T13" fmla="*/ 2173 h 2745"/>
                  <a:gd name="T14" fmla="*/ 230 w 3450"/>
                  <a:gd name="T15" fmla="*/ 2173 h 2745"/>
                  <a:gd name="T16" fmla="*/ 230 w 3450"/>
                  <a:gd name="T17" fmla="*/ 572 h 2745"/>
                  <a:gd name="T18" fmla="*/ 115 w 3450"/>
                  <a:gd name="T19" fmla="*/ 572 h 2745"/>
                  <a:gd name="T20" fmla="*/ 2990 w 3450"/>
                  <a:gd name="T21" fmla="*/ 343 h 2745"/>
                  <a:gd name="T22" fmla="*/ 2990 w 3450"/>
                  <a:gd name="T23" fmla="*/ 2402 h 2745"/>
                  <a:gd name="T24" fmla="*/ 3105 w 3450"/>
                  <a:gd name="T25" fmla="*/ 2402 h 2745"/>
                  <a:gd name="T26" fmla="*/ 3105 w 3450"/>
                  <a:gd name="T27" fmla="*/ 343 h 2745"/>
                  <a:gd name="T28" fmla="*/ 2990 w 3450"/>
                  <a:gd name="T29" fmla="*/ 343 h 2745"/>
                  <a:gd name="T30" fmla="*/ 345 w 3450"/>
                  <a:gd name="T31" fmla="*/ 343 h 2745"/>
                  <a:gd name="T32" fmla="*/ 345 w 3450"/>
                  <a:gd name="T33" fmla="*/ 2402 h 2745"/>
                  <a:gd name="T34" fmla="*/ 460 w 3450"/>
                  <a:gd name="T35" fmla="*/ 2402 h 2745"/>
                  <a:gd name="T36" fmla="*/ 460 w 3450"/>
                  <a:gd name="T37" fmla="*/ 343 h 2745"/>
                  <a:gd name="T38" fmla="*/ 345 w 3450"/>
                  <a:gd name="T39" fmla="*/ 343 h 2745"/>
                  <a:gd name="T40" fmla="*/ 575 w 3450"/>
                  <a:gd name="T41" fmla="*/ 114 h 2745"/>
                  <a:gd name="T42" fmla="*/ 575 w 3450"/>
                  <a:gd name="T43" fmla="*/ 2631 h 2745"/>
                  <a:gd name="T44" fmla="*/ 2875 w 3450"/>
                  <a:gd name="T45" fmla="*/ 2631 h 2745"/>
                  <a:gd name="T46" fmla="*/ 2875 w 3450"/>
                  <a:gd name="T47" fmla="*/ 114 h 2745"/>
                  <a:gd name="T48" fmla="*/ 575 w 3450"/>
                  <a:gd name="T49" fmla="*/ 114 h 2745"/>
                  <a:gd name="T50" fmla="*/ 460 w 3450"/>
                  <a:gd name="T51" fmla="*/ 0 h 2745"/>
                  <a:gd name="T52" fmla="*/ 2990 w 3450"/>
                  <a:gd name="T53" fmla="*/ 0 h 2745"/>
                  <a:gd name="T54" fmla="*/ 2990 w 3450"/>
                  <a:gd name="T55" fmla="*/ 228 h 2745"/>
                  <a:gd name="T56" fmla="*/ 3220 w 3450"/>
                  <a:gd name="T57" fmla="*/ 228 h 2745"/>
                  <a:gd name="T58" fmla="*/ 3220 w 3450"/>
                  <a:gd name="T59" fmla="*/ 457 h 2745"/>
                  <a:gd name="T60" fmla="*/ 3450 w 3450"/>
                  <a:gd name="T61" fmla="*/ 457 h 2745"/>
                  <a:gd name="T62" fmla="*/ 3450 w 3450"/>
                  <a:gd name="T63" fmla="*/ 2288 h 2745"/>
                  <a:gd name="T64" fmla="*/ 3220 w 3450"/>
                  <a:gd name="T65" fmla="*/ 2288 h 2745"/>
                  <a:gd name="T66" fmla="*/ 3220 w 3450"/>
                  <a:gd name="T67" fmla="*/ 2516 h 2745"/>
                  <a:gd name="T68" fmla="*/ 2990 w 3450"/>
                  <a:gd name="T69" fmla="*/ 2516 h 2745"/>
                  <a:gd name="T70" fmla="*/ 2990 w 3450"/>
                  <a:gd name="T71" fmla="*/ 2745 h 2745"/>
                  <a:gd name="T72" fmla="*/ 460 w 3450"/>
                  <a:gd name="T73" fmla="*/ 2745 h 2745"/>
                  <a:gd name="T74" fmla="*/ 460 w 3450"/>
                  <a:gd name="T75" fmla="*/ 2516 h 2745"/>
                  <a:gd name="T76" fmla="*/ 230 w 3450"/>
                  <a:gd name="T77" fmla="*/ 2516 h 2745"/>
                  <a:gd name="T78" fmla="*/ 230 w 3450"/>
                  <a:gd name="T79" fmla="*/ 2288 h 2745"/>
                  <a:gd name="T80" fmla="*/ 0 w 3450"/>
                  <a:gd name="T81" fmla="*/ 2288 h 2745"/>
                  <a:gd name="T82" fmla="*/ 0 w 3450"/>
                  <a:gd name="T83" fmla="*/ 457 h 2745"/>
                  <a:gd name="T84" fmla="*/ 230 w 3450"/>
                  <a:gd name="T85" fmla="*/ 457 h 2745"/>
                  <a:gd name="T86" fmla="*/ 230 w 3450"/>
                  <a:gd name="T87" fmla="*/ 228 h 2745"/>
                  <a:gd name="T88" fmla="*/ 460 w 3450"/>
                  <a:gd name="T89" fmla="*/ 228 h 2745"/>
                  <a:gd name="T90" fmla="*/ 460 w 3450"/>
                  <a:gd name="T91" fmla="*/ 0 h 2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50" h="2745">
                    <a:moveTo>
                      <a:pt x="3220" y="572"/>
                    </a:moveTo>
                    <a:lnTo>
                      <a:pt x="3220" y="2173"/>
                    </a:lnTo>
                    <a:lnTo>
                      <a:pt x="3335" y="2173"/>
                    </a:lnTo>
                    <a:lnTo>
                      <a:pt x="3335" y="572"/>
                    </a:lnTo>
                    <a:lnTo>
                      <a:pt x="3220" y="572"/>
                    </a:lnTo>
                    <a:close/>
                    <a:moveTo>
                      <a:pt x="115" y="572"/>
                    </a:moveTo>
                    <a:lnTo>
                      <a:pt x="115" y="2173"/>
                    </a:lnTo>
                    <a:lnTo>
                      <a:pt x="230" y="2173"/>
                    </a:lnTo>
                    <a:lnTo>
                      <a:pt x="230" y="572"/>
                    </a:lnTo>
                    <a:lnTo>
                      <a:pt x="115" y="572"/>
                    </a:lnTo>
                    <a:close/>
                    <a:moveTo>
                      <a:pt x="2990" y="343"/>
                    </a:moveTo>
                    <a:lnTo>
                      <a:pt x="2990" y="2402"/>
                    </a:lnTo>
                    <a:lnTo>
                      <a:pt x="3105" y="2402"/>
                    </a:lnTo>
                    <a:lnTo>
                      <a:pt x="3105" y="343"/>
                    </a:lnTo>
                    <a:lnTo>
                      <a:pt x="2990" y="343"/>
                    </a:lnTo>
                    <a:close/>
                    <a:moveTo>
                      <a:pt x="345" y="343"/>
                    </a:moveTo>
                    <a:lnTo>
                      <a:pt x="345" y="2402"/>
                    </a:lnTo>
                    <a:lnTo>
                      <a:pt x="460" y="2402"/>
                    </a:lnTo>
                    <a:lnTo>
                      <a:pt x="460" y="343"/>
                    </a:lnTo>
                    <a:lnTo>
                      <a:pt x="345" y="343"/>
                    </a:lnTo>
                    <a:close/>
                    <a:moveTo>
                      <a:pt x="575" y="114"/>
                    </a:moveTo>
                    <a:lnTo>
                      <a:pt x="575" y="2631"/>
                    </a:lnTo>
                    <a:lnTo>
                      <a:pt x="2875" y="2631"/>
                    </a:lnTo>
                    <a:lnTo>
                      <a:pt x="2875" y="114"/>
                    </a:lnTo>
                    <a:lnTo>
                      <a:pt x="575" y="114"/>
                    </a:lnTo>
                    <a:close/>
                    <a:moveTo>
                      <a:pt x="460" y="0"/>
                    </a:moveTo>
                    <a:lnTo>
                      <a:pt x="2990" y="0"/>
                    </a:lnTo>
                    <a:lnTo>
                      <a:pt x="2990" y="228"/>
                    </a:lnTo>
                    <a:lnTo>
                      <a:pt x="3220" y="228"/>
                    </a:lnTo>
                    <a:lnTo>
                      <a:pt x="3220" y="457"/>
                    </a:lnTo>
                    <a:lnTo>
                      <a:pt x="3450" y="457"/>
                    </a:lnTo>
                    <a:lnTo>
                      <a:pt x="3450" y="2288"/>
                    </a:lnTo>
                    <a:lnTo>
                      <a:pt x="3220" y="2288"/>
                    </a:lnTo>
                    <a:lnTo>
                      <a:pt x="3220" y="2516"/>
                    </a:lnTo>
                    <a:lnTo>
                      <a:pt x="2990" y="2516"/>
                    </a:lnTo>
                    <a:lnTo>
                      <a:pt x="2990" y="2745"/>
                    </a:lnTo>
                    <a:lnTo>
                      <a:pt x="460" y="2745"/>
                    </a:lnTo>
                    <a:lnTo>
                      <a:pt x="460" y="2516"/>
                    </a:lnTo>
                    <a:lnTo>
                      <a:pt x="230" y="2516"/>
                    </a:lnTo>
                    <a:lnTo>
                      <a:pt x="230" y="2288"/>
                    </a:lnTo>
                    <a:lnTo>
                      <a:pt x="0" y="2288"/>
                    </a:lnTo>
                    <a:lnTo>
                      <a:pt x="0" y="457"/>
                    </a:lnTo>
                    <a:lnTo>
                      <a:pt x="230" y="457"/>
                    </a:lnTo>
                    <a:lnTo>
                      <a:pt x="230" y="228"/>
                    </a:lnTo>
                    <a:lnTo>
                      <a:pt x="460" y="228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8D1366-1D80-48BC-9DE7-5AFB725843D7}"/>
              </a:ext>
            </a:extLst>
          </p:cNvPr>
          <p:cNvSpPr/>
          <p:nvPr/>
        </p:nvSpPr>
        <p:spPr>
          <a:xfrm>
            <a:off x="5731692" y="2790891"/>
            <a:ext cx="1211900" cy="604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Roaming Exchange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B107E0-95F2-4F83-B577-C69F74C552C4}"/>
              </a:ext>
            </a:extLst>
          </p:cNvPr>
          <p:cNvCxnSpPr>
            <a:cxnSpLocks/>
          </p:cNvCxnSpPr>
          <p:nvPr/>
        </p:nvCxnSpPr>
        <p:spPr>
          <a:xfrm flipV="1">
            <a:off x="3571195" y="3077709"/>
            <a:ext cx="2160497" cy="2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510">
            <a:extLst>
              <a:ext uri="{FF2B5EF4-FFF2-40B4-BE49-F238E27FC236}">
                <a16:creationId xmlns:a16="http://schemas.microsoft.com/office/drawing/2014/main" id="{031EFFAA-0B0A-4B56-8788-D5605D6012CB}"/>
              </a:ext>
            </a:extLst>
          </p:cNvPr>
          <p:cNvSpPr>
            <a:spLocks/>
          </p:cNvSpPr>
          <p:nvPr/>
        </p:nvSpPr>
        <p:spPr bwMode="auto">
          <a:xfrm>
            <a:off x="5516846" y="1438525"/>
            <a:ext cx="1641592" cy="1189175"/>
          </a:xfrm>
          <a:custGeom>
            <a:avLst/>
            <a:gdLst>
              <a:gd name="connsiteX0" fmla="*/ 278131 w 539750"/>
              <a:gd name="connsiteY0" fmla="*/ 190500 h 479425"/>
              <a:gd name="connsiteX1" fmla="*/ 280512 w 539750"/>
              <a:gd name="connsiteY1" fmla="*/ 190500 h 479425"/>
              <a:gd name="connsiteX2" fmla="*/ 282734 w 539750"/>
              <a:gd name="connsiteY2" fmla="*/ 191135 h 479425"/>
              <a:gd name="connsiteX3" fmla="*/ 284481 w 539750"/>
              <a:gd name="connsiteY3" fmla="*/ 191928 h 479425"/>
              <a:gd name="connsiteX4" fmla="*/ 285751 w 539750"/>
              <a:gd name="connsiteY4" fmla="*/ 193039 h 479425"/>
              <a:gd name="connsiteX5" fmla="*/ 357664 w 539750"/>
              <a:gd name="connsiteY5" fmla="*/ 265230 h 479425"/>
              <a:gd name="connsiteX6" fmla="*/ 359093 w 539750"/>
              <a:gd name="connsiteY6" fmla="*/ 267293 h 479425"/>
              <a:gd name="connsiteX7" fmla="*/ 360046 w 539750"/>
              <a:gd name="connsiteY7" fmla="*/ 269356 h 479425"/>
              <a:gd name="connsiteX8" fmla="*/ 360363 w 539750"/>
              <a:gd name="connsiteY8" fmla="*/ 271736 h 479425"/>
              <a:gd name="connsiteX9" fmla="*/ 360046 w 539750"/>
              <a:gd name="connsiteY9" fmla="*/ 273957 h 479425"/>
              <a:gd name="connsiteX10" fmla="*/ 359093 w 539750"/>
              <a:gd name="connsiteY10" fmla="*/ 276178 h 479425"/>
              <a:gd name="connsiteX11" fmla="*/ 357664 w 539750"/>
              <a:gd name="connsiteY11" fmla="*/ 278082 h 479425"/>
              <a:gd name="connsiteX12" fmla="*/ 355759 w 539750"/>
              <a:gd name="connsiteY12" fmla="*/ 279510 h 479425"/>
              <a:gd name="connsiteX13" fmla="*/ 353537 w 539750"/>
              <a:gd name="connsiteY13" fmla="*/ 280462 h 479425"/>
              <a:gd name="connsiteX14" fmla="*/ 351314 w 539750"/>
              <a:gd name="connsiteY14" fmla="*/ 280779 h 479425"/>
              <a:gd name="connsiteX15" fmla="*/ 349092 w 539750"/>
              <a:gd name="connsiteY15" fmla="*/ 280462 h 479425"/>
              <a:gd name="connsiteX16" fmla="*/ 346869 w 539750"/>
              <a:gd name="connsiteY16" fmla="*/ 279510 h 479425"/>
              <a:gd name="connsiteX17" fmla="*/ 344964 w 539750"/>
              <a:gd name="connsiteY17" fmla="*/ 278082 h 479425"/>
              <a:gd name="connsiteX18" fmla="*/ 288291 w 539750"/>
              <a:gd name="connsiteY18" fmla="*/ 221281 h 479425"/>
              <a:gd name="connsiteX19" fmla="*/ 288291 w 539750"/>
              <a:gd name="connsiteY19" fmla="*/ 448486 h 479425"/>
              <a:gd name="connsiteX20" fmla="*/ 344964 w 539750"/>
              <a:gd name="connsiteY20" fmla="*/ 391685 h 479425"/>
              <a:gd name="connsiteX21" fmla="*/ 346869 w 539750"/>
              <a:gd name="connsiteY21" fmla="*/ 390257 h 479425"/>
              <a:gd name="connsiteX22" fmla="*/ 349092 w 539750"/>
              <a:gd name="connsiteY22" fmla="*/ 389305 h 479425"/>
              <a:gd name="connsiteX23" fmla="*/ 351314 w 539750"/>
              <a:gd name="connsiteY23" fmla="*/ 389146 h 479425"/>
              <a:gd name="connsiteX24" fmla="*/ 353537 w 539750"/>
              <a:gd name="connsiteY24" fmla="*/ 389305 h 479425"/>
              <a:gd name="connsiteX25" fmla="*/ 355759 w 539750"/>
              <a:gd name="connsiteY25" fmla="*/ 390257 h 479425"/>
              <a:gd name="connsiteX26" fmla="*/ 357664 w 539750"/>
              <a:gd name="connsiteY26" fmla="*/ 391685 h 479425"/>
              <a:gd name="connsiteX27" fmla="*/ 359093 w 539750"/>
              <a:gd name="connsiteY27" fmla="*/ 393430 h 479425"/>
              <a:gd name="connsiteX28" fmla="*/ 360046 w 539750"/>
              <a:gd name="connsiteY28" fmla="*/ 395810 h 479425"/>
              <a:gd name="connsiteX29" fmla="*/ 360363 w 539750"/>
              <a:gd name="connsiteY29" fmla="*/ 398031 h 479425"/>
              <a:gd name="connsiteX30" fmla="*/ 360046 w 539750"/>
              <a:gd name="connsiteY30" fmla="*/ 400411 h 479425"/>
              <a:gd name="connsiteX31" fmla="*/ 359093 w 539750"/>
              <a:gd name="connsiteY31" fmla="*/ 402474 h 479425"/>
              <a:gd name="connsiteX32" fmla="*/ 357664 w 539750"/>
              <a:gd name="connsiteY32" fmla="*/ 404536 h 479425"/>
              <a:gd name="connsiteX33" fmla="*/ 285751 w 539750"/>
              <a:gd name="connsiteY33" fmla="*/ 476728 h 479425"/>
              <a:gd name="connsiteX34" fmla="*/ 284481 w 539750"/>
              <a:gd name="connsiteY34" fmla="*/ 477680 h 479425"/>
              <a:gd name="connsiteX35" fmla="*/ 282734 w 539750"/>
              <a:gd name="connsiteY35" fmla="*/ 478632 h 479425"/>
              <a:gd name="connsiteX36" fmla="*/ 281147 w 539750"/>
              <a:gd name="connsiteY36" fmla="*/ 479267 h 479425"/>
              <a:gd name="connsiteX37" fmla="*/ 279401 w 539750"/>
              <a:gd name="connsiteY37" fmla="*/ 479425 h 479425"/>
              <a:gd name="connsiteX38" fmla="*/ 277496 w 539750"/>
              <a:gd name="connsiteY38" fmla="*/ 479267 h 479425"/>
              <a:gd name="connsiteX39" fmla="*/ 275908 w 539750"/>
              <a:gd name="connsiteY39" fmla="*/ 478632 h 479425"/>
              <a:gd name="connsiteX40" fmla="*/ 274321 w 539750"/>
              <a:gd name="connsiteY40" fmla="*/ 477680 h 479425"/>
              <a:gd name="connsiteX41" fmla="*/ 272892 w 539750"/>
              <a:gd name="connsiteY41" fmla="*/ 476728 h 479425"/>
              <a:gd name="connsiteX42" fmla="*/ 200978 w 539750"/>
              <a:gd name="connsiteY42" fmla="*/ 404536 h 479425"/>
              <a:gd name="connsiteX43" fmla="*/ 199549 w 539750"/>
              <a:gd name="connsiteY43" fmla="*/ 402474 h 479425"/>
              <a:gd name="connsiteX44" fmla="*/ 198756 w 539750"/>
              <a:gd name="connsiteY44" fmla="*/ 400411 h 479425"/>
              <a:gd name="connsiteX45" fmla="*/ 198438 w 539750"/>
              <a:gd name="connsiteY45" fmla="*/ 398031 h 479425"/>
              <a:gd name="connsiteX46" fmla="*/ 198756 w 539750"/>
              <a:gd name="connsiteY46" fmla="*/ 395810 h 479425"/>
              <a:gd name="connsiteX47" fmla="*/ 199549 w 539750"/>
              <a:gd name="connsiteY47" fmla="*/ 393430 h 479425"/>
              <a:gd name="connsiteX48" fmla="*/ 200978 w 539750"/>
              <a:gd name="connsiteY48" fmla="*/ 391685 h 479425"/>
              <a:gd name="connsiteX49" fmla="*/ 203042 w 539750"/>
              <a:gd name="connsiteY49" fmla="*/ 390257 h 479425"/>
              <a:gd name="connsiteX50" fmla="*/ 205106 w 539750"/>
              <a:gd name="connsiteY50" fmla="*/ 389305 h 479425"/>
              <a:gd name="connsiteX51" fmla="*/ 207328 w 539750"/>
              <a:gd name="connsiteY51" fmla="*/ 389146 h 479425"/>
              <a:gd name="connsiteX52" fmla="*/ 209709 w 539750"/>
              <a:gd name="connsiteY52" fmla="*/ 389305 h 479425"/>
              <a:gd name="connsiteX53" fmla="*/ 211773 w 539750"/>
              <a:gd name="connsiteY53" fmla="*/ 390257 h 479425"/>
              <a:gd name="connsiteX54" fmla="*/ 213837 w 539750"/>
              <a:gd name="connsiteY54" fmla="*/ 391685 h 479425"/>
              <a:gd name="connsiteX55" fmla="*/ 270352 w 539750"/>
              <a:gd name="connsiteY55" fmla="*/ 448486 h 479425"/>
              <a:gd name="connsiteX56" fmla="*/ 270352 w 539750"/>
              <a:gd name="connsiteY56" fmla="*/ 221281 h 479425"/>
              <a:gd name="connsiteX57" fmla="*/ 213837 w 539750"/>
              <a:gd name="connsiteY57" fmla="*/ 278082 h 479425"/>
              <a:gd name="connsiteX58" fmla="*/ 211773 w 539750"/>
              <a:gd name="connsiteY58" fmla="*/ 279510 h 479425"/>
              <a:gd name="connsiteX59" fmla="*/ 209709 w 539750"/>
              <a:gd name="connsiteY59" fmla="*/ 280462 h 479425"/>
              <a:gd name="connsiteX60" fmla="*/ 207328 w 539750"/>
              <a:gd name="connsiteY60" fmla="*/ 280779 h 479425"/>
              <a:gd name="connsiteX61" fmla="*/ 205106 w 539750"/>
              <a:gd name="connsiteY61" fmla="*/ 280462 h 479425"/>
              <a:gd name="connsiteX62" fmla="*/ 203042 w 539750"/>
              <a:gd name="connsiteY62" fmla="*/ 279510 h 479425"/>
              <a:gd name="connsiteX63" fmla="*/ 200978 w 539750"/>
              <a:gd name="connsiteY63" fmla="*/ 278082 h 479425"/>
              <a:gd name="connsiteX64" fmla="*/ 199549 w 539750"/>
              <a:gd name="connsiteY64" fmla="*/ 276178 h 479425"/>
              <a:gd name="connsiteX65" fmla="*/ 198756 w 539750"/>
              <a:gd name="connsiteY65" fmla="*/ 273957 h 479425"/>
              <a:gd name="connsiteX66" fmla="*/ 198438 w 539750"/>
              <a:gd name="connsiteY66" fmla="*/ 271736 h 479425"/>
              <a:gd name="connsiteX67" fmla="*/ 198756 w 539750"/>
              <a:gd name="connsiteY67" fmla="*/ 269356 h 479425"/>
              <a:gd name="connsiteX68" fmla="*/ 199549 w 539750"/>
              <a:gd name="connsiteY68" fmla="*/ 267293 h 479425"/>
              <a:gd name="connsiteX69" fmla="*/ 200978 w 539750"/>
              <a:gd name="connsiteY69" fmla="*/ 265230 h 479425"/>
              <a:gd name="connsiteX70" fmla="*/ 272892 w 539750"/>
              <a:gd name="connsiteY70" fmla="*/ 193039 h 479425"/>
              <a:gd name="connsiteX71" fmla="*/ 274321 w 539750"/>
              <a:gd name="connsiteY71" fmla="*/ 191928 h 479425"/>
              <a:gd name="connsiteX72" fmla="*/ 275908 w 539750"/>
              <a:gd name="connsiteY72" fmla="*/ 191135 h 479425"/>
              <a:gd name="connsiteX73" fmla="*/ 306705 w 539750"/>
              <a:gd name="connsiteY73" fmla="*/ 0 h 479425"/>
              <a:gd name="connsiteX74" fmla="*/ 319088 w 539750"/>
              <a:gd name="connsiteY74" fmla="*/ 636 h 479425"/>
              <a:gd name="connsiteX75" fmla="*/ 331470 w 539750"/>
              <a:gd name="connsiteY75" fmla="*/ 2226 h 479425"/>
              <a:gd name="connsiteX76" fmla="*/ 343535 w 539750"/>
              <a:gd name="connsiteY76" fmla="*/ 4610 h 479425"/>
              <a:gd name="connsiteX77" fmla="*/ 355124 w 539750"/>
              <a:gd name="connsiteY77" fmla="*/ 8266 h 479425"/>
              <a:gd name="connsiteX78" fmla="*/ 366395 w 539750"/>
              <a:gd name="connsiteY78" fmla="*/ 12717 h 479425"/>
              <a:gd name="connsiteX79" fmla="*/ 377190 w 539750"/>
              <a:gd name="connsiteY79" fmla="*/ 17963 h 479425"/>
              <a:gd name="connsiteX80" fmla="*/ 387509 w 539750"/>
              <a:gd name="connsiteY80" fmla="*/ 24003 h 479425"/>
              <a:gd name="connsiteX81" fmla="*/ 397351 w 539750"/>
              <a:gd name="connsiteY81" fmla="*/ 30997 h 479425"/>
              <a:gd name="connsiteX82" fmla="*/ 406559 w 539750"/>
              <a:gd name="connsiteY82" fmla="*/ 38786 h 479425"/>
              <a:gd name="connsiteX83" fmla="*/ 415290 w 539750"/>
              <a:gd name="connsiteY83" fmla="*/ 46893 h 479425"/>
              <a:gd name="connsiteX84" fmla="*/ 423069 w 539750"/>
              <a:gd name="connsiteY84" fmla="*/ 55954 h 479425"/>
              <a:gd name="connsiteX85" fmla="*/ 430530 w 539750"/>
              <a:gd name="connsiteY85" fmla="*/ 65650 h 479425"/>
              <a:gd name="connsiteX86" fmla="*/ 437039 w 539750"/>
              <a:gd name="connsiteY86" fmla="*/ 75824 h 479425"/>
              <a:gd name="connsiteX87" fmla="*/ 442754 w 539750"/>
              <a:gd name="connsiteY87" fmla="*/ 86633 h 479425"/>
              <a:gd name="connsiteX88" fmla="*/ 447834 w 539750"/>
              <a:gd name="connsiteY88" fmla="*/ 97760 h 479425"/>
              <a:gd name="connsiteX89" fmla="*/ 451961 w 539750"/>
              <a:gd name="connsiteY89" fmla="*/ 109523 h 479425"/>
              <a:gd name="connsiteX90" fmla="*/ 454978 w 539750"/>
              <a:gd name="connsiteY90" fmla="*/ 121445 h 479425"/>
              <a:gd name="connsiteX91" fmla="*/ 457359 w 539750"/>
              <a:gd name="connsiteY91" fmla="*/ 133844 h 479425"/>
              <a:gd name="connsiteX92" fmla="*/ 458629 w 539750"/>
              <a:gd name="connsiteY92" fmla="*/ 146561 h 479425"/>
              <a:gd name="connsiteX93" fmla="*/ 467836 w 539750"/>
              <a:gd name="connsiteY93" fmla="*/ 149422 h 479425"/>
              <a:gd name="connsiteX94" fmla="*/ 476568 w 539750"/>
              <a:gd name="connsiteY94" fmla="*/ 153237 h 479425"/>
              <a:gd name="connsiteX95" fmla="*/ 484981 w 539750"/>
              <a:gd name="connsiteY95" fmla="*/ 157688 h 479425"/>
              <a:gd name="connsiteX96" fmla="*/ 492919 w 539750"/>
              <a:gd name="connsiteY96" fmla="*/ 162774 h 479425"/>
              <a:gd name="connsiteX97" fmla="*/ 500380 w 539750"/>
              <a:gd name="connsiteY97" fmla="*/ 168656 h 479425"/>
              <a:gd name="connsiteX98" fmla="*/ 507365 w 539750"/>
              <a:gd name="connsiteY98" fmla="*/ 175014 h 479425"/>
              <a:gd name="connsiteX99" fmla="*/ 513715 w 539750"/>
              <a:gd name="connsiteY99" fmla="*/ 182167 h 479425"/>
              <a:gd name="connsiteX100" fmla="*/ 519430 w 539750"/>
              <a:gd name="connsiteY100" fmla="*/ 189639 h 479425"/>
              <a:gd name="connsiteX101" fmla="*/ 524669 w 539750"/>
              <a:gd name="connsiteY101" fmla="*/ 197586 h 479425"/>
              <a:gd name="connsiteX102" fmla="*/ 529114 w 539750"/>
              <a:gd name="connsiteY102" fmla="*/ 206170 h 479425"/>
              <a:gd name="connsiteX103" fmla="*/ 532924 w 539750"/>
              <a:gd name="connsiteY103" fmla="*/ 215072 h 479425"/>
              <a:gd name="connsiteX104" fmla="*/ 535781 w 539750"/>
              <a:gd name="connsiteY104" fmla="*/ 224133 h 479425"/>
              <a:gd name="connsiteX105" fmla="*/ 538004 w 539750"/>
              <a:gd name="connsiteY105" fmla="*/ 233670 h 479425"/>
              <a:gd name="connsiteX106" fmla="*/ 539274 w 539750"/>
              <a:gd name="connsiteY106" fmla="*/ 243208 h 479425"/>
              <a:gd name="connsiteX107" fmla="*/ 539750 w 539750"/>
              <a:gd name="connsiteY107" fmla="*/ 253063 h 479425"/>
              <a:gd name="connsiteX108" fmla="*/ 539274 w 539750"/>
              <a:gd name="connsiteY108" fmla="*/ 263555 h 479425"/>
              <a:gd name="connsiteX109" fmla="*/ 537845 w 539750"/>
              <a:gd name="connsiteY109" fmla="*/ 273728 h 479425"/>
              <a:gd name="connsiteX110" fmla="*/ 535464 w 539750"/>
              <a:gd name="connsiteY110" fmla="*/ 283583 h 479425"/>
              <a:gd name="connsiteX111" fmla="*/ 532289 w 539750"/>
              <a:gd name="connsiteY111" fmla="*/ 292962 h 479425"/>
              <a:gd name="connsiteX112" fmla="*/ 528161 w 539750"/>
              <a:gd name="connsiteY112" fmla="*/ 302182 h 479425"/>
              <a:gd name="connsiteX113" fmla="*/ 523240 w 539750"/>
              <a:gd name="connsiteY113" fmla="*/ 310765 h 479425"/>
              <a:gd name="connsiteX114" fmla="*/ 517684 w 539750"/>
              <a:gd name="connsiteY114" fmla="*/ 318872 h 479425"/>
              <a:gd name="connsiteX115" fmla="*/ 511493 w 539750"/>
              <a:gd name="connsiteY115" fmla="*/ 326343 h 479425"/>
              <a:gd name="connsiteX116" fmla="*/ 504349 w 539750"/>
              <a:gd name="connsiteY116" fmla="*/ 333338 h 479425"/>
              <a:gd name="connsiteX117" fmla="*/ 497046 w 539750"/>
              <a:gd name="connsiteY117" fmla="*/ 339696 h 479425"/>
              <a:gd name="connsiteX118" fmla="*/ 488950 w 539750"/>
              <a:gd name="connsiteY118" fmla="*/ 345260 h 479425"/>
              <a:gd name="connsiteX119" fmla="*/ 480378 w 539750"/>
              <a:gd name="connsiteY119" fmla="*/ 350187 h 479425"/>
              <a:gd name="connsiteX120" fmla="*/ 471329 w 539750"/>
              <a:gd name="connsiteY120" fmla="*/ 354161 h 479425"/>
              <a:gd name="connsiteX121" fmla="*/ 461963 w 539750"/>
              <a:gd name="connsiteY121" fmla="*/ 357499 h 479425"/>
              <a:gd name="connsiteX122" fmla="*/ 452120 w 539750"/>
              <a:gd name="connsiteY122" fmla="*/ 359884 h 479425"/>
              <a:gd name="connsiteX123" fmla="*/ 441960 w 539750"/>
              <a:gd name="connsiteY123" fmla="*/ 361473 h 479425"/>
              <a:gd name="connsiteX124" fmla="*/ 431641 w 539750"/>
              <a:gd name="connsiteY124" fmla="*/ 361950 h 479425"/>
              <a:gd name="connsiteX125" fmla="*/ 395764 w 539750"/>
              <a:gd name="connsiteY125" fmla="*/ 361950 h 479425"/>
              <a:gd name="connsiteX126" fmla="*/ 393065 w 539750"/>
              <a:gd name="connsiteY126" fmla="*/ 361473 h 479425"/>
              <a:gd name="connsiteX127" fmla="*/ 390366 w 539750"/>
              <a:gd name="connsiteY127" fmla="*/ 360043 h 479425"/>
              <a:gd name="connsiteX128" fmla="*/ 388620 w 539750"/>
              <a:gd name="connsiteY128" fmla="*/ 358135 h 479425"/>
              <a:gd name="connsiteX129" fmla="*/ 387350 w 539750"/>
              <a:gd name="connsiteY129" fmla="*/ 355592 h 479425"/>
              <a:gd name="connsiteX130" fmla="*/ 386874 w 539750"/>
              <a:gd name="connsiteY130" fmla="*/ 352890 h 479425"/>
              <a:gd name="connsiteX131" fmla="*/ 387350 w 539750"/>
              <a:gd name="connsiteY131" fmla="*/ 349869 h 479425"/>
              <a:gd name="connsiteX132" fmla="*/ 388620 w 539750"/>
              <a:gd name="connsiteY132" fmla="*/ 347485 h 479425"/>
              <a:gd name="connsiteX133" fmla="*/ 390366 w 539750"/>
              <a:gd name="connsiteY133" fmla="*/ 345418 h 479425"/>
              <a:gd name="connsiteX134" fmla="*/ 393065 w 539750"/>
              <a:gd name="connsiteY134" fmla="*/ 344147 h 479425"/>
              <a:gd name="connsiteX135" fmla="*/ 395764 w 539750"/>
              <a:gd name="connsiteY135" fmla="*/ 343829 h 479425"/>
              <a:gd name="connsiteX136" fmla="*/ 431641 w 539750"/>
              <a:gd name="connsiteY136" fmla="*/ 343829 h 479425"/>
              <a:gd name="connsiteX137" fmla="*/ 440849 w 539750"/>
              <a:gd name="connsiteY137" fmla="*/ 343352 h 479425"/>
              <a:gd name="connsiteX138" fmla="*/ 449739 w 539750"/>
              <a:gd name="connsiteY138" fmla="*/ 341921 h 479425"/>
              <a:gd name="connsiteX139" fmla="*/ 458311 w 539750"/>
              <a:gd name="connsiteY139" fmla="*/ 339696 h 479425"/>
              <a:gd name="connsiteX140" fmla="*/ 466566 w 539750"/>
              <a:gd name="connsiteY140" fmla="*/ 336517 h 479425"/>
              <a:gd name="connsiteX141" fmla="*/ 474504 w 539750"/>
              <a:gd name="connsiteY141" fmla="*/ 332861 h 479425"/>
              <a:gd name="connsiteX142" fmla="*/ 481965 w 539750"/>
              <a:gd name="connsiteY142" fmla="*/ 328251 h 479425"/>
              <a:gd name="connsiteX143" fmla="*/ 488950 w 539750"/>
              <a:gd name="connsiteY143" fmla="*/ 323164 h 479425"/>
              <a:gd name="connsiteX144" fmla="*/ 495300 w 539750"/>
              <a:gd name="connsiteY144" fmla="*/ 317124 h 479425"/>
              <a:gd name="connsiteX145" fmla="*/ 501174 w 539750"/>
              <a:gd name="connsiteY145" fmla="*/ 310765 h 479425"/>
              <a:gd name="connsiteX146" fmla="*/ 506413 w 539750"/>
              <a:gd name="connsiteY146" fmla="*/ 303612 h 479425"/>
              <a:gd name="connsiteX147" fmla="*/ 510858 w 539750"/>
              <a:gd name="connsiteY147" fmla="*/ 296300 h 479425"/>
              <a:gd name="connsiteX148" fmla="*/ 514509 w 539750"/>
              <a:gd name="connsiteY148" fmla="*/ 288352 h 479425"/>
              <a:gd name="connsiteX149" fmla="*/ 517684 w 539750"/>
              <a:gd name="connsiteY149" fmla="*/ 280086 h 479425"/>
              <a:gd name="connsiteX150" fmla="*/ 519906 w 539750"/>
              <a:gd name="connsiteY150" fmla="*/ 271344 h 479425"/>
              <a:gd name="connsiteX151" fmla="*/ 521335 w 539750"/>
              <a:gd name="connsiteY151" fmla="*/ 262442 h 479425"/>
              <a:gd name="connsiteX152" fmla="*/ 521811 w 539750"/>
              <a:gd name="connsiteY152" fmla="*/ 253063 h 479425"/>
              <a:gd name="connsiteX153" fmla="*/ 521335 w 539750"/>
              <a:gd name="connsiteY153" fmla="*/ 243844 h 479425"/>
              <a:gd name="connsiteX154" fmla="*/ 519748 w 539750"/>
              <a:gd name="connsiteY154" fmla="*/ 234783 h 479425"/>
              <a:gd name="connsiteX155" fmla="*/ 517684 w 539750"/>
              <a:gd name="connsiteY155" fmla="*/ 226040 h 479425"/>
              <a:gd name="connsiteX156" fmla="*/ 514509 w 539750"/>
              <a:gd name="connsiteY156" fmla="*/ 217456 h 479425"/>
              <a:gd name="connsiteX157" fmla="*/ 510699 w 539750"/>
              <a:gd name="connsiteY157" fmla="*/ 209508 h 479425"/>
              <a:gd name="connsiteX158" fmla="*/ 506095 w 539750"/>
              <a:gd name="connsiteY158" fmla="*/ 201719 h 479425"/>
              <a:gd name="connsiteX159" fmla="*/ 500698 w 539750"/>
              <a:gd name="connsiteY159" fmla="*/ 194566 h 479425"/>
              <a:gd name="connsiteX160" fmla="*/ 494824 w 539750"/>
              <a:gd name="connsiteY160" fmla="*/ 187890 h 479425"/>
              <a:gd name="connsiteX161" fmla="*/ 488156 w 539750"/>
              <a:gd name="connsiteY161" fmla="*/ 182008 h 479425"/>
              <a:gd name="connsiteX162" fmla="*/ 481171 w 539750"/>
              <a:gd name="connsiteY162" fmla="*/ 176604 h 479425"/>
              <a:gd name="connsiteX163" fmla="*/ 473710 w 539750"/>
              <a:gd name="connsiteY163" fmla="*/ 171994 h 479425"/>
              <a:gd name="connsiteX164" fmla="*/ 465455 w 539750"/>
              <a:gd name="connsiteY164" fmla="*/ 168020 h 479425"/>
              <a:gd name="connsiteX165" fmla="*/ 457200 w 539750"/>
              <a:gd name="connsiteY165" fmla="*/ 164841 h 479425"/>
              <a:gd name="connsiteX166" fmla="*/ 448310 w 539750"/>
              <a:gd name="connsiteY166" fmla="*/ 162774 h 479425"/>
              <a:gd name="connsiteX167" fmla="*/ 447516 w 539750"/>
              <a:gd name="connsiteY167" fmla="*/ 162615 h 479425"/>
              <a:gd name="connsiteX168" fmla="*/ 445770 w 539750"/>
              <a:gd name="connsiteY168" fmla="*/ 162457 h 479425"/>
              <a:gd name="connsiteX169" fmla="*/ 443230 w 539750"/>
              <a:gd name="connsiteY169" fmla="*/ 162298 h 479425"/>
              <a:gd name="connsiteX170" fmla="*/ 440214 w 539750"/>
              <a:gd name="connsiteY170" fmla="*/ 161980 h 479425"/>
              <a:gd name="connsiteX171" fmla="*/ 436404 w 539750"/>
              <a:gd name="connsiteY171" fmla="*/ 161662 h 479425"/>
              <a:gd name="connsiteX172" fmla="*/ 432118 w 539750"/>
              <a:gd name="connsiteY172" fmla="*/ 161344 h 479425"/>
              <a:gd name="connsiteX173" fmla="*/ 427355 w 539750"/>
              <a:gd name="connsiteY173" fmla="*/ 161344 h 479425"/>
              <a:gd name="connsiteX174" fmla="*/ 422275 w 539750"/>
              <a:gd name="connsiteY174" fmla="*/ 161344 h 479425"/>
              <a:gd name="connsiteX175" fmla="*/ 417036 w 539750"/>
              <a:gd name="connsiteY175" fmla="*/ 161662 h 479425"/>
              <a:gd name="connsiteX176" fmla="*/ 411639 w 539750"/>
              <a:gd name="connsiteY176" fmla="*/ 162139 h 479425"/>
              <a:gd name="connsiteX177" fmla="*/ 406083 w 539750"/>
              <a:gd name="connsiteY177" fmla="*/ 162774 h 479425"/>
              <a:gd name="connsiteX178" fmla="*/ 405448 w 539750"/>
              <a:gd name="connsiteY178" fmla="*/ 162933 h 479425"/>
              <a:gd name="connsiteX179" fmla="*/ 404813 w 539750"/>
              <a:gd name="connsiteY179" fmla="*/ 162933 h 479425"/>
              <a:gd name="connsiteX180" fmla="*/ 402273 w 539750"/>
              <a:gd name="connsiteY180" fmla="*/ 162615 h 479425"/>
              <a:gd name="connsiteX181" fmla="*/ 399891 w 539750"/>
              <a:gd name="connsiteY181" fmla="*/ 161344 h 479425"/>
              <a:gd name="connsiteX182" fmla="*/ 398145 w 539750"/>
              <a:gd name="connsiteY182" fmla="*/ 159754 h 479425"/>
              <a:gd name="connsiteX183" fmla="*/ 396558 w 539750"/>
              <a:gd name="connsiteY183" fmla="*/ 157688 h 479425"/>
              <a:gd name="connsiteX184" fmla="*/ 395764 w 539750"/>
              <a:gd name="connsiteY184" fmla="*/ 155144 h 479425"/>
              <a:gd name="connsiteX185" fmla="*/ 395923 w 539750"/>
              <a:gd name="connsiteY185" fmla="*/ 152442 h 479425"/>
              <a:gd name="connsiteX186" fmla="*/ 396875 w 539750"/>
              <a:gd name="connsiteY186" fmla="*/ 149581 h 479425"/>
              <a:gd name="connsiteX187" fmla="*/ 398463 w 539750"/>
              <a:gd name="connsiteY187" fmla="*/ 147514 h 479425"/>
              <a:gd name="connsiteX188" fmla="*/ 400685 w 539750"/>
              <a:gd name="connsiteY188" fmla="*/ 145766 h 479425"/>
              <a:gd name="connsiteX189" fmla="*/ 403543 w 539750"/>
              <a:gd name="connsiteY189" fmla="*/ 144812 h 479425"/>
              <a:gd name="connsiteX190" fmla="*/ 411639 w 539750"/>
              <a:gd name="connsiteY190" fmla="*/ 143858 h 479425"/>
              <a:gd name="connsiteX191" fmla="*/ 419735 w 539750"/>
              <a:gd name="connsiteY191" fmla="*/ 143381 h 479425"/>
              <a:gd name="connsiteX192" fmla="*/ 427196 w 539750"/>
              <a:gd name="connsiteY192" fmla="*/ 143381 h 479425"/>
              <a:gd name="connsiteX193" fmla="*/ 434023 w 539750"/>
              <a:gd name="connsiteY193" fmla="*/ 143540 h 479425"/>
              <a:gd name="connsiteX194" fmla="*/ 440214 w 539750"/>
              <a:gd name="connsiteY194" fmla="*/ 143858 h 479425"/>
              <a:gd name="connsiteX195" fmla="*/ 438626 w 539750"/>
              <a:gd name="connsiteY195" fmla="*/ 132095 h 479425"/>
              <a:gd name="connsiteX196" fmla="*/ 436404 w 539750"/>
              <a:gd name="connsiteY196" fmla="*/ 120968 h 479425"/>
              <a:gd name="connsiteX197" fmla="*/ 433070 w 539750"/>
              <a:gd name="connsiteY197" fmla="*/ 110159 h 479425"/>
              <a:gd name="connsiteX198" fmla="*/ 428784 w 539750"/>
              <a:gd name="connsiteY198" fmla="*/ 99509 h 479425"/>
              <a:gd name="connsiteX199" fmla="*/ 424021 w 539750"/>
              <a:gd name="connsiteY199" fmla="*/ 89494 h 479425"/>
              <a:gd name="connsiteX200" fmla="*/ 418465 w 539750"/>
              <a:gd name="connsiteY200" fmla="*/ 79957 h 479425"/>
              <a:gd name="connsiteX201" fmla="*/ 411956 w 539750"/>
              <a:gd name="connsiteY201" fmla="*/ 70896 h 479425"/>
              <a:gd name="connsiteX202" fmla="*/ 404971 w 539750"/>
              <a:gd name="connsiteY202" fmla="*/ 62630 h 479425"/>
              <a:gd name="connsiteX203" fmla="*/ 397351 w 539750"/>
              <a:gd name="connsiteY203" fmla="*/ 54682 h 479425"/>
              <a:gd name="connsiteX204" fmla="*/ 388938 w 539750"/>
              <a:gd name="connsiteY204" fmla="*/ 47370 h 479425"/>
              <a:gd name="connsiteX205" fmla="*/ 380048 w 539750"/>
              <a:gd name="connsiteY205" fmla="*/ 40853 h 479425"/>
              <a:gd name="connsiteX206" fmla="*/ 370840 w 539750"/>
              <a:gd name="connsiteY206" fmla="*/ 35130 h 479425"/>
              <a:gd name="connsiteX207" fmla="*/ 361156 w 539750"/>
              <a:gd name="connsiteY207" fmla="*/ 30202 h 479425"/>
              <a:gd name="connsiteX208" fmla="*/ 350838 w 539750"/>
              <a:gd name="connsiteY208" fmla="*/ 25911 h 479425"/>
              <a:gd name="connsiteX209" fmla="*/ 340201 w 539750"/>
              <a:gd name="connsiteY209" fmla="*/ 22572 h 479425"/>
              <a:gd name="connsiteX210" fmla="*/ 329406 w 539750"/>
              <a:gd name="connsiteY210" fmla="*/ 20188 h 479425"/>
              <a:gd name="connsiteX211" fmla="*/ 318135 w 539750"/>
              <a:gd name="connsiteY211" fmla="*/ 18598 h 479425"/>
              <a:gd name="connsiteX212" fmla="*/ 306705 w 539750"/>
              <a:gd name="connsiteY212" fmla="*/ 18122 h 479425"/>
              <a:gd name="connsiteX213" fmla="*/ 296069 w 539750"/>
              <a:gd name="connsiteY213" fmla="*/ 18598 h 479425"/>
              <a:gd name="connsiteX214" fmla="*/ 285591 w 539750"/>
              <a:gd name="connsiteY214" fmla="*/ 20029 h 479425"/>
              <a:gd name="connsiteX215" fmla="*/ 275114 w 539750"/>
              <a:gd name="connsiteY215" fmla="*/ 22096 h 479425"/>
              <a:gd name="connsiteX216" fmla="*/ 264954 w 539750"/>
              <a:gd name="connsiteY216" fmla="*/ 24957 h 479425"/>
              <a:gd name="connsiteX217" fmla="*/ 254953 w 539750"/>
              <a:gd name="connsiteY217" fmla="*/ 28613 h 479425"/>
              <a:gd name="connsiteX218" fmla="*/ 245110 w 539750"/>
              <a:gd name="connsiteY218" fmla="*/ 33064 h 479425"/>
              <a:gd name="connsiteX219" fmla="*/ 235903 w 539750"/>
              <a:gd name="connsiteY219" fmla="*/ 38150 h 479425"/>
              <a:gd name="connsiteX220" fmla="*/ 226854 w 539750"/>
              <a:gd name="connsiteY220" fmla="*/ 44191 h 479425"/>
              <a:gd name="connsiteX221" fmla="*/ 218281 w 539750"/>
              <a:gd name="connsiteY221" fmla="*/ 50549 h 479425"/>
              <a:gd name="connsiteX222" fmla="*/ 210344 w 539750"/>
              <a:gd name="connsiteY222" fmla="*/ 57702 h 479425"/>
              <a:gd name="connsiteX223" fmla="*/ 203041 w 539750"/>
              <a:gd name="connsiteY223" fmla="*/ 65332 h 479425"/>
              <a:gd name="connsiteX224" fmla="*/ 196056 w 539750"/>
              <a:gd name="connsiteY224" fmla="*/ 73598 h 479425"/>
              <a:gd name="connsiteX225" fmla="*/ 202248 w 539750"/>
              <a:gd name="connsiteY225" fmla="*/ 79480 h 479425"/>
              <a:gd name="connsiteX226" fmla="*/ 208121 w 539750"/>
              <a:gd name="connsiteY226" fmla="*/ 86156 h 479425"/>
              <a:gd name="connsiteX227" fmla="*/ 212884 w 539750"/>
              <a:gd name="connsiteY227" fmla="*/ 93150 h 479425"/>
              <a:gd name="connsiteX228" fmla="*/ 217011 w 539750"/>
              <a:gd name="connsiteY228" fmla="*/ 100939 h 479425"/>
              <a:gd name="connsiteX229" fmla="*/ 220504 w 539750"/>
              <a:gd name="connsiteY229" fmla="*/ 109046 h 479425"/>
              <a:gd name="connsiteX230" fmla="*/ 222885 w 539750"/>
              <a:gd name="connsiteY230" fmla="*/ 117630 h 479425"/>
              <a:gd name="connsiteX231" fmla="*/ 224473 w 539750"/>
              <a:gd name="connsiteY231" fmla="*/ 126532 h 479425"/>
              <a:gd name="connsiteX232" fmla="*/ 224949 w 539750"/>
              <a:gd name="connsiteY232" fmla="*/ 135751 h 479425"/>
              <a:gd name="connsiteX233" fmla="*/ 224473 w 539750"/>
              <a:gd name="connsiteY233" fmla="*/ 138613 h 479425"/>
              <a:gd name="connsiteX234" fmla="*/ 223044 w 539750"/>
              <a:gd name="connsiteY234" fmla="*/ 140997 h 479425"/>
              <a:gd name="connsiteX235" fmla="*/ 221139 w 539750"/>
              <a:gd name="connsiteY235" fmla="*/ 143063 h 479425"/>
              <a:gd name="connsiteX236" fmla="*/ 218758 w 539750"/>
              <a:gd name="connsiteY236" fmla="*/ 144335 h 479425"/>
              <a:gd name="connsiteX237" fmla="*/ 215900 w 539750"/>
              <a:gd name="connsiteY237" fmla="*/ 144812 h 479425"/>
              <a:gd name="connsiteX238" fmla="*/ 213043 w 539750"/>
              <a:gd name="connsiteY238" fmla="*/ 144335 h 479425"/>
              <a:gd name="connsiteX239" fmla="*/ 210503 w 539750"/>
              <a:gd name="connsiteY239" fmla="*/ 143063 h 479425"/>
              <a:gd name="connsiteX240" fmla="*/ 208756 w 539750"/>
              <a:gd name="connsiteY240" fmla="*/ 140997 h 479425"/>
              <a:gd name="connsiteX241" fmla="*/ 207328 w 539750"/>
              <a:gd name="connsiteY241" fmla="*/ 138613 h 479425"/>
              <a:gd name="connsiteX242" fmla="*/ 206851 w 539750"/>
              <a:gd name="connsiteY242" fmla="*/ 135751 h 479425"/>
              <a:gd name="connsiteX243" fmla="*/ 206375 w 539750"/>
              <a:gd name="connsiteY243" fmla="*/ 128280 h 479425"/>
              <a:gd name="connsiteX244" fmla="*/ 205264 w 539750"/>
              <a:gd name="connsiteY244" fmla="*/ 121286 h 479425"/>
              <a:gd name="connsiteX245" fmla="*/ 203359 w 539750"/>
              <a:gd name="connsiteY245" fmla="*/ 114610 h 479425"/>
              <a:gd name="connsiteX246" fmla="*/ 200501 w 539750"/>
              <a:gd name="connsiteY246" fmla="*/ 108092 h 479425"/>
              <a:gd name="connsiteX247" fmla="*/ 197326 w 539750"/>
              <a:gd name="connsiteY247" fmla="*/ 102052 h 479425"/>
              <a:gd name="connsiteX248" fmla="*/ 193199 w 539750"/>
              <a:gd name="connsiteY248" fmla="*/ 96488 h 479425"/>
              <a:gd name="connsiteX249" fmla="*/ 188754 w 539750"/>
              <a:gd name="connsiteY249" fmla="*/ 91402 h 479425"/>
              <a:gd name="connsiteX250" fmla="*/ 183674 w 539750"/>
              <a:gd name="connsiteY250" fmla="*/ 86633 h 479425"/>
              <a:gd name="connsiteX251" fmla="*/ 178118 w 539750"/>
              <a:gd name="connsiteY251" fmla="*/ 82659 h 479425"/>
              <a:gd name="connsiteX252" fmla="*/ 174943 w 539750"/>
              <a:gd name="connsiteY252" fmla="*/ 80593 h 479425"/>
              <a:gd name="connsiteX253" fmla="*/ 171768 w 539750"/>
              <a:gd name="connsiteY253" fmla="*/ 79003 h 479425"/>
              <a:gd name="connsiteX254" fmla="*/ 169704 w 539750"/>
              <a:gd name="connsiteY254" fmla="*/ 78049 h 479425"/>
              <a:gd name="connsiteX255" fmla="*/ 166211 w 539750"/>
              <a:gd name="connsiteY255" fmla="*/ 76619 h 479425"/>
              <a:gd name="connsiteX256" fmla="*/ 162401 w 539750"/>
              <a:gd name="connsiteY256" fmla="*/ 75188 h 479425"/>
              <a:gd name="connsiteX257" fmla="*/ 161925 w 539750"/>
              <a:gd name="connsiteY257" fmla="*/ 75029 h 479425"/>
              <a:gd name="connsiteX258" fmla="*/ 161449 w 539750"/>
              <a:gd name="connsiteY258" fmla="*/ 74870 h 479425"/>
              <a:gd name="connsiteX259" fmla="*/ 157798 w 539750"/>
              <a:gd name="connsiteY259" fmla="*/ 74075 h 479425"/>
              <a:gd name="connsiteX260" fmla="*/ 154305 w 539750"/>
              <a:gd name="connsiteY260" fmla="*/ 73280 h 479425"/>
              <a:gd name="connsiteX261" fmla="*/ 153194 w 539750"/>
              <a:gd name="connsiteY261" fmla="*/ 73121 h 479425"/>
              <a:gd name="connsiteX262" fmla="*/ 152241 w 539750"/>
              <a:gd name="connsiteY262" fmla="*/ 72962 h 479425"/>
              <a:gd name="connsiteX263" fmla="*/ 147955 w 539750"/>
              <a:gd name="connsiteY263" fmla="*/ 72645 h 479425"/>
              <a:gd name="connsiteX264" fmla="*/ 143986 w 539750"/>
              <a:gd name="connsiteY264" fmla="*/ 72486 h 479425"/>
              <a:gd name="connsiteX265" fmla="*/ 136049 w 539750"/>
              <a:gd name="connsiteY265" fmla="*/ 72962 h 479425"/>
              <a:gd name="connsiteX266" fmla="*/ 128429 w 539750"/>
              <a:gd name="connsiteY266" fmla="*/ 74234 h 479425"/>
              <a:gd name="connsiteX267" fmla="*/ 121126 w 539750"/>
              <a:gd name="connsiteY267" fmla="*/ 76778 h 479425"/>
              <a:gd name="connsiteX268" fmla="*/ 114300 w 539750"/>
              <a:gd name="connsiteY268" fmla="*/ 79798 h 479425"/>
              <a:gd name="connsiteX269" fmla="*/ 107950 w 539750"/>
              <a:gd name="connsiteY269" fmla="*/ 83772 h 479425"/>
              <a:gd name="connsiteX270" fmla="*/ 102076 w 539750"/>
              <a:gd name="connsiteY270" fmla="*/ 88382 h 479425"/>
              <a:gd name="connsiteX271" fmla="*/ 96838 w 539750"/>
              <a:gd name="connsiteY271" fmla="*/ 93627 h 479425"/>
              <a:gd name="connsiteX272" fmla="*/ 92234 w 539750"/>
              <a:gd name="connsiteY272" fmla="*/ 99509 h 479425"/>
              <a:gd name="connsiteX273" fmla="*/ 88265 w 539750"/>
              <a:gd name="connsiteY273" fmla="*/ 106026 h 479425"/>
              <a:gd name="connsiteX274" fmla="*/ 85249 w 539750"/>
              <a:gd name="connsiteY274" fmla="*/ 112861 h 479425"/>
              <a:gd name="connsiteX275" fmla="*/ 82868 w 539750"/>
              <a:gd name="connsiteY275" fmla="*/ 120173 h 479425"/>
              <a:gd name="connsiteX276" fmla="*/ 81439 w 539750"/>
              <a:gd name="connsiteY276" fmla="*/ 127803 h 479425"/>
              <a:gd name="connsiteX277" fmla="*/ 80963 w 539750"/>
              <a:gd name="connsiteY277" fmla="*/ 135751 h 479425"/>
              <a:gd name="connsiteX278" fmla="*/ 80963 w 539750"/>
              <a:gd name="connsiteY278" fmla="*/ 136864 h 479425"/>
              <a:gd name="connsiteX279" fmla="*/ 81121 w 539750"/>
              <a:gd name="connsiteY279" fmla="*/ 137977 h 479425"/>
              <a:gd name="connsiteX280" fmla="*/ 81121 w 539750"/>
              <a:gd name="connsiteY280" fmla="*/ 139884 h 479425"/>
              <a:gd name="connsiteX281" fmla="*/ 81121 w 539750"/>
              <a:gd name="connsiteY281" fmla="*/ 141315 h 479425"/>
              <a:gd name="connsiteX282" fmla="*/ 80963 w 539750"/>
              <a:gd name="connsiteY282" fmla="*/ 144812 h 479425"/>
              <a:gd name="connsiteX283" fmla="*/ 80963 w 539750"/>
              <a:gd name="connsiteY283" fmla="*/ 150376 h 479425"/>
              <a:gd name="connsiteX284" fmla="*/ 75883 w 539750"/>
              <a:gd name="connsiteY284" fmla="*/ 152919 h 479425"/>
              <a:gd name="connsiteX285" fmla="*/ 68421 w 539750"/>
              <a:gd name="connsiteY285" fmla="*/ 157052 h 479425"/>
              <a:gd name="connsiteX286" fmla="*/ 61119 w 539750"/>
              <a:gd name="connsiteY286" fmla="*/ 161980 h 479425"/>
              <a:gd name="connsiteX287" fmla="*/ 54293 w 539750"/>
              <a:gd name="connsiteY287" fmla="*/ 167543 h 479425"/>
              <a:gd name="connsiteX288" fmla="*/ 47943 w 539750"/>
              <a:gd name="connsiteY288" fmla="*/ 173584 h 479425"/>
              <a:gd name="connsiteX289" fmla="*/ 42228 w 539750"/>
              <a:gd name="connsiteY289" fmla="*/ 180260 h 479425"/>
              <a:gd name="connsiteX290" fmla="*/ 36830 w 539750"/>
              <a:gd name="connsiteY290" fmla="*/ 187572 h 479425"/>
              <a:gd name="connsiteX291" fmla="*/ 32068 w 539750"/>
              <a:gd name="connsiteY291" fmla="*/ 195202 h 479425"/>
              <a:gd name="connsiteX292" fmla="*/ 27940 w 539750"/>
              <a:gd name="connsiteY292" fmla="*/ 202991 h 479425"/>
              <a:gd name="connsiteX293" fmla="*/ 24606 w 539750"/>
              <a:gd name="connsiteY293" fmla="*/ 211257 h 479425"/>
              <a:gd name="connsiteX294" fmla="*/ 21749 w 539750"/>
              <a:gd name="connsiteY294" fmla="*/ 219682 h 479425"/>
              <a:gd name="connsiteX295" fmla="*/ 19685 w 539750"/>
              <a:gd name="connsiteY295" fmla="*/ 228425 h 479425"/>
              <a:gd name="connsiteX296" fmla="*/ 18415 w 539750"/>
              <a:gd name="connsiteY296" fmla="*/ 236849 h 479425"/>
              <a:gd name="connsiteX297" fmla="*/ 17939 w 539750"/>
              <a:gd name="connsiteY297" fmla="*/ 245592 h 479425"/>
              <a:gd name="connsiteX298" fmla="*/ 18415 w 539750"/>
              <a:gd name="connsiteY298" fmla="*/ 255607 h 479425"/>
              <a:gd name="connsiteX299" fmla="*/ 20003 w 539750"/>
              <a:gd name="connsiteY299" fmla="*/ 265303 h 479425"/>
              <a:gd name="connsiteX300" fmla="*/ 22384 w 539750"/>
              <a:gd name="connsiteY300" fmla="*/ 274682 h 479425"/>
              <a:gd name="connsiteX301" fmla="*/ 25718 w 539750"/>
              <a:gd name="connsiteY301" fmla="*/ 283742 h 479425"/>
              <a:gd name="connsiteX302" fmla="*/ 29845 w 539750"/>
              <a:gd name="connsiteY302" fmla="*/ 292326 h 479425"/>
              <a:gd name="connsiteX303" fmla="*/ 34608 w 539750"/>
              <a:gd name="connsiteY303" fmla="*/ 300433 h 479425"/>
              <a:gd name="connsiteX304" fmla="*/ 40164 w 539750"/>
              <a:gd name="connsiteY304" fmla="*/ 307904 h 479425"/>
              <a:gd name="connsiteX305" fmla="*/ 46673 w 539750"/>
              <a:gd name="connsiteY305" fmla="*/ 315057 h 479425"/>
              <a:gd name="connsiteX306" fmla="*/ 53499 w 539750"/>
              <a:gd name="connsiteY306" fmla="*/ 321257 h 479425"/>
              <a:gd name="connsiteX307" fmla="*/ 60960 w 539750"/>
              <a:gd name="connsiteY307" fmla="*/ 326979 h 479425"/>
              <a:gd name="connsiteX308" fmla="*/ 69056 w 539750"/>
              <a:gd name="connsiteY308" fmla="*/ 331907 h 479425"/>
              <a:gd name="connsiteX309" fmla="*/ 77629 w 539750"/>
              <a:gd name="connsiteY309" fmla="*/ 336040 h 479425"/>
              <a:gd name="connsiteX310" fmla="*/ 86519 w 539750"/>
              <a:gd name="connsiteY310" fmla="*/ 339378 h 479425"/>
              <a:gd name="connsiteX311" fmla="*/ 95885 w 539750"/>
              <a:gd name="connsiteY311" fmla="*/ 341762 h 479425"/>
              <a:gd name="connsiteX312" fmla="*/ 105728 w 539750"/>
              <a:gd name="connsiteY312" fmla="*/ 343352 h 479425"/>
              <a:gd name="connsiteX313" fmla="*/ 115570 w 539750"/>
              <a:gd name="connsiteY313" fmla="*/ 343829 h 479425"/>
              <a:gd name="connsiteX314" fmla="*/ 161925 w 539750"/>
              <a:gd name="connsiteY314" fmla="*/ 343829 h 479425"/>
              <a:gd name="connsiteX315" fmla="*/ 164783 w 539750"/>
              <a:gd name="connsiteY315" fmla="*/ 344147 h 479425"/>
              <a:gd name="connsiteX316" fmla="*/ 167164 w 539750"/>
              <a:gd name="connsiteY316" fmla="*/ 345418 h 479425"/>
              <a:gd name="connsiteX317" fmla="*/ 169069 w 539750"/>
              <a:gd name="connsiteY317" fmla="*/ 347485 h 479425"/>
              <a:gd name="connsiteX318" fmla="*/ 170498 w 539750"/>
              <a:gd name="connsiteY318" fmla="*/ 349869 h 479425"/>
              <a:gd name="connsiteX319" fmla="*/ 170974 w 539750"/>
              <a:gd name="connsiteY319" fmla="*/ 352890 h 479425"/>
              <a:gd name="connsiteX320" fmla="*/ 170498 w 539750"/>
              <a:gd name="connsiteY320" fmla="*/ 355592 h 479425"/>
              <a:gd name="connsiteX321" fmla="*/ 169069 w 539750"/>
              <a:gd name="connsiteY321" fmla="*/ 358135 h 479425"/>
              <a:gd name="connsiteX322" fmla="*/ 167164 w 539750"/>
              <a:gd name="connsiteY322" fmla="*/ 360043 h 479425"/>
              <a:gd name="connsiteX323" fmla="*/ 164783 w 539750"/>
              <a:gd name="connsiteY323" fmla="*/ 361473 h 479425"/>
              <a:gd name="connsiteX324" fmla="*/ 161925 w 539750"/>
              <a:gd name="connsiteY324" fmla="*/ 361950 h 479425"/>
              <a:gd name="connsiteX325" fmla="*/ 115570 w 539750"/>
              <a:gd name="connsiteY325" fmla="*/ 361950 h 479425"/>
              <a:gd name="connsiteX326" fmla="*/ 104934 w 539750"/>
              <a:gd name="connsiteY326" fmla="*/ 361473 h 479425"/>
              <a:gd name="connsiteX327" fmla="*/ 94933 w 539750"/>
              <a:gd name="connsiteY327" fmla="*/ 359884 h 479425"/>
              <a:gd name="connsiteX328" fmla="*/ 84931 w 539750"/>
              <a:gd name="connsiteY328" fmla="*/ 357658 h 479425"/>
              <a:gd name="connsiteX329" fmla="*/ 75248 w 539750"/>
              <a:gd name="connsiteY329" fmla="*/ 354479 h 479425"/>
              <a:gd name="connsiteX330" fmla="*/ 66040 w 539750"/>
              <a:gd name="connsiteY330" fmla="*/ 350664 h 479425"/>
              <a:gd name="connsiteX331" fmla="*/ 57309 w 539750"/>
              <a:gd name="connsiteY331" fmla="*/ 345895 h 479425"/>
              <a:gd name="connsiteX332" fmla="*/ 48895 w 539750"/>
              <a:gd name="connsiteY332" fmla="*/ 340491 h 479425"/>
              <a:gd name="connsiteX333" fmla="*/ 41275 w 539750"/>
              <a:gd name="connsiteY333" fmla="*/ 334450 h 479425"/>
              <a:gd name="connsiteX334" fmla="*/ 33814 w 539750"/>
              <a:gd name="connsiteY334" fmla="*/ 327933 h 479425"/>
              <a:gd name="connsiteX335" fmla="*/ 27146 w 539750"/>
              <a:gd name="connsiteY335" fmla="*/ 320462 h 479425"/>
              <a:gd name="connsiteX336" fmla="*/ 21114 w 539750"/>
              <a:gd name="connsiteY336" fmla="*/ 312514 h 479425"/>
              <a:gd name="connsiteX337" fmla="*/ 15875 w 539750"/>
              <a:gd name="connsiteY337" fmla="*/ 304407 h 479425"/>
              <a:gd name="connsiteX338" fmla="*/ 11113 w 539750"/>
              <a:gd name="connsiteY338" fmla="*/ 295505 h 479425"/>
              <a:gd name="connsiteX339" fmla="*/ 7144 w 539750"/>
              <a:gd name="connsiteY339" fmla="*/ 286286 h 479425"/>
              <a:gd name="connsiteX340" fmla="*/ 4128 w 539750"/>
              <a:gd name="connsiteY340" fmla="*/ 276589 h 479425"/>
              <a:gd name="connsiteX341" fmla="*/ 1746 w 539750"/>
              <a:gd name="connsiteY341" fmla="*/ 266575 h 479425"/>
              <a:gd name="connsiteX342" fmla="*/ 476 w 539750"/>
              <a:gd name="connsiteY342" fmla="*/ 256083 h 479425"/>
              <a:gd name="connsiteX343" fmla="*/ 0 w 539750"/>
              <a:gd name="connsiteY343" fmla="*/ 245592 h 479425"/>
              <a:gd name="connsiteX344" fmla="*/ 476 w 539750"/>
              <a:gd name="connsiteY344" fmla="*/ 235737 h 479425"/>
              <a:gd name="connsiteX345" fmla="*/ 1746 w 539750"/>
              <a:gd name="connsiteY345" fmla="*/ 225881 h 479425"/>
              <a:gd name="connsiteX346" fmla="*/ 3969 w 539750"/>
              <a:gd name="connsiteY346" fmla="*/ 216185 h 479425"/>
              <a:gd name="connsiteX347" fmla="*/ 6826 w 539750"/>
              <a:gd name="connsiteY347" fmla="*/ 206647 h 479425"/>
              <a:gd name="connsiteX348" fmla="*/ 10636 w 539750"/>
              <a:gd name="connsiteY348" fmla="*/ 197269 h 479425"/>
              <a:gd name="connsiteX349" fmla="*/ 15081 w 539750"/>
              <a:gd name="connsiteY349" fmla="*/ 188367 h 479425"/>
              <a:gd name="connsiteX350" fmla="*/ 20161 w 539750"/>
              <a:gd name="connsiteY350" fmla="*/ 179624 h 479425"/>
              <a:gd name="connsiteX351" fmla="*/ 26035 w 539750"/>
              <a:gd name="connsiteY351" fmla="*/ 171517 h 479425"/>
              <a:gd name="connsiteX352" fmla="*/ 32385 w 539750"/>
              <a:gd name="connsiteY352" fmla="*/ 163887 h 479425"/>
              <a:gd name="connsiteX353" fmla="*/ 39211 w 539750"/>
              <a:gd name="connsiteY353" fmla="*/ 156575 h 479425"/>
              <a:gd name="connsiteX354" fmla="*/ 46831 w 539750"/>
              <a:gd name="connsiteY354" fmla="*/ 150058 h 479425"/>
              <a:gd name="connsiteX355" fmla="*/ 54610 w 539750"/>
              <a:gd name="connsiteY355" fmla="*/ 144335 h 479425"/>
              <a:gd name="connsiteX356" fmla="*/ 63183 w 539750"/>
              <a:gd name="connsiteY356" fmla="*/ 139248 h 479425"/>
              <a:gd name="connsiteX357" fmla="*/ 63024 w 539750"/>
              <a:gd name="connsiteY357" fmla="*/ 135751 h 479425"/>
              <a:gd name="connsiteX358" fmla="*/ 63500 w 539750"/>
              <a:gd name="connsiteY358" fmla="*/ 126850 h 479425"/>
              <a:gd name="connsiteX359" fmla="*/ 64929 w 539750"/>
              <a:gd name="connsiteY359" fmla="*/ 118266 h 479425"/>
              <a:gd name="connsiteX360" fmla="*/ 66993 w 539750"/>
              <a:gd name="connsiteY360" fmla="*/ 110000 h 479425"/>
              <a:gd name="connsiteX361" fmla="*/ 70168 w 539750"/>
              <a:gd name="connsiteY361" fmla="*/ 102211 h 479425"/>
              <a:gd name="connsiteX362" fmla="*/ 74136 w 539750"/>
              <a:gd name="connsiteY362" fmla="*/ 94581 h 479425"/>
              <a:gd name="connsiteX363" fmla="*/ 78740 w 539750"/>
              <a:gd name="connsiteY363" fmla="*/ 87746 h 479425"/>
              <a:gd name="connsiteX364" fmla="*/ 83979 w 539750"/>
              <a:gd name="connsiteY364" fmla="*/ 81228 h 479425"/>
              <a:gd name="connsiteX365" fmla="*/ 89853 w 539750"/>
              <a:gd name="connsiteY365" fmla="*/ 75188 h 479425"/>
              <a:gd name="connsiteX366" fmla="*/ 96203 w 539750"/>
              <a:gd name="connsiteY366" fmla="*/ 69942 h 479425"/>
              <a:gd name="connsiteX367" fmla="*/ 103029 w 539750"/>
              <a:gd name="connsiteY367" fmla="*/ 65332 h 479425"/>
              <a:gd name="connsiteX368" fmla="*/ 110490 w 539750"/>
              <a:gd name="connsiteY368" fmla="*/ 61517 h 479425"/>
              <a:gd name="connsiteX369" fmla="*/ 118428 w 539750"/>
              <a:gd name="connsiteY369" fmla="*/ 58497 h 479425"/>
              <a:gd name="connsiteX370" fmla="*/ 126524 w 539750"/>
              <a:gd name="connsiteY370" fmla="*/ 56113 h 479425"/>
              <a:gd name="connsiteX371" fmla="*/ 135096 w 539750"/>
              <a:gd name="connsiteY371" fmla="*/ 54841 h 479425"/>
              <a:gd name="connsiteX372" fmla="*/ 143986 w 539750"/>
              <a:gd name="connsiteY372" fmla="*/ 54364 h 479425"/>
              <a:gd name="connsiteX373" fmla="*/ 148590 w 539750"/>
              <a:gd name="connsiteY373" fmla="*/ 54523 h 479425"/>
              <a:gd name="connsiteX374" fmla="*/ 152876 w 539750"/>
              <a:gd name="connsiteY374" fmla="*/ 54841 h 479425"/>
              <a:gd name="connsiteX375" fmla="*/ 155893 w 539750"/>
              <a:gd name="connsiteY375" fmla="*/ 55318 h 479425"/>
              <a:gd name="connsiteX376" fmla="*/ 161925 w 539750"/>
              <a:gd name="connsiteY376" fmla="*/ 56272 h 479425"/>
              <a:gd name="connsiteX377" fmla="*/ 165100 w 539750"/>
              <a:gd name="connsiteY377" fmla="*/ 57385 h 479425"/>
              <a:gd name="connsiteX378" fmla="*/ 170498 w 539750"/>
              <a:gd name="connsiteY378" fmla="*/ 58974 h 479425"/>
              <a:gd name="connsiteX379" fmla="*/ 173673 w 539750"/>
              <a:gd name="connsiteY379" fmla="*/ 60087 h 479425"/>
              <a:gd name="connsiteX380" fmla="*/ 179070 w 539750"/>
              <a:gd name="connsiteY380" fmla="*/ 62471 h 479425"/>
              <a:gd name="connsiteX381" fmla="*/ 180023 w 539750"/>
              <a:gd name="connsiteY381" fmla="*/ 62948 h 479425"/>
              <a:gd name="connsiteX382" fmla="*/ 181134 w 539750"/>
              <a:gd name="connsiteY382" fmla="*/ 63425 h 479425"/>
              <a:gd name="connsiteX383" fmla="*/ 188278 w 539750"/>
              <a:gd name="connsiteY383" fmla="*/ 54682 h 479425"/>
              <a:gd name="connsiteX384" fmla="*/ 195898 w 539750"/>
              <a:gd name="connsiteY384" fmla="*/ 46416 h 479425"/>
              <a:gd name="connsiteX385" fmla="*/ 204153 w 539750"/>
              <a:gd name="connsiteY385" fmla="*/ 38786 h 479425"/>
              <a:gd name="connsiteX386" fmla="*/ 212725 w 539750"/>
              <a:gd name="connsiteY386" fmla="*/ 31633 h 479425"/>
              <a:gd name="connsiteX387" fmla="*/ 221933 w 539750"/>
              <a:gd name="connsiteY387" fmla="*/ 25434 h 479425"/>
              <a:gd name="connsiteX388" fmla="*/ 231616 w 539750"/>
              <a:gd name="connsiteY388" fmla="*/ 19711 h 479425"/>
              <a:gd name="connsiteX389" fmla="*/ 241618 w 539750"/>
              <a:gd name="connsiteY389" fmla="*/ 14466 h 479425"/>
              <a:gd name="connsiteX390" fmla="*/ 251936 w 539750"/>
              <a:gd name="connsiteY390" fmla="*/ 10333 h 479425"/>
              <a:gd name="connsiteX391" fmla="*/ 262573 w 539750"/>
              <a:gd name="connsiteY391" fmla="*/ 6677 h 479425"/>
              <a:gd name="connsiteX392" fmla="*/ 273368 w 539750"/>
              <a:gd name="connsiteY392" fmla="*/ 3656 h 479425"/>
              <a:gd name="connsiteX393" fmla="*/ 284321 w 539750"/>
              <a:gd name="connsiteY393" fmla="*/ 1749 h 479425"/>
              <a:gd name="connsiteX394" fmla="*/ 295434 w 539750"/>
              <a:gd name="connsiteY394" fmla="*/ 318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539750" h="479425">
                <a:moveTo>
                  <a:pt x="278131" y="190500"/>
                </a:moveTo>
                <a:lnTo>
                  <a:pt x="280512" y="190500"/>
                </a:lnTo>
                <a:lnTo>
                  <a:pt x="282734" y="191135"/>
                </a:lnTo>
                <a:lnTo>
                  <a:pt x="284481" y="191928"/>
                </a:lnTo>
                <a:lnTo>
                  <a:pt x="285751" y="193039"/>
                </a:lnTo>
                <a:lnTo>
                  <a:pt x="357664" y="265230"/>
                </a:lnTo>
                <a:lnTo>
                  <a:pt x="359093" y="267293"/>
                </a:lnTo>
                <a:lnTo>
                  <a:pt x="360046" y="269356"/>
                </a:lnTo>
                <a:lnTo>
                  <a:pt x="360363" y="271736"/>
                </a:lnTo>
                <a:lnTo>
                  <a:pt x="360046" y="273957"/>
                </a:lnTo>
                <a:lnTo>
                  <a:pt x="359093" y="276178"/>
                </a:lnTo>
                <a:lnTo>
                  <a:pt x="357664" y="278082"/>
                </a:lnTo>
                <a:lnTo>
                  <a:pt x="355759" y="279510"/>
                </a:lnTo>
                <a:lnTo>
                  <a:pt x="353537" y="280462"/>
                </a:lnTo>
                <a:lnTo>
                  <a:pt x="351314" y="280779"/>
                </a:lnTo>
                <a:lnTo>
                  <a:pt x="349092" y="280462"/>
                </a:lnTo>
                <a:lnTo>
                  <a:pt x="346869" y="279510"/>
                </a:lnTo>
                <a:lnTo>
                  <a:pt x="344964" y="278082"/>
                </a:lnTo>
                <a:lnTo>
                  <a:pt x="288291" y="221281"/>
                </a:lnTo>
                <a:lnTo>
                  <a:pt x="288291" y="448486"/>
                </a:lnTo>
                <a:lnTo>
                  <a:pt x="344964" y="391685"/>
                </a:lnTo>
                <a:lnTo>
                  <a:pt x="346869" y="390257"/>
                </a:lnTo>
                <a:lnTo>
                  <a:pt x="349092" y="389305"/>
                </a:lnTo>
                <a:lnTo>
                  <a:pt x="351314" y="389146"/>
                </a:lnTo>
                <a:lnTo>
                  <a:pt x="353537" y="389305"/>
                </a:lnTo>
                <a:lnTo>
                  <a:pt x="355759" y="390257"/>
                </a:lnTo>
                <a:lnTo>
                  <a:pt x="357664" y="391685"/>
                </a:lnTo>
                <a:lnTo>
                  <a:pt x="359093" y="393430"/>
                </a:lnTo>
                <a:lnTo>
                  <a:pt x="360046" y="395810"/>
                </a:lnTo>
                <a:lnTo>
                  <a:pt x="360363" y="398031"/>
                </a:lnTo>
                <a:lnTo>
                  <a:pt x="360046" y="400411"/>
                </a:lnTo>
                <a:lnTo>
                  <a:pt x="359093" y="402474"/>
                </a:lnTo>
                <a:lnTo>
                  <a:pt x="357664" y="404536"/>
                </a:lnTo>
                <a:lnTo>
                  <a:pt x="285751" y="476728"/>
                </a:lnTo>
                <a:lnTo>
                  <a:pt x="284481" y="477680"/>
                </a:lnTo>
                <a:lnTo>
                  <a:pt x="282734" y="478632"/>
                </a:lnTo>
                <a:lnTo>
                  <a:pt x="281147" y="479267"/>
                </a:lnTo>
                <a:lnTo>
                  <a:pt x="279401" y="479425"/>
                </a:lnTo>
                <a:lnTo>
                  <a:pt x="277496" y="479267"/>
                </a:lnTo>
                <a:lnTo>
                  <a:pt x="275908" y="478632"/>
                </a:lnTo>
                <a:lnTo>
                  <a:pt x="274321" y="477680"/>
                </a:lnTo>
                <a:lnTo>
                  <a:pt x="272892" y="476728"/>
                </a:lnTo>
                <a:lnTo>
                  <a:pt x="200978" y="404536"/>
                </a:lnTo>
                <a:lnTo>
                  <a:pt x="199549" y="402474"/>
                </a:lnTo>
                <a:lnTo>
                  <a:pt x="198756" y="400411"/>
                </a:lnTo>
                <a:lnTo>
                  <a:pt x="198438" y="398031"/>
                </a:lnTo>
                <a:lnTo>
                  <a:pt x="198756" y="395810"/>
                </a:lnTo>
                <a:lnTo>
                  <a:pt x="199549" y="393430"/>
                </a:lnTo>
                <a:lnTo>
                  <a:pt x="200978" y="391685"/>
                </a:lnTo>
                <a:lnTo>
                  <a:pt x="203042" y="390257"/>
                </a:lnTo>
                <a:lnTo>
                  <a:pt x="205106" y="389305"/>
                </a:lnTo>
                <a:lnTo>
                  <a:pt x="207328" y="389146"/>
                </a:lnTo>
                <a:lnTo>
                  <a:pt x="209709" y="389305"/>
                </a:lnTo>
                <a:lnTo>
                  <a:pt x="211773" y="390257"/>
                </a:lnTo>
                <a:lnTo>
                  <a:pt x="213837" y="391685"/>
                </a:lnTo>
                <a:lnTo>
                  <a:pt x="270352" y="448486"/>
                </a:lnTo>
                <a:lnTo>
                  <a:pt x="270352" y="221281"/>
                </a:lnTo>
                <a:lnTo>
                  <a:pt x="213837" y="278082"/>
                </a:lnTo>
                <a:lnTo>
                  <a:pt x="211773" y="279510"/>
                </a:lnTo>
                <a:lnTo>
                  <a:pt x="209709" y="280462"/>
                </a:lnTo>
                <a:lnTo>
                  <a:pt x="207328" y="280779"/>
                </a:lnTo>
                <a:lnTo>
                  <a:pt x="205106" y="280462"/>
                </a:lnTo>
                <a:lnTo>
                  <a:pt x="203042" y="279510"/>
                </a:lnTo>
                <a:lnTo>
                  <a:pt x="200978" y="278082"/>
                </a:lnTo>
                <a:lnTo>
                  <a:pt x="199549" y="276178"/>
                </a:lnTo>
                <a:lnTo>
                  <a:pt x="198756" y="273957"/>
                </a:lnTo>
                <a:lnTo>
                  <a:pt x="198438" y="271736"/>
                </a:lnTo>
                <a:lnTo>
                  <a:pt x="198756" y="269356"/>
                </a:lnTo>
                <a:lnTo>
                  <a:pt x="199549" y="267293"/>
                </a:lnTo>
                <a:lnTo>
                  <a:pt x="200978" y="265230"/>
                </a:lnTo>
                <a:lnTo>
                  <a:pt x="272892" y="193039"/>
                </a:lnTo>
                <a:lnTo>
                  <a:pt x="274321" y="191928"/>
                </a:lnTo>
                <a:lnTo>
                  <a:pt x="275908" y="191135"/>
                </a:lnTo>
                <a:close/>
                <a:moveTo>
                  <a:pt x="306705" y="0"/>
                </a:moveTo>
                <a:lnTo>
                  <a:pt x="319088" y="636"/>
                </a:lnTo>
                <a:lnTo>
                  <a:pt x="331470" y="2226"/>
                </a:lnTo>
                <a:lnTo>
                  <a:pt x="343535" y="4610"/>
                </a:lnTo>
                <a:lnTo>
                  <a:pt x="355124" y="8266"/>
                </a:lnTo>
                <a:lnTo>
                  <a:pt x="366395" y="12717"/>
                </a:lnTo>
                <a:lnTo>
                  <a:pt x="377190" y="17963"/>
                </a:lnTo>
                <a:lnTo>
                  <a:pt x="387509" y="24003"/>
                </a:lnTo>
                <a:lnTo>
                  <a:pt x="397351" y="30997"/>
                </a:lnTo>
                <a:lnTo>
                  <a:pt x="406559" y="38786"/>
                </a:lnTo>
                <a:lnTo>
                  <a:pt x="415290" y="46893"/>
                </a:lnTo>
                <a:lnTo>
                  <a:pt x="423069" y="55954"/>
                </a:lnTo>
                <a:lnTo>
                  <a:pt x="430530" y="65650"/>
                </a:lnTo>
                <a:lnTo>
                  <a:pt x="437039" y="75824"/>
                </a:lnTo>
                <a:lnTo>
                  <a:pt x="442754" y="86633"/>
                </a:lnTo>
                <a:lnTo>
                  <a:pt x="447834" y="97760"/>
                </a:lnTo>
                <a:lnTo>
                  <a:pt x="451961" y="109523"/>
                </a:lnTo>
                <a:lnTo>
                  <a:pt x="454978" y="121445"/>
                </a:lnTo>
                <a:lnTo>
                  <a:pt x="457359" y="133844"/>
                </a:lnTo>
                <a:lnTo>
                  <a:pt x="458629" y="146561"/>
                </a:lnTo>
                <a:lnTo>
                  <a:pt x="467836" y="149422"/>
                </a:lnTo>
                <a:lnTo>
                  <a:pt x="476568" y="153237"/>
                </a:lnTo>
                <a:lnTo>
                  <a:pt x="484981" y="157688"/>
                </a:lnTo>
                <a:lnTo>
                  <a:pt x="492919" y="162774"/>
                </a:lnTo>
                <a:lnTo>
                  <a:pt x="500380" y="168656"/>
                </a:lnTo>
                <a:lnTo>
                  <a:pt x="507365" y="175014"/>
                </a:lnTo>
                <a:lnTo>
                  <a:pt x="513715" y="182167"/>
                </a:lnTo>
                <a:lnTo>
                  <a:pt x="519430" y="189639"/>
                </a:lnTo>
                <a:lnTo>
                  <a:pt x="524669" y="197586"/>
                </a:lnTo>
                <a:lnTo>
                  <a:pt x="529114" y="206170"/>
                </a:lnTo>
                <a:lnTo>
                  <a:pt x="532924" y="215072"/>
                </a:lnTo>
                <a:lnTo>
                  <a:pt x="535781" y="224133"/>
                </a:lnTo>
                <a:lnTo>
                  <a:pt x="538004" y="233670"/>
                </a:lnTo>
                <a:lnTo>
                  <a:pt x="539274" y="243208"/>
                </a:lnTo>
                <a:lnTo>
                  <a:pt x="539750" y="253063"/>
                </a:lnTo>
                <a:lnTo>
                  <a:pt x="539274" y="263555"/>
                </a:lnTo>
                <a:lnTo>
                  <a:pt x="537845" y="273728"/>
                </a:lnTo>
                <a:lnTo>
                  <a:pt x="535464" y="283583"/>
                </a:lnTo>
                <a:lnTo>
                  <a:pt x="532289" y="292962"/>
                </a:lnTo>
                <a:lnTo>
                  <a:pt x="528161" y="302182"/>
                </a:lnTo>
                <a:lnTo>
                  <a:pt x="523240" y="310765"/>
                </a:lnTo>
                <a:lnTo>
                  <a:pt x="517684" y="318872"/>
                </a:lnTo>
                <a:lnTo>
                  <a:pt x="511493" y="326343"/>
                </a:lnTo>
                <a:lnTo>
                  <a:pt x="504349" y="333338"/>
                </a:lnTo>
                <a:lnTo>
                  <a:pt x="497046" y="339696"/>
                </a:lnTo>
                <a:lnTo>
                  <a:pt x="488950" y="345260"/>
                </a:lnTo>
                <a:lnTo>
                  <a:pt x="480378" y="350187"/>
                </a:lnTo>
                <a:lnTo>
                  <a:pt x="471329" y="354161"/>
                </a:lnTo>
                <a:lnTo>
                  <a:pt x="461963" y="357499"/>
                </a:lnTo>
                <a:lnTo>
                  <a:pt x="452120" y="359884"/>
                </a:lnTo>
                <a:lnTo>
                  <a:pt x="441960" y="361473"/>
                </a:lnTo>
                <a:lnTo>
                  <a:pt x="431641" y="361950"/>
                </a:lnTo>
                <a:lnTo>
                  <a:pt x="395764" y="361950"/>
                </a:lnTo>
                <a:lnTo>
                  <a:pt x="393065" y="361473"/>
                </a:lnTo>
                <a:lnTo>
                  <a:pt x="390366" y="360043"/>
                </a:lnTo>
                <a:lnTo>
                  <a:pt x="388620" y="358135"/>
                </a:lnTo>
                <a:lnTo>
                  <a:pt x="387350" y="355592"/>
                </a:lnTo>
                <a:lnTo>
                  <a:pt x="386874" y="352890"/>
                </a:lnTo>
                <a:lnTo>
                  <a:pt x="387350" y="349869"/>
                </a:lnTo>
                <a:lnTo>
                  <a:pt x="388620" y="347485"/>
                </a:lnTo>
                <a:lnTo>
                  <a:pt x="390366" y="345418"/>
                </a:lnTo>
                <a:lnTo>
                  <a:pt x="393065" y="344147"/>
                </a:lnTo>
                <a:lnTo>
                  <a:pt x="395764" y="343829"/>
                </a:lnTo>
                <a:lnTo>
                  <a:pt x="431641" y="343829"/>
                </a:lnTo>
                <a:lnTo>
                  <a:pt x="440849" y="343352"/>
                </a:lnTo>
                <a:lnTo>
                  <a:pt x="449739" y="341921"/>
                </a:lnTo>
                <a:lnTo>
                  <a:pt x="458311" y="339696"/>
                </a:lnTo>
                <a:lnTo>
                  <a:pt x="466566" y="336517"/>
                </a:lnTo>
                <a:lnTo>
                  <a:pt x="474504" y="332861"/>
                </a:lnTo>
                <a:lnTo>
                  <a:pt x="481965" y="328251"/>
                </a:lnTo>
                <a:lnTo>
                  <a:pt x="488950" y="323164"/>
                </a:lnTo>
                <a:lnTo>
                  <a:pt x="495300" y="317124"/>
                </a:lnTo>
                <a:lnTo>
                  <a:pt x="501174" y="310765"/>
                </a:lnTo>
                <a:lnTo>
                  <a:pt x="506413" y="303612"/>
                </a:lnTo>
                <a:lnTo>
                  <a:pt x="510858" y="296300"/>
                </a:lnTo>
                <a:lnTo>
                  <a:pt x="514509" y="288352"/>
                </a:lnTo>
                <a:lnTo>
                  <a:pt x="517684" y="280086"/>
                </a:lnTo>
                <a:lnTo>
                  <a:pt x="519906" y="271344"/>
                </a:lnTo>
                <a:lnTo>
                  <a:pt x="521335" y="262442"/>
                </a:lnTo>
                <a:lnTo>
                  <a:pt x="521811" y="253063"/>
                </a:lnTo>
                <a:lnTo>
                  <a:pt x="521335" y="243844"/>
                </a:lnTo>
                <a:lnTo>
                  <a:pt x="519748" y="234783"/>
                </a:lnTo>
                <a:lnTo>
                  <a:pt x="517684" y="226040"/>
                </a:lnTo>
                <a:lnTo>
                  <a:pt x="514509" y="217456"/>
                </a:lnTo>
                <a:lnTo>
                  <a:pt x="510699" y="209508"/>
                </a:lnTo>
                <a:lnTo>
                  <a:pt x="506095" y="201719"/>
                </a:lnTo>
                <a:lnTo>
                  <a:pt x="500698" y="194566"/>
                </a:lnTo>
                <a:lnTo>
                  <a:pt x="494824" y="187890"/>
                </a:lnTo>
                <a:lnTo>
                  <a:pt x="488156" y="182008"/>
                </a:lnTo>
                <a:lnTo>
                  <a:pt x="481171" y="176604"/>
                </a:lnTo>
                <a:lnTo>
                  <a:pt x="473710" y="171994"/>
                </a:lnTo>
                <a:lnTo>
                  <a:pt x="465455" y="168020"/>
                </a:lnTo>
                <a:lnTo>
                  <a:pt x="457200" y="164841"/>
                </a:lnTo>
                <a:lnTo>
                  <a:pt x="448310" y="162774"/>
                </a:lnTo>
                <a:lnTo>
                  <a:pt x="447516" y="162615"/>
                </a:lnTo>
                <a:lnTo>
                  <a:pt x="445770" y="162457"/>
                </a:lnTo>
                <a:lnTo>
                  <a:pt x="443230" y="162298"/>
                </a:lnTo>
                <a:lnTo>
                  <a:pt x="440214" y="161980"/>
                </a:lnTo>
                <a:lnTo>
                  <a:pt x="436404" y="161662"/>
                </a:lnTo>
                <a:lnTo>
                  <a:pt x="432118" y="161344"/>
                </a:lnTo>
                <a:lnTo>
                  <a:pt x="427355" y="161344"/>
                </a:lnTo>
                <a:lnTo>
                  <a:pt x="422275" y="161344"/>
                </a:lnTo>
                <a:lnTo>
                  <a:pt x="417036" y="161662"/>
                </a:lnTo>
                <a:lnTo>
                  <a:pt x="411639" y="162139"/>
                </a:lnTo>
                <a:lnTo>
                  <a:pt x="406083" y="162774"/>
                </a:lnTo>
                <a:lnTo>
                  <a:pt x="405448" y="162933"/>
                </a:lnTo>
                <a:lnTo>
                  <a:pt x="404813" y="162933"/>
                </a:lnTo>
                <a:lnTo>
                  <a:pt x="402273" y="162615"/>
                </a:lnTo>
                <a:lnTo>
                  <a:pt x="399891" y="161344"/>
                </a:lnTo>
                <a:lnTo>
                  <a:pt x="398145" y="159754"/>
                </a:lnTo>
                <a:lnTo>
                  <a:pt x="396558" y="157688"/>
                </a:lnTo>
                <a:lnTo>
                  <a:pt x="395764" y="155144"/>
                </a:lnTo>
                <a:lnTo>
                  <a:pt x="395923" y="152442"/>
                </a:lnTo>
                <a:lnTo>
                  <a:pt x="396875" y="149581"/>
                </a:lnTo>
                <a:lnTo>
                  <a:pt x="398463" y="147514"/>
                </a:lnTo>
                <a:lnTo>
                  <a:pt x="400685" y="145766"/>
                </a:lnTo>
                <a:lnTo>
                  <a:pt x="403543" y="144812"/>
                </a:lnTo>
                <a:lnTo>
                  <a:pt x="411639" y="143858"/>
                </a:lnTo>
                <a:lnTo>
                  <a:pt x="419735" y="143381"/>
                </a:lnTo>
                <a:lnTo>
                  <a:pt x="427196" y="143381"/>
                </a:lnTo>
                <a:lnTo>
                  <a:pt x="434023" y="143540"/>
                </a:lnTo>
                <a:lnTo>
                  <a:pt x="440214" y="143858"/>
                </a:lnTo>
                <a:lnTo>
                  <a:pt x="438626" y="132095"/>
                </a:lnTo>
                <a:lnTo>
                  <a:pt x="436404" y="120968"/>
                </a:lnTo>
                <a:lnTo>
                  <a:pt x="433070" y="110159"/>
                </a:lnTo>
                <a:lnTo>
                  <a:pt x="428784" y="99509"/>
                </a:lnTo>
                <a:lnTo>
                  <a:pt x="424021" y="89494"/>
                </a:lnTo>
                <a:lnTo>
                  <a:pt x="418465" y="79957"/>
                </a:lnTo>
                <a:lnTo>
                  <a:pt x="411956" y="70896"/>
                </a:lnTo>
                <a:lnTo>
                  <a:pt x="404971" y="62630"/>
                </a:lnTo>
                <a:lnTo>
                  <a:pt x="397351" y="54682"/>
                </a:lnTo>
                <a:lnTo>
                  <a:pt x="388938" y="47370"/>
                </a:lnTo>
                <a:lnTo>
                  <a:pt x="380048" y="40853"/>
                </a:lnTo>
                <a:lnTo>
                  <a:pt x="370840" y="35130"/>
                </a:lnTo>
                <a:lnTo>
                  <a:pt x="361156" y="30202"/>
                </a:lnTo>
                <a:lnTo>
                  <a:pt x="350838" y="25911"/>
                </a:lnTo>
                <a:lnTo>
                  <a:pt x="340201" y="22572"/>
                </a:lnTo>
                <a:lnTo>
                  <a:pt x="329406" y="20188"/>
                </a:lnTo>
                <a:lnTo>
                  <a:pt x="318135" y="18598"/>
                </a:lnTo>
                <a:lnTo>
                  <a:pt x="306705" y="18122"/>
                </a:lnTo>
                <a:lnTo>
                  <a:pt x="296069" y="18598"/>
                </a:lnTo>
                <a:lnTo>
                  <a:pt x="285591" y="20029"/>
                </a:lnTo>
                <a:lnTo>
                  <a:pt x="275114" y="22096"/>
                </a:lnTo>
                <a:lnTo>
                  <a:pt x="264954" y="24957"/>
                </a:lnTo>
                <a:lnTo>
                  <a:pt x="254953" y="28613"/>
                </a:lnTo>
                <a:lnTo>
                  <a:pt x="245110" y="33064"/>
                </a:lnTo>
                <a:lnTo>
                  <a:pt x="235903" y="38150"/>
                </a:lnTo>
                <a:lnTo>
                  <a:pt x="226854" y="44191"/>
                </a:lnTo>
                <a:lnTo>
                  <a:pt x="218281" y="50549"/>
                </a:lnTo>
                <a:lnTo>
                  <a:pt x="210344" y="57702"/>
                </a:lnTo>
                <a:lnTo>
                  <a:pt x="203041" y="65332"/>
                </a:lnTo>
                <a:lnTo>
                  <a:pt x="196056" y="73598"/>
                </a:lnTo>
                <a:lnTo>
                  <a:pt x="202248" y="79480"/>
                </a:lnTo>
                <a:lnTo>
                  <a:pt x="208121" y="86156"/>
                </a:lnTo>
                <a:lnTo>
                  <a:pt x="212884" y="93150"/>
                </a:lnTo>
                <a:lnTo>
                  <a:pt x="217011" y="100939"/>
                </a:lnTo>
                <a:lnTo>
                  <a:pt x="220504" y="109046"/>
                </a:lnTo>
                <a:lnTo>
                  <a:pt x="222885" y="117630"/>
                </a:lnTo>
                <a:lnTo>
                  <a:pt x="224473" y="126532"/>
                </a:lnTo>
                <a:lnTo>
                  <a:pt x="224949" y="135751"/>
                </a:lnTo>
                <a:lnTo>
                  <a:pt x="224473" y="138613"/>
                </a:lnTo>
                <a:lnTo>
                  <a:pt x="223044" y="140997"/>
                </a:lnTo>
                <a:lnTo>
                  <a:pt x="221139" y="143063"/>
                </a:lnTo>
                <a:lnTo>
                  <a:pt x="218758" y="144335"/>
                </a:lnTo>
                <a:lnTo>
                  <a:pt x="215900" y="144812"/>
                </a:lnTo>
                <a:lnTo>
                  <a:pt x="213043" y="144335"/>
                </a:lnTo>
                <a:lnTo>
                  <a:pt x="210503" y="143063"/>
                </a:lnTo>
                <a:lnTo>
                  <a:pt x="208756" y="140997"/>
                </a:lnTo>
                <a:lnTo>
                  <a:pt x="207328" y="138613"/>
                </a:lnTo>
                <a:lnTo>
                  <a:pt x="206851" y="135751"/>
                </a:lnTo>
                <a:lnTo>
                  <a:pt x="206375" y="128280"/>
                </a:lnTo>
                <a:lnTo>
                  <a:pt x="205264" y="121286"/>
                </a:lnTo>
                <a:lnTo>
                  <a:pt x="203359" y="114610"/>
                </a:lnTo>
                <a:lnTo>
                  <a:pt x="200501" y="108092"/>
                </a:lnTo>
                <a:lnTo>
                  <a:pt x="197326" y="102052"/>
                </a:lnTo>
                <a:lnTo>
                  <a:pt x="193199" y="96488"/>
                </a:lnTo>
                <a:lnTo>
                  <a:pt x="188754" y="91402"/>
                </a:lnTo>
                <a:lnTo>
                  <a:pt x="183674" y="86633"/>
                </a:lnTo>
                <a:lnTo>
                  <a:pt x="178118" y="82659"/>
                </a:lnTo>
                <a:lnTo>
                  <a:pt x="174943" y="80593"/>
                </a:lnTo>
                <a:lnTo>
                  <a:pt x="171768" y="79003"/>
                </a:lnTo>
                <a:lnTo>
                  <a:pt x="169704" y="78049"/>
                </a:lnTo>
                <a:lnTo>
                  <a:pt x="166211" y="76619"/>
                </a:lnTo>
                <a:lnTo>
                  <a:pt x="162401" y="75188"/>
                </a:lnTo>
                <a:lnTo>
                  <a:pt x="161925" y="75029"/>
                </a:lnTo>
                <a:lnTo>
                  <a:pt x="161449" y="74870"/>
                </a:lnTo>
                <a:lnTo>
                  <a:pt x="157798" y="74075"/>
                </a:lnTo>
                <a:lnTo>
                  <a:pt x="154305" y="73280"/>
                </a:lnTo>
                <a:lnTo>
                  <a:pt x="153194" y="73121"/>
                </a:lnTo>
                <a:lnTo>
                  <a:pt x="152241" y="72962"/>
                </a:lnTo>
                <a:lnTo>
                  <a:pt x="147955" y="72645"/>
                </a:lnTo>
                <a:lnTo>
                  <a:pt x="143986" y="72486"/>
                </a:lnTo>
                <a:lnTo>
                  <a:pt x="136049" y="72962"/>
                </a:lnTo>
                <a:lnTo>
                  <a:pt x="128429" y="74234"/>
                </a:lnTo>
                <a:lnTo>
                  <a:pt x="121126" y="76778"/>
                </a:lnTo>
                <a:lnTo>
                  <a:pt x="114300" y="79798"/>
                </a:lnTo>
                <a:lnTo>
                  <a:pt x="107950" y="83772"/>
                </a:lnTo>
                <a:lnTo>
                  <a:pt x="102076" y="88382"/>
                </a:lnTo>
                <a:lnTo>
                  <a:pt x="96838" y="93627"/>
                </a:lnTo>
                <a:lnTo>
                  <a:pt x="92234" y="99509"/>
                </a:lnTo>
                <a:lnTo>
                  <a:pt x="88265" y="106026"/>
                </a:lnTo>
                <a:lnTo>
                  <a:pt x="85249" y="112861"/>
                </a:lnTo>
                <a:lnTo>
                  <a:pt x="82868" y="120173"/>
                </a:lnTo>
                <a:lnTo>
                  <a:pt x="81439" y="127803"/>
                </a:lnTo>
                <a:lnTo>
                  <a:pt x="80963" y="135751"/>
                </a:lnTo>
                <a:lnTo>
                  <a:pt x="80963" y="136864"/>
                </a:lnTo>
                <a:lnTo>
                  <a:pt x="81121" y="137977"/>
                </a:lnTo>
                <a:lnTo>
                  <a:pt x="81121" y="139884"/>
                </a:lnTo>
                <a:lnTo>
                  <a:pt x="81121" y="141315"/>
                </a:lnTo>
                <a:lnTo>
                  <a:pt x="80963" y="144812"/>
                </a:lnTo>
                <a:lnTo>
                  <a:pt x="80963" y="150376"/>
                </a:lnTo>
                <a:lnTo>
                  <a:pt x="75883" y="152919"/>
                </a:lnTo>
                <a:lnTo>
                  <a:pt x="68421" y="157052"/>
                </a:lnTo>
                <a:lnTo>
                  <a:pt x="61119" y="161980"/>
                </a:lnTo>
                <a:lnTo>
                  <a:pt x="54293" y="167543"/>
                </a:lnTo>
                <a:lnTo>
                  <a:pt x="47943" y="173584"/>
                </a:lnTo>
                <a:lnTo>
                  <a:pt x="42228" y="180260"/>
                </a:lnTo>
                <a:lnTo>
                  <a:pt x="36830" y="187572"/>
                </a:lnTo>
                <a:lnTo>
                  <a:pt x="32068" y="195202"/>
                </a:lnTo>
                <a:lnTo>
                  <a:pt x="27940" y="202991"/>
                </a:lnTo>
                <a:lnTo>
                  <a:pt x="24606" y="211257"/>
                </a:lnTo>
                <a:lnTo>
                  <a:pt x="21749" y="219682"/>
                </a:lnTo>
                <a:lnTo>
                  <a:pt x="19685" y="228425"/>
                </a:lnTo>
                <a:lnTo>
                  <a:pt x="18415" y="236849"/>
                </a:lnTo>
                <a:lnTo>
                  <a:pt x="17939" y="245592"/>
                </a:lnTo>
                <a:lnTo>
                  <a:pt x="18415" y="255607"/>
                </a:lnTo>
                <a:lnTo>
                  <a:pt x="20003" y="265303"/>
                </a:lnTo>
                <a:lnTo>
                  <a:pt x="22384" y="274682"/>
                </a:lnTo>
                <a:lnTo>
                  <a:pt x="25718" y="283742"/>
                </a:lnTo>
                <a:lnTo>
                  <a:pt x="29845" y="292326"/>
                </a:lnTo>
                <a:lnTo>
                  <a:pt x="34608" y="300433"/>
                </a:lnTo>
                <a:lnTo>
                  <a:pt x="40164" y="307904"/>
                </a:lnTo>
                <a:lnTo>
                  <a:pt x="46673" y="315057"/>
                </a:lnTo>
                <a:lnTo>
                  <a:pt x="53499" y="321257"/>
                </a:lnTo>
                <a:lnTo>
                  <a:pt x="60960" y="326979"/>
                </a:lnTo>
                <a:lnTo>
                  <a:pt x="69056" y="331907"/>
                </a:lnTo>
                <a:lnTo>
                  <a:pt x="77629" y="336040"/>
                </a:lnTo>
                <a:lnTo>
                  <a:pt x="86519" y="339378"/>
                </a:lnTo>
                <a:lnTo>
                  <a:pt x="95885" y="341762"/>
                </a:lnTo>
                <a:lnTo>
                  <a:pt x="105728" y="343352"/>
                </a:lnTo>
                <a:lnTo>
                  <a:pt x="115570" y="343829"/>
                </a:lnTo>
                <a:lnTo>
                  <a:pt x="161925" y="343829"/>
                </a:lnTo>
                <a:lnTo>
                  <a:pt x="164783" y="344147"/>
                </a:lnTo>
                <a:lnTo>
                  <a:pt x="167164" y="345418"/>
                </a:lnTo>
                <a:lnTo>
                  <a:pt x="169069" y="347485"/>
                </a:lnTo>
                <a:lnTo>
                  <a:pt x="170498" y="349869"/>
                </a:lnTo>
                <a:lnTo>
                  <a:pt x="170974" y="352890"/>
                </a:lnTo>
                <a:lnTo>
                  <a:pt x="170498" y="355592"/>
                </a:lnTo>
                <a:lnTo>
                  <a:pt x="169069" y="358135"/>
                </a:lnTo>
                <a:lnTo>
                  <a:pt x="167164" y="360043"/>
                </a:lnTo>
                <a:lnTo>
                  <a:pt x="164783" y="361473"/>
                </a:lnTo>
                <a:lnTo>
                  <a:pt x="161925" y="361950"/>
                </a:lnTo>
                <a:lnTo>
                  <a:pt x="115570" y="361950"/>
                </a:lnTo>
                <a:lnTo>
                  <a:pt x="104934" y="361473"/>
                </a:lnTo>
                <a:lnTo>
                  <a:pt x="94933" y="359884"/>
                </a:lnTo>
                <a:lnTo>
                  <a:pt x="84931" y="357658"/>
                </a:lnTo>
                <a:lnTo>
                  <a:pt x="75248" y="354479"/>
                </a:lnTo>
                <a:lnTo>
                  <a:pt x="66040" y="350664"/>
                </a:lnTo>
                <a:lnTo>
                  <a:pt x="57309" y="345895"/>
                </a:lnTo>
                <a:lnTo>
                  <a:pt x="48895" y="340491"/>
                </a:lnTo>
                <a:lnTo>
                  <a:pt x="41275" y="334450"/>
                </a:lnTo>
                <a:lnTo>
                  <a:pt x="33814" y="327933"/>
                </a:lnTo>
                <a:lnTo>
                  <a:pt x="27146" y="320462"/>
                </a:lnTo>
                <a:lnTo>
                  <a:pt x="21114" y="312514"/>
                </a:lnTo>
                <a:lnTo>
                  <a:pt x="15875" y="304407"/>
                </a:lnTo>
                <a:lnTo>
                  <a:pt x="11113" y="295505"/>
                </a:lnTo>
                <a:lnTo>
                  <a:pt x="7144" y="286286"/>
                </a:lnTo>
                <a:lnTo>
                  <a:pt x="4128" y="276589"/>
                </a:lnTo>
                <a:lnTo>
                  <a:pt x="1746" y="266575"/>
                </a:lnTo>
                <a:lnTo>
                  <a:pt x="476" y="256083"/>
                </a:lnTo>
                <a:lnTo>
                  <a:pt x="0" y="245592"/>
                </a:lnTo>
                <a:lnTo>
                  <a:pt x="476" y="235737"/>
                </a:lnTo>
                <a:lnTo>
                  <a:pt x="1746" y="225881"/>
                </a:lnTo>
                <a:lnTo>
                  <a:pt x="3969" y="216185"/>
                </a:lnTo>
                <a:lnTo>
                  <a:pt x="6826" y="206647"/>
                </a:lnTo>
                <a:lnTo>
                  <a:pt x="10636" y="197269"/>
                </a:lnTo>
                <a:lnTo>
                  <a:pt x="15081" y="188367"/>
                </a:lnTo>
                <a:lnTo>
                  <a:pt x="20161" y="179624"/>
                </a:lnTo>
                <a:lnTo>
                  <a:pt x="26035" y="171517"/>
                </a:lnTo>
                <a:lnTo>
                  <a:pt x="32385" y="163887"/>
                </a:lnTo>
                <a:lnTo>
                  <a:pt x="39211" y="156575"/>
                </a:lnTo>
                <a:lnTo>
                  <a:pt x="46831" y="150058"/>
                </a:lnTo>
                <a:lnTo>
                  <a:pt x="54610" y="144335"/>
                </a:lnTo>
                <a:lnTo>
                  <a:pt x="63183" y="139248"/>
                </a:lnTo>
                <a:lnTo>
                  <a:pt x="63024" y="135751"/>
                </a:lnTo>
                <a:lnTo>
                  <a:pt x="63500" y="126850"/>
                </a:lnTo>
                <a:lnTo>
                  <a:pt x="64929" y="118266"/>
                </a:lnTo>
                <a:lnTo>
                  <a:pt x="66993" y="110000"/>
                </a:lnTo>
                <a:lnTo>
                  <a:pt x="70168" y="102211"/>
                </a:lnTo>
                <a:lnTo>
                  <a:pt x="74136" y="94581"/>
                </a:lnTo>
                <a:lnTo>
                  <a:pt x="78740" y="87746"/>
                </a:lnTo>
                <a:lnTo>
                  <a:pt x="83979" y="81228"/>
                </a:lnTo>
                <a:lnTo>
                  <a:pt x="89853" y="75188"/>
                </a:lnTo>
                <a:lnTo>
                  <a:pt x="96203" y="69942"/>
                </a:lnTo>
                <a:lnTo>
                  <a:pt x="103029" y="65332"/>
                </a:lnTo>
                <a:lnTo>
                  <a:pt x="110490" y="61517"/>
                </a:lnTo>
                <a:lnTo>
                  <a:pt x="118428" y="58497"/>
                </a:lnTo>
                <a:lnTo>
                  <a:pt x="126524" y="56113"/>
                </a:lnTo>
                <a:lnTo>
                  <a:pt x="135096" y="54841"/>
                </a:lnTo>
                <a:lnTo>
                  <a:pt x="143986" y="54364"/>
                </a:lnTo>
                <a:lnTo>
                  <a:pt x="148590" y="54523"/>
                </a:lnTo>
                <a:lnTo>
                  <a:pt x="152876" y="54841"/>
                </a:lnTo>
                <a:lnTo>
                  <a:pt x="155893" y="55318"/>
                </a:lnTo>
                <a:lnTo>
                  <a:pt x="161925" y="56272"/>
                </a:lnTo>
                <a:lnTo>
                  <a:pt x="165100" y="57385"/>
                </a:lnTo>
                <a:lnTo>
                  <a:pt x="170498" y="58974"/>
                </a:lnTo>
                <a:lnTo>
                  <a:pt x="173673" y="60087"/>
                </a:lnTo>
                <a:lnTo>
                  <a:pt x="179070" y="62471"/>
                </a:lnTo>
                <a:lnTo>
                  <a:pt x="180023" y="62948"/>
                </a:lnTo>
                <a:lnTo>
                  <a:pt x="181134" y="63425"/>
                </a:lnTo>
                <a:lnTo>
                  <a:pt x="188278" y="54682"/>
                </a:lnTo>
                <a:lnTo>
                  <a:pt x="195898" y="46416"/>
                </a:lnTo>
                <a:lnTo>
                  <a:pt x="204153" y="38786"/>
                </a:lnTo>
                <a:lnTo>
                  <a:pt x="212725" y="31633"/>
                </a:lnTo>
                <a:lnTo>
                  <a:pt x="221933" y="25434"/>
                </a:lnTo>
                <a:lnTo>
                  <a:pt x="231616" y="19711"/>
                </a:lnTo>
                <a:lnTo>
                  <a:pt x="241618" y="14466"/>
                </a:lnTo>
                <a:lnTo>
                  <a:pt x="251936" y="10333"/>
                </a:lnTo>
                <a:lnTo>
                  <a:pt x="262573" y="6677"/>
                </a:lnTo>
                <a:lnTo>
                  <a:pt x="273368" y="3656"/>
                </a:lnTo>
                <a:lnTo>
                  <a:pt x="284321" y="1749"/>
                </a:lnTo>
                <a:lnTo>
                  <a:pt x="295434" y="3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75D999-1DCF-4DAB-A46D-7F59BBF12022}"/>
              </a:ext>
            </a:extLst>
          </p:cNvPr>
          <p:cNvSpPr txBox="1"/>
          <p:nvPr/>
        </p:nvSpPr>
        <p:spPr>
          <a:xfrm>
            <a:off x="7158438" y="1665211"/>
            <a:ext cx="1091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5G Network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916DB2-53D9-4198-9D6D-BB27977089A9}"/>
              </a:ext>
            </a:extLst>
          </p:cNvPr>
          <p:cNvSpPr txBox="1"/>
          <p:nvPr/>
        </p:nvSpPr>
        <p:spPr>
          <a:xfrm>
            <a:off x="3704514" y="282161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4372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2165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Go with Wi-Fi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6, if possible.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For Wi-Fi 5 and previous generations -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 </a:t>
            </a:r>
            <a:r>
              <a:rPr lang="en-US" sz="1600" dirty="0" err="1">
                <a:solidFill>
                  <a:srgbClr val="FFFFFF"/>
                </a:solidFill>
                <a:latin typeface="Roboto"/>
              </a:rPr>
              <a:t>IPSec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at Layer 3 and TLS at Layer 2.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Monitor and take steps to mitigate: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Impersonation attacks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Spoofing and session hijacking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Eavesdropping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Confidentiality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attacks</a:t>
            </a:r>
            <a:endParaRPr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Denial-of-Service (DOS)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Considerations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90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6625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Change default passwords.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Restrict access to authorized users.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Encrypt the data on the Wi-Fi network.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Protect Service Set Identifier (SSID).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Install a firewall.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Maintain antivirus software and consider IDPS.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Keep AP software patched.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Check your internet provider’s or router manufacturer’s wireless security options.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Connect via Virtual Private Network (VPN).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Best Practices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07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Prioritize Use of Wi-Fi 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Better security and encryption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Secure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Interoperability Handoff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Use secure protocols and encryption.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Know the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Monitor and mitigate, if possible.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Securing 5G Networks Holistically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43881C-122D-48BD-AB45-0D5397B31800}"/>
</file>

<file path=customXml/itemProps2.xml><?xml version="1.0" encoding="utf-8"?>
<ds:datastoreItem xmlns:ds="http://schemas.openxmlformats.org/officeDocument/2006/customXml" ds:itemID="{64C4D8DD-A12A-4051-8918-BFE78E40037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9799</TotalTime>
  <Words>251</Words>
  <Application>Microsoft Office PowerPoint</Application>
  <PresentationFormat>On-screen Show (16:9)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901</cp:revision>
  <dcterms:created xsi:type="dcterms:W3CDTF">2017-10-12T21:25:20Z</dcterms:created>
  <dcterms:modified xsi:type="dcterms:W3CDTF">2022-05-18T10:57:40Z</dcterms:modified>
</cp:coreProperties>
</file>