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4.8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principles for 5G networks.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Cybersecurity best practices.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Physical Layer Security (PLS).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WLAN security.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Security 5G networks holistically.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Current regulatory and government impacts.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Network Security Infrastructure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294AFB-5BC6-43E8-8428-E7E820B0BFF5}"/>
</file>

<file path=customXml/itemProps2.xml><?xml version="1.0" encoding="utf-8"?>
<ds:datastoreItem xmlns:ds="http://schemas.openxmlformats.org/officeDocument/2006/customXml" ds:itemID="{BE0FC7F7-191E-4D22-8C60-8D663334CF6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14128</TotalTime>
  <Words>48</Words>
  <Application>Microsoft Office PowerPoint</Application>
  <PresentationFormat>On-screen Show (16:9)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909</cp:revision>
  <dcterms:created xsi:type="dcterms:W3CDTF">2017-10-12T21:25:20Z</dcterms:created>
  <dcterms:modified xsi:type="dcterms:W3CDTF">2021-07-07T13:26:24Z</dcterms:modified>
</cp:coreProperties>
</file>