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"/>
  </p:notesMasterIdLst>
  <p:handoutMasterIdLst>
    <p:handoutMasterId r:id="rId6"/>
  </p:handoutMasterIdLst>
  <p:sldIdLst>
    <p:sldId id="1390" r:id="rId2"/>
    <p:sldId id="1379" r:id="rId3"/>
    <p:sldId id="1374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Summary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5.7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137563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7437" y="1115339"/>
            <a:ext cx="6544102" cy="189795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Customer Edge Switching (CES)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SDN / NFV Security Monitoring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Securing IoT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VNF and CNF Security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Cloud and MEC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Section Summary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708564" y="924989"/>
            <a:ext cx="5901101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Core Principles for Network Security 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556226-FF3B-4D35-945F-73E2F49696AB}"/>
</file>

<file path=customXml/itemProps2.xml><?xml version="1.0" encoding="utf-8"?>
<ds:datastoreItem xmlns:ds="http://schemas.openxmlformats.org/officeDocument/2006/customXml" ds:itemID="{AA867714-3537-4111-8B90-DDE6A98290D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14128</TotalTime>
  <Words>39</Words>
  <Application>Microsoft Office PowerPoint</Application>
  <PresentationFormat>On-screen Show (16:9)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911</cp:revision>
  <dcterms:created xsi:type="dcterms:W3CDTF">2017-10-12T21:25:20Z</dcterms:created>
  <dcterms:modified xsi:type="dcterms:W3CDTF">2021-07-12T11:37:26Z</dcterms:modified>
</cp:coreProperties>
</file>