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5"/>
  </p:notesMasterIdLst>
  <p:handoutMasterIdLst>
    <p:handoutMasterId r:id="rId16"/>
  </p:handoutMasterIdLst>
  <p:sldIdLst>
    <p:sldId id="1378" r:id="rId4"/>
    <p:sldId id="264" r:id="rId5"/>
    <p:sldId id="1405" r:id="rId6"/>
    <p:sldId id="1379" r:id="rId7"/>
    <p:sldId id="1410" r:id="rId8"/>
    <p:sldId id="1408" r:id="rId9"/>
    <p:sldId id="1409" r:id="rId10"/>
    <p:sldId id="1398" r:id="rId11"/>
    <p:sldId id="1386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CC6C5-76FD-5F58-F838-43704C701C06}" v="137" dt="2022-05-18T11:15:3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8EBCC6C5-76FD-5F58-F838-43704C701C06}"/>
    <pc:docChg chg="addSld modSld">
      <pc:chgData name="Priya Vishwakarma" userId="S::priya.v@eccouncil.org::6902f13e-7c45-48b5-80cf-298edb288fd6" providerId="AD" clId="Web-{8EBCC6C5-76FD-5F58-F838-43704C701C06}" dt="2022-05-18T11:15:28.537" v="74" actId="20577"/>
      <pc:docMkLst>
        <pc:docMk/>
      </pc:docMkLst>
      <pc:sldChg chg="modSp">
        <pc:chgData name="Priya Vishwakarma" userId="S::priya.v@eccouncil.org::6902f13e-7c45-48b5-80cf-298edb288fd6" providerId="AD" clId="Web-{8EBCC6C5-76FD-5F58-F838-43704C701C06}" dt="2022-05-18T11:15:28.537" v="74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8EBCC6C5-76FD-5F58-F838-43704C701C06}" dt="2022-05-18T11:15:22.162" v="7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5:26.724" v="7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5:28.537" v="74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1:46.713" v="23" actId="14100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8EBCC6C5-76FD-5F58-F838-43704C701C06}" dt="2022-05-18T11:11:46.713" v="23" actId="14100"/>
          <ac:spMkLst>
            <pc:docMk/>
            <pc:sldMk cId="2456021742" sldId="1379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4:52.816" v="66" actId="20577"/>
        <pc:sldMkLst>
          <pc:docMk/>
          <pc:sldMk cId="314822009" sldId="1386"/>
        </pc:sldMkLst>
        <pc:spChg chg="mod">
          <ac:chgData name="Priya Vishwakarma" userId="S::priya.v@eccouncil.org::6902f13e-7c45-48b5-80cf-298edb288fd6" providerId="AD" clId="Web-{8EBCC6C5-76FD-5F58-F838-43704C701C06}" dt="2022-05-18T11:14:40.363" v="61" actId="20577"/>
          <ac:spMkLst>
            <pc:docMk/>
            <pc:sldMk cId="314822009" sldId="1386"/>
            <ac:spMk id="7" creationId="{04E93E99-776E-472C-BF5E-40C46D445644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4:44.613" v="63" actId="20577"/>
          <ac:spMkLst>
            <pc:docMk/>
            <pc:sldMk cId="314822009" sldId="1386"/>
            <ac:spMk id="8" creationId="{54D3C43A-B542-4F92-AE27-A1FA193EFAEE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4:52.816" v="66" actId="20577"/>
          <ac:spMkLst>
            <pc:docMk/>
            <pc:sldMk cId="314822009" sldId="1386"/>
            <ac:spMk id="9" creationId="{1FDBF3ED-CCF1-497E-B1CC-9851309E8818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4:46.691" v="64" actId="20577"/>
          <ac:spMkLst>
            <pc:docMk/>
            <pc:sldMk cId="314822009" sldId="1386"/>
            <ac:spMk id="10" creationId="{F42D6FFD-8D9E-46BC-B0DD-B655D1156776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1:01.133" v="0" actId="20577"/>
        <pc:sldMkLst>
          <pc:docMk/>
          <pc:sldMk cId="2487463086" sldId="1405"/>
        </pc:sldMkLst>
        <pc:spChg chg="mod">
          <ac:chgData name="Priya Vishwakarma" userId="S::priya.v@eccouncil.org::6902f13e-7c45-48b5-80cf-298edb288fd6" providerId="AD" clId="Web-{8EBCC6C5-76FD-5F58-F838-43704C701C06}" dt="2022-05-18T11:11:01.133" v="0" actId="20577"/>
          <ac:spMkLst>
            <pc:docMk/>
            <pc:sldMk cId="2487463086" sldId="1405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4:24.221" v="58" actId="20577"/>
        <pc:sldMkLst>
          <pc:docMk/>
          <pc:sldMk cId="3112843072" sldId="1408"/>
        </pc:sldMkLst>
        <pc:spChg chg="mod">
          <ac:chgData name="Priya Vishwakarma" userId="S::priya.v@eccouncil.org::6902f13e-7c45-48b5-80cf-298edb288fd6" providerId="AD" clId="Web-{8EBCC6C5-76FD-5F58-F838-43704C701C06}" dt="2022-05-18T11:14:24.221" v="58" actId="20577"/>
          <ac:spMkLst>
            <pc:docMk/>
            <pc:sldMk cId="3112843072" sldId="1408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8EBCC6C5-76FD-5F58-F838-43704C701C06}" dt="2022-05-18T11:14:28.753" v="59" actId="20577"/>
        <pc:sldMkLst>
          <pc:docMk/>
          <pc:sldMk cId="2966936192" sldId="1409"/>
        </pc:sldMkLst>
        <pc:spChg chg="mod">
          <ac:chgData name="Priya Vishwakarma" userId="S::priya.v@eccouncil.org::6902f13e-7c45-48b5-80cf-298edb288fd6" providerId="AD" clId="Web-{8EBCC6C5-76FD-5F58-F838-43704C701C06}" dt="2022-05-18T11:14:28.753" v="59" actId="20577"/>
          <ac:spMkLst>
            <pc:docMk/>
            <pc:sldMk cId="2966936192" sldId="1409"/>
            <ac:spMk id="5" creationId="{00000000-0000-0000-0000-000000000000}"/>
          </ac:spMkLst>
        </pc:spChg>
      </pc:sldChg>
      <pc:sldChg chg="addSp delSp modSp add replId addAnim delAnim">
        <pc:chgData name="Priya Vishwakarma" userId="S::priya.v@eccouncil.org::6902f13e-7c45-48b5-80cf-298edb288fd6" providerId="AD" clId="Web-{8EBCC6C5-76FD-5F58-F838-43704C701C06}" dt="2022-05-18T11:13:41.250" v="48" actId="20577"/>
        <pc:sldMkLst>
          <pc:docMk/>
          <pc:sldMk cId="1988263272" sldId="1410"/>
        </pc:sldMkLst>
        <pc:spChg chg="add del mod">
          <ac:chgData name="Priya Vishwakarma" userId="S::priya.v@eccouncil.org::6902f13e-7c45-48b5-80cf-298edb288fd6" providerId="AD" clId="Web-{8EBCC6C5-76FD-5F58-F838-43704C701C06}" dt="2022-05-18T11:12:41.591" v="31"/>
          <ac:spMkLst>
            <pc:docMk/>
            <pc:sldMk cId="1988263272" sldId="1410"/>
            <ac:spMk id="3" creationId="{17143CC3-077B-2F82-6025-E9F8BDB19519}"/>
          </ac:spMkLst>
        </pc:spChg>
        <pc:spChg chg="add mod">
          <ac:chgData name="Priya Vishwakarma" userId="S::priya.v@eccouncil.org::6902f13e-7c45-48b5-80cf-298edb288fd6" providerId="AD" clId="Web-{8EBCC6C5-76FD-5F58-F838-43704C701C06}" dt="2022-05-18T11:13:41.250" v="48" actId="20577"/>
          <ac:spMkLst>
            <pc:docMk/>
            <pc:sldMk cId="1988263272" sldId="1410"/>
            <ac:spMk id="4" creationId="{AB9681A9-2B91-2E66-A23F-50D1A955731C}"/>
          </ac:spMkLst>
        </pc:spChg>
        <pc:spChg chg="del">
          <ac:chgData name="Priya Vishwakarma" userId="S::priya.v@eccouncil.org::6902f13e-7c45-48b5-80cf-298edb288fd6" providerId="AD" clId="Web-{8EBCC6C5-76FD-5F58-F838-43704C701C06}" dt="2022-05-18T11:12:34.247" v="27"/>
          <ac:spMkLst>
            <pc:docMk/>
            <pc:sldMk cId="1988263272" sldId="1410"/>
            <ac:spMk id="5" creationId="{00000000-0000-0000-0000-000000000000}"/>
          </ac:spMkLst>
        </pc:spChg>
        <pc:spChg chg="mod">
          <ac:chgData name="Priya Vishwakarma" userId="S::priya.v@eccouncil.org::6902f13e-7c45-48b5-80cf-298edb288fd6" providerId="AD" clId="Web-{8EBCC6C5-76FD-5F58-F838-43704C701C06}" dt="2022-05-18T11:13:08.030" v="35" actId="1076"/>
          <ac:spMkLst>
            <pc:docMk/>
            <pc:sldMk cId="1988263272" sldId="1410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Subscriber Privacy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Subscriber Privacy is a Major Issue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US and Europe closely monitoring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Legacy Wireless Networks at Risk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IMSI exposed in 2G, 3G,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and 4G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5G Utilizes SUPI and SUCI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MSIN is concealed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Secure Communications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Subscriber Privacy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76%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Roboto"/>
              </a:rPr>
              <a:t>of global consumers rated personal privacy as a top issue.</a:t>
            </a:r>
            <a:endParaRPr kumimoji="0" lang="e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4630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7" y="1225324"/>
            <a:ext cx="7910543" cy="40626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Represents relationship between the subscriber and mobile network operator.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Used to confirm user’s identity, location, and to eavesdrop on calls and data.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Sent unencrypted in 2G, 3G, and 4G networks when device first connects.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  <a:ea typeface="Roboto"/>
              </a:rPr>
              <a:t>IMSI Catchers were able to intercept and perform Man-in-the-Middle attacks.</a:t>
            </a:r>
            <a:endParaRPr lang="en-US"/>
          </a:p>
          <a:p>
            <a:pPr>
              <a:lnSpc>
                <a:spcPct val="200000"/>
              </a:lnSpc>
              <a:defRPr/>
            </a:pPr>
            <a:endParaRPr lang="en-US" sz="18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96782"/>
            <a:ext cx="601472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International Mobile Subscriber Identity (IMSI)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90" y="254668"/>
            <a:ext cx="9144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International Mobile Subscriber Identity (IMSI)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681A9-2B91-2E66-A23F-50D1A955731C}"/>
              </a:ext>
            </a:extLst>
          </p:cNvPr>
          <p:cNvSpPr/>
          <p:nvPr/>
        </p:nvSpPr>
        <p:spPr>
          <a:xfrm>
            <a:off x="447875" y="978724"/>
            <a:ext cx="8248247" cy="29238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Represents relationship between the subscriber and mobile network operator.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Used to confirm user’s identity, location, and to eavesdrop on calls and data.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Sent unencrypted in 2G, 3G, and 4G networks when device first connects.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IMSI Catchers were able to intercept and perform Man-in-the-Middle attacks.</a:t>
            </a:r>
            <a:endParaRPr lang="en-US" sz="1600" dirty="0">
              <a:ea typeface="+mn-lt"/>
              <a:cs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8826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978724"/>
            <a:ext cx="8248247" cy="55553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Subscription Permanent Identifier (SUPI):</a:t>
            </a:r>
            <a:endParaRPr lang="en-US" dirty="0"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Similar to IMSI in 5G phones.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Globally unique to each subscriber.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Defined in 3GPP TS 23.501.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Provisioned in the Universal SIM (USIM)  module and 5G Core UDM/UDR.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Format: 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MCC/MNC/MSIN.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3 digits for Mobile Country Code.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2 or 3 digits for Mobile Network Code.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9 or 10 digits  for Mobile Subscriber Identification Numbers.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213051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5G – SUPI and SUCI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84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978724"/>
            <a:ext cx="8248247" cy="370870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Subscription Concealed Identifier:</a:t>
            </a: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Encrypted version of the SUPI sent over-the-air.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Elliptic Curve Integrated Encryption Scheme (ECIES) used via Home Network (HN) public key stored in USIM during provisioning.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SUCI is sent over-the-area for authentication and authorized access.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213051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5G – SUPI and SUCI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93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Identity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7529D-3DB9-434C-8A8A-3FD59E6B3E98}"/>
              </a:ext>
            </a:extLst>
          </p:cNvPr>
          <p:cNvGrpSpPr/>
          <p:nvPr/>
        </p:nvGrpSpPr>
        <p:grpSpPr>
          <a:xfrm>
            <a:off x="1650090" y="885401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186C27FB-A3D3-4CC2-8EB5-041C3E26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44ECEE0E-1C4E-47CC-BB46-904FE50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0CA1CF9E-FC99-416C-A6AF-DB528865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C2F8413A-1305-4A20-A73F-1876809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F7538F5-C87D-4B20-BB03-A58E0697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CAF767DA-9E60-428F-9408-34569FB9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598CA-63EF-47CB-A7BD-2C1120C9E29C}"/>
              </a:ext>
            </a:extLst>
          </p:cNvPr>
          <p:cNvGrpSpPr/>
          <p:nvPr/>
        </p:nvGrpSpPr>
        <p:grpSpPr>
          <a:xfrm>
            <a:off x="3221067" y="904716"/>
            <a:ext cx="332405" cy="492443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7B5213-BE7B-4F84-8740-88DA0F0CAA6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3912BBD0-31BC-4EE7-99F7-A5C4E13DB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2100328D-599F-48E2-A602-644A7C66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E1389F8-0172-4E3B-B54E-66B7B1AE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DE23151A-BDC0-41C0-B901-49813296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63F955B9-7DFC-478E-B15D-87E01AA68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D51AB91C-7154-42C8-B2D1-5A878BCA9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16D3A2-6513-47AF-A15D-4E11CD2C0C5E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274B106F-828A-4602-BA25-1211EABBA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7180803D-FB70-4CD8-BAA1-D58E744B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AAA03C34-8069-42D0-A4A6-3BDDC67E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AD3BF104-BA76-4E4E-A2DB-BC376159B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2E01A82B-A138-49A5-B035-525C3766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045BC5-4611-46E8-A3D4-38E3568FFA96}"/>
              </a:ext>
            </a:extLst>
          </p:cNvPr>
          <p:cNvSpPr/>
          <p:nvPr/>
        </p:nvSpPr>
        <p:spPr>
          <a:xfrm>
            <a:off x="3046487" y="1469910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9DCEE-E4B1-48EB-9EE1-EDD190112257}"/>
              </a:ext>
            </a:extLst>
          </p:cNvPr>
          <p:cNvGrpSpPr/>
          <p:nvPr/>
        </p:nvGrpSpPr>
        <p:grpSpPr>
          <a:xfrm>
            <a:off x="4415850" y="1273184"/>
            <a:ext cx="3141013" cy="407024"/>
            <a:chOff x="4250720" y="602825"/>
            <a:chExt cx="3111855" cy="5880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89D9B3-917E-474F-94E0-C9E7D75D0982}"/>
                </a:ext>
              </a:extLst>
            </p:cNvPr>
            <p:cNvGrpSpPr/>
            <p:nvPr/>
          </p:nvGrpSpPr>
          <p:grpSpPr>
            <a:xfrm>
              <a:off x="4388265" y="763891"/>
              <a:ext cx="2887032" cy="346749"/>
              <a:chOff x="8625421" y="-383587"/>
              <a:chExt cx="4839368" cy="53443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E6A988E-00E2-4929-AD58-46A1F7EF0AD7}"/>
                  </a:ext>
                </a:extLst>
              </p:cNvPr>
              <p:cNvSpPr/>
              <p:nvPr/>
            </p:nvSpPr>
            <p:spPr>
              <a:xfrm>
                <a:off x="12550389" y="-370418"/>
                <a:ext cx="914400" cy="457711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0294B50-951D-4C66-9223-76750472DDFE}"/>
                  </a:ext>
                </a:extLst>
              </p:cNvPr>
              <p:cNvSpPr/>
              <p:nvPr/>
            </p:nvSpPr>
            <p:spPr>
              <a:xfrm>
                <a:off x="10661053" y="-383587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0A02BC1-0197-43AB-B32A-5053ED541789}"/>
                  </a:ext>
                </a:extLst>
              </p:cNvPr>
              <p:cNvSpPr/>
              <p:nvPr/>
            </p:nvSpPr>
            <p:spPr>
              <a:xfrm>
                <a:off x="8625421" y="-30686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1ED875-1B3B-44EA-8A4B-192102709764}"/>
                </a:ext>
              </a:extLst>
            </p:cNvPr>
            <p:cNvSpPr/>
            <p:nvPr/>
          </p:nvSpPr>
          <p:spPr>
            <a:xfrm flipV="1">
              <a:off x="4250720" y="602825"/>
              <a:ext cx="3111855" cy="588038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5E8074-3EF0-41A8-91B0-035C1D1CE967}"/>
              </a:ext>
            </a:extLst>
          </p:cNvPr>
          <p:cNvSpPr txBox="1"/>
          <p:nvPr/>
        </p:nvSpPr>
        <p:spPr>
          <a:xfrm>
            <a:off x="5722537" y="973101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7F5DC-19E7-46AA-A94D-92EA53158B11}"/>
              </a:ext>
            </a:extLst>
          </p:cNvPr>
          <p:cNvCxnSpPr/>
          <p:nvPr/>
        </p:nvCxnSpPr>
        <p:spPr>
          <a:xfrm>
            <a:off x="1860375" y="1765449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B171C0-179C-465A-93A1-C37970E3D25D}"/>
              </a:ext>
            </a:extLst>
          </p:cNvPr>
          <p:cNvSpPr/>
          <p:nvPr/>
        </p:nvSpPr>
        <p:spPr>
          <a:xfrm>
            <a:off x="1554665" y="1478037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99620-85A1-45E4-BE41-44EE5C2A9FA8}"/>
              </a:ext>
            </a:extLst>
          </p:cNvPr>
          <p:cNvCxnSpPr/>
          <p:nvPr/>
        </p:nvCxnSpPr>
        <p:spPr>
          <a:xfrm>
            <a:off x="3358167" y="1807021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31E6F-31B2-40E0-8526-7C971AD2CB40}"/>
              </a:ext>
            </a:extLst>
          </p:cNvPr>
          <p:cNvCxnSpPr/>
          <p:nvPr/>
        </p:nvCxnSpPr>
        <p:spPr>
          <a:xfrm>
            <a:off x="4765930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A675-DD74-42F4-A5D3-57942580AA68}"/>
              </a:ext>
            </a:extLst>
          </p:cNvPr>
          <p:cNvCxnSpPr/>
          <p:nvPr/>
        </p:nvCxnSpPr>
        <p:spPr>
          <a:xfrm>
            <a:off x="6055772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C1CEC-78D8-4531-8EE1-5DFE508E24D9}"/>
              </a:ext>
            </a:extLst>
          </p:cNvPr>
          <p:cNvCxnSpPr/>
          <p:nvPr/>
        </p:nvCxnSpPr>
        <p:spPr>
          <a:xfrm>
            <a:off x="7261755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73E75F-6D4A-4285-80B7-911D9F5154D1}"/>
              </a:ext>
            </a:extLst>
          </p:cNvPr>
          <p:cNvSpPr/>
          <p:nvPr/>
        </p:nvSpPr>
        <p:spPr>
          <a:xfrm>
            <a:off x="990474" y="1828652"/>
            <a:ext cx="1787836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UE encrypted SUPI as SUCI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E45F5E-D41B-4E07-82BD-1E954CE6C0C3}"/>
              </a:ext>
            </a:extLst>
          </p:cNvPr>
          <p:cNvSpPr/>
          <p:nvPr/>
        </p:nvSpPr>
        <p:spPr>
          <a:xfrm>
            <a:off x="2327149" y="2199289"/>
            <a:ext cx="1787836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Registration Request (SUCI)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D5363-E9B9-4515-8A7F-9F046D0F0BD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14985" y="2341086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C7F81B-07E7-4697-983F-83EDE28775C6}"/>
              </a:ext>
            </a:extLst>
          </p:cNvPr>
          <p:cNvCxnSpPr>
            <a:cxnSpLocks/>
          </p:cNvCxnSpPr>
          <p:nvPr/>
        </p:nvCxnSpPr>
        <p:spPr>
          <a:xfrm>
            <a:off x="6735797" y="2550417"/>
            <a:ext cx="5259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C866089-8D8F-45B9-A4EF-FD70BFFBEE79}"/>
              </a:ext>
            </a:extLst>
          </p:cNvPr>
          <p:cNvSpPr/>
          <p:nvPr/>
        </p:nvSpPr>
        <p:spPr>
          <a:xfrm>
            <a:off x="6701035" y="2834010"/>
            <a:ext cx="1487880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UDM decrypts </a:t>
            </a:r>
          </a:p>
          <a:p>
            <a:pPr algn="ctr"/>
            <a:r>
              <a:rPr lang="en-US" sz="1000" dirty="0"/>
              <a:t>SUCI to get SUPI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08F456B-0529-44C6-BF90-16DDF8BFAB09}"/>
              </a:ext>
            </a:extLst>
          </p:cNvPr>
          <p:cNvSpPr/>
          <p:nvPr/>
        </p:nvSpPr>
        <p:spPr>
          <a:xfrm>
            <a:off x="5444175" y="3226125"/>
            <a:ext cx="1291621" cy="2835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Authentication Response (SUPI)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30FA9-10B2-4F77-A63F-A63ABB567D0B}"/>
              </a:ext>
            </a:extLst>
          </p:cNvPr>
          <p:cNvCxnSpPr>
            <a:cxnSpLocks/>
          </p:cNvCxnSpPr>
          <p:nvPr/>
        </p:nvCxnSpPr>
        <p:spPr>
          <a:xfrm flipH="1">
            <a:off x="6735797" y="3377948"/>
            <a:ext cx="52595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5C98BE1-3E00-4C38-9343-311C9D4A92A8}"/>
              </a:ext>
            </a:extLst>
          </p:cNvPr>
          <p:cNvSpPr/>
          <p:nvPr/>
        </p:nvSpPr>
        <p:spPr>
          <a:xfrm>
            <a:off x="3969765" y="3711549"/>
            <a:ext cx="1513635" cy="4790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AMF generates GUTI for mapping of SUPI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707ED1-24DB-414D-8F77-0E1940A53BEE}"/>
              </a:ext>
            </a:extLst>
          </p:cNvPr>
          <p:cNvCxnSpPr>
            <a:cxnSpLocks/>
          </p:cNvCxnSpPr>
          <p:nvPr/>
        </p:nvCxnSpPr>
        <p:spPr>
          <a:xfrm flipH="1">
            <a:off x="4765931" y="3377948"/>
            <a:ext cx="67824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BFECD8-431A-49FE-9E6A-EF220642090E}"/>
              </a:ext>
            </a:extLst>
          </p:cNvPr>
          <p:cNvCxnSpPr>
            <a:cxnSpLocks/>
          </p:cNvCxnSpPr>
          <p:nvPr/>
        </p:nvCxnSpPr>
        <p:spPr>
          <a:xfrm flipH="1">
            <a:off x="1884392" y="4467353"/>
            <a:ext cx="67824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E6ABA4B-EB0D-4D8F-8387-5DE9E4DE3897}"/>
              </a:ext>
            </a:extLst>
          </p:cNvPr>
          <p:cNvSpPr/>
          <p:nvPr/>
        </p:nvSpPr>
        <p:spPr>
          <a:xfrm>
            <a:off x="2545639" y="4325557"/>
            <a:ext cx="1291621" cy="2835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Registration Accept (GUTI)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99921D-AF60-495C-938C-B8FB59524491}"/>
              </a:ext>
            </a:extLst>
          </p:cNvPr>
          <p:cNvCxnSpPr>
            <a:cxnSpLocks/>
          </p:cNvCxnSpPr>
          <p:nvPr/>
        </p:nvCxnSpPr>
        <p:spPr>
          <a:xfrm>
            <a:off x="1814522" y="2341086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1ED892-BB98-4AF8-AC51-F00C33CB07E7}"/>
              </a:ext>
            </a:extLst>
          </p:cNvPr>
          <p:cNvCxnSpPr>
            <a:cxnSpLocks/>
          </p:cNvCxnSpPr>
          <p:nvPr/>
        </p:nvCxnSpPr>
        <p:spPr>
          <a:xfrm>
            <a:off x="4709089" y="2550417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E8EB0F-CFA8-4753-BAE4-FAB3A883ED92}"/>
              </a:ext>
            </a:extLst>
          </p:cNvPr>
          <p:cNvSpPr/>
          <p:nvPr/>
        </p:nvSpPr>
        <p:spPr>
          <a:xfrm>
            <a:off x="4911028" y="2408683"/>
            <a:ext cx="1952684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Authentication Request (SUCI)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7FDBF-2134-42B1-88EC-99BB183A7D7E}"/>
              </a:ext>
            </a:extLst>
          </p:cNvPr>
          <p:cNvCxnSpPr>
            <a:cxnSpLocks/>
          </p:cNvCxnSpPr>
          <p:nvPr/>
        </p:nvCxnSpPr>
        <p:spPr>
          <a:xfrm flipH="1">
            <a:off x="3737606" y="4467353"/>
            <a:ext cx="102832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0D07D69-CCA8-40E2-B09D-1BE520EA7CD2}"/>
              </a:ext>
            </a:extLst>
          </p:cNvPr>
          <p:cNvSpPr txBox="1"/>
          <p:nvPr/>
        </p:nvSpPr>
        <p:spPr>
          <a:xfrm>
            <a:off x="3551588" y="96049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RAN</a:t>
            </a:r>
          </a:p>
        </p:txBody>
      </p:sp>
    </p:spTree>
    <p:extLst>
      <p:ext uri="{BB962C8B-B14F-4D97-AF65-F5344CB8AC3E}">
        <p14:creationId xmlns:p14="http://schemas.microsoft.com/office/powerpoint/2010/main" val="45124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SIM Encryption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13376" y="1852958"/>
            <a:ext cx="306959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Ownership and Control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ecurity managed end-to-end in network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13299" y="185808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Higher Level Security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Tamper-resistant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SIM cards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21594" y="2716281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Seamlessness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Faster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 and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more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secure access to network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21517" y="2716281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Interoperability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5G SIMs work in multiple implementations.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42592" y="172756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572000" y="172756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50810" y="258804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580218" y="258804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01274" y="274218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863104" y="270783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748287" y="1844451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2B8165-672D-48E5-8E24-21B863E1B651}"/>
              </a:ext>
            </a:extLst>
          </p:cNvPr>
          <p:cNvGrpSpPr/>
          <p:nvPr/>
        </p:nvGrpSpPr>
        <p:grpSpPr>
          <a:xfrm>
            <a:off x="3836117" y="1844451"/>
            <a:ext cx="533400" cy="490538"/>
            <a:chOff x="1557338" y="2720975"/>
            <a:chExt cx="533400" cy="490538"/>
          </a:xfrm>
          <a:solidFill>
            <a:schemeClr val="bg1"/>
          </a:solidFill>
        </p:grpSpPr>
        <p:sp>
          <p:nvSpPr>
            <p:cNvPr id="53" name="Freeform 543">
              <a:extLst>
                <a:ext uri="{FF2B5EF4-FFF2-40B4-BE49-F238E27FC236}">
                  <a16:creationId xmlns:a16="http://schemas.microsoft.com/office/drawing/2014/main" id="{DE933ED3-0FD4-4A35-B988-0E05678B5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338" y="2720975"/>
              <a:ext cx="488950" cy="490538"/>
            </a:xfrm>
            <a:custGeom>
              <a:avLst/>
              <a:gdLst>
                <a:gd name="T0" fmla="*/ 720 w 3080"/>
                <a:gd name="T1" fmla="*/ 2043 h 3093"/>
                <a:gd name="T2" fmla="*/ 692 w 3080"/>
                <a:gd name="T3" fmla="*/ 2130 h 3093"/>
                <a:gd name="T4" fmla="*/ 708 w 3080"/>
                <a:gd name="T5" fmla="*/ 2255 h 3093"/>
                <a:gd name="T6" fmla="*/ 708 w 3080"/>
                <a:gd name="T7" fmla="*/ 2346 h 3093"/>
                <a:gd name="T8" fmla="*/ 692 w 3080"/>
                <a:gd name="T9" fmla="*/ 2472 h 3093"/>
                <a:gd name="T10" fmla="*/ 720 w 3080"/>
                <a:gd name="T11" fmla="*/ 2558 h 3093"/>
                <a:gd name="T12" fmla="*/ 675 w 3080"/>
                <a:gd name="T13" fmla="*/ 2692 h 3093"/>
                <a:gd name="T14" fmla="*/ 728 w 3080"/>
                <a:gd name="T15" fmla="*/ 2766 h 3093"/>
                <a:gd name="T16" fmla="*/ 563 w 3080"/>
                <a:gd name="T17" fmla="*/ 2841 h 3093"/>
                <a:gd name="T18" fmla="*/ 649 w 3080"/>
                <a:gd name="T19" fmla="*/ 2970 h 3093"/>
                <a:gd name="T20" fmla="*/ 802 w 3080"/>
                <a:gd name="T21" fmla="*/ 2939 h 3093"/>
                <a:gd name="T22" fmla="*/ 563 w 3080"/>
                <a:gd name="T23" fmla="*/ 1880 h 3093"/>
                <a:gd name="T24" fmla="*/ 2909 w 3080"/>
                <a:gd name="T25" fmla="*/ 1532 h 3093"/>
                <a:gd name="T26" fmla="*/ 2967 w 3080"/>
                <a:gd name="T27" fmla="*/ 1292 h 3093"/>
                <a:gd name="T28" fmla="*/ 2886 w 3080"/>
                <a:gd name="T29" fmla="*/ 1148 h 3093"/>
                <a:gd name="T30" fmla="*/ 146 w 3080"/>
                <a:gd name="T31" fmla="*/ 1133 h 3093"/>
                <a:gd name="T32" fmla="*/ 114 w 3080"/>
                <a:gd name="T33" fmla="*/ 1522 h 3093"/>
                <a:gd name="T34" fmla="*/ 223 w 3080"/>
                <a:gd name="T35" fmla="*/ 1572 h 3093"/>
                <a:gd name="T36" fmla="*/ 375 w 3080"/>
                <a:gd name="T37" fmla="*/ 968 h 3093"/>
                <a:gd name="T38" fmla="*/ 341 w 3080"/>
                <a:gd name="T39" fmla="*/ 1680 h 3093"/>
                <a:gd name="T40" fmla="*/ 432 w 3080"/>
                <a:gd name="T41" fmla="*/ 1759 h 3093"/>
                <a:gd name="T42" fmla="*/ 1285 w 3080"/>
                <a:gd name="T43" fmla="*/ 757 h 3093"/>
                <a:gd name="T44" fmla="*/ 1235 w 3080"/>
                <a:gd name="T45" fmla="*/ 1828 h 3093"/>
                <a:gd name="T46" fmla="*/ 1309 w 3080"/>
                <a:gd name="T47" fmla="*/ 1973 h 3093"/>
                <a:gd name="T48" fmla="*/ 2478 w 3080"/>
                <a:gd name="T49" fmla="*/ 117 h 3093"/>
                <a:gd name="T50" fmla="*/ 2461 w 3080"/>
                <a:gd name="T51" fmla="*/ 2549 h 3093"/>
                <a:gd name="T52" fmla="*/ 2628 w 3080"/>
                <a:gd name="T53" fmla="*/ 2511 h 3093"/>
                <a:gd name="T54" fmla="*/ 2688 w 3080"/>
                <a:gd name="T55" fmla="*/ 291 h 3093"/>
                <a:gd name="T56" fmla="*/ 2602 w 3080"/>
                <a:gd name="T57" fmla="*/ 138 h 3093"/>
                <a:gd name="T58" fmla="*/ 2517 w 3080"/>
                <a:gd name="T59" fmla="*/ 0 h 3093"/>
                <a:gd name="T60" fmla="*/ 2721 w 3080"/>
                <a:gd name="T61" fmla="*/ 89 h 3093"/>
                <a:gd name="T62" fmla="*/ 2803 w 3080"/>
                <a:gd name="T63" fmla="*/ 291 h 3093"/>
                <a:gd name="T64" fmla="*/ 2985 w 3080"/>
                <a:gd name="T65" fmla="*/ 1081 h 3093"/>
                <a:gd name="T66" fmla="*/ 3080 w 3080"/>
                <a:gd name="T67" fmla="*/ 1292 h 3093"/>
                <a:gd name="T68" fmla="*/ 3012 w 3080"/>
                <a:gd name="T69" fmla="*/ 1587 h 3093"/>
                <a:gd name="T70" fmla="*/ 2803 w 3080"/>
                <a:gd name="T71" fmla="*/ 1683 h 3093"/>
                <a:gd name="T72" fmla="*/ 2747 w 3080"/>
                <a:gd name="T73" fmla="*/ 2550 h 3093"/>
                <a:gd name="T74" fmla="*/ 2553 w 3080"/>
                <a:gd name="T75" fmla="*/ 2666 h 3093"/>
                <a:gd name="T76" fmla="*/ 2380 w 3080"/>
                <a:gd name="T77" fmla="*/ 2638 h 3093"/>
                <a:gd name="T78" fmla="*/ 1191 w 3080"/>
                <a:gd name="T79" fmla="*/ 2015 h 3093"/>
                <a:gd name="T80" fmla="*/ 952 w 3080"/>
                <a:gd name="T81" fmla="*/ 2878 h 3093"/>
                <a:gd name="T82" fmla="*/ 840 w 3080"/>
                <a:gd name="T83" fmla="*/ 3052 h 3093"/>
                <a:gd name="T84" fmla="*/ 630 w 3080"/>
                <a:gd name="T85" fmla="*/ 3082 h 3093"/>
                <a:gd name="T86" fmla="*/ 474 w 3080"/>
                <a:gd name="T87" fmla="*/ 2947 h 3093"/>
                <a:gd name="T88" fmla="*/ 392 w 3080"/>
                <a:gd name="T89" fmla="*/ 1865 h 3093"/>
                <a:gd name="T90" fmla="*/ 247 w 3080"/>
                <a:gd name="T91" fmla="*/ 1747 h 3093"/>
                <a:gd name="T92" fmla="*/ 89 w 3080"/>
                <a:gd name="T93" fmla="*/ 1660 h 3093"/>
                <a:gd name="T94" fmla="*/ 0 w 3080"/>
                <a:gd name="T95" fmla="*/ 1505 h 3093"/>
                <a:gd name="T96" fmla="*/ 64 w 3080"/>
                <a:gd name="T97" fmla="*/ 1054 h 3093"/>
                <a:gd name="T98" fmla="*/ 236 w 3080"/>
                <a:gd name="T99" fmla="*/ 980 h 3093"/>
                <a:gd name="T100" fmla="*/ 372 w 3080"/>
                <a:gd name="T101" fmla="*/ 849 h 3093"/>
                <a:gd name="T102" fmla="*/ 1213 w 3080"/>
                <a:gd name="T103" fmla="*/ 670 h 3093"/>
                <a:gd name="T104" fmla="*/ 2407 w 3080"/>
                <a:gd name="T105" fmla="*/ 20 h 3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80" h="3093">
                  <a:moveTo>
                    <a:pt x="563" y="1880"/>
                  </a:moveTo>
                  <a:lnTo>
                    <a:pt x="563" y="2020"/>
                  </a:lnTo>
                  <a:lnTo>
                    <a:pt x="675" y="2020"/>
                  </a:lnTo>
                  <a:lnTo>
                    <a:pt x="692" y="2023"/>
                  </a:lnTo>
                  <a:lnTo>
                    <a:pt x="708" y="2031"/>
                  </a:lnTo>
                  <a:lnTo>
                    <a:pt x="720" y="2043"/>
                  </a:lnTo>
                  <a:lnTo>
                    <a:pt x="728" y="2059"/>
                  </a:lnTo>
                  <a:lnTo>
                    <a:pt x="731" y="2076"/>
                  </a:lnTo>
                  <a:lnTo>
                    <a:pt x="728" y="2094"/>
                  </a:lnTo>
                  <a:lnTo>
                    <a:pt x="720" y="2110"/>
                  </a:lnTo>
                  <a:lnTo>
                    <a:pt x="708" y="2121"/>
                  </a:lnTo>
                  <a:lnTo>
                    <a:pt x="692" y="2130"/>
                  </a:lnTo>
                  <a:lnTo>
                    <a:pt x="675" y="2133"/>
                  </a:lnTo>
                  <a:lnTo>
                    <a:pt x="563" y="2133"/>
                  </a:lnTo>
                  <a:lnTo>
                    <a:pt x="563" y="2244"/>
                  </a:lnTo>
                  <a:lnTo>
                    <a:pt x="675" y="2244"/>
                  </a:lnTo>
                  <a:lnTo>
                    <a:pt x="692" y="2247"/>
                  </a:lnTo>
                  <a:lnTo>
                    <a:pt x="708" y="2255"/>
                  </a:lnTo>
                  <a:lnTo>
                    <a:pt x="720" y="2267"/>
                  </a:lnTo>
                  <a:lnTo>
                    <a:pt x="728" y="2282"/>
                  </a:lnTo>
                  <a:lnTo>
                    <a:pt x="731" y="2300"/>
                  </a:lnTo>
                  <a:lnTo>
                    <a:pt x="728" y="2318"/>
                  </a:lnTo>
                  <a:lnTo>
                    <a:pt x="720" y="2333"/>
                  </a:lnTo>
                  <a:lnTo>
                    <a:pt x="708" y="2346"/>
                  </a:lnTo>
                  <a:lnTo>
                    <a:pt x="692" y="2353"/>
                  </a:lnTo>
                  <a:lnTo>
                    <a:pt x="675" y="2356"/>
                  </a:lnTo>
                  <a:lnTo>
                    <a:pt x="563" y="2356"/>
                  </a:lnTo>
                  <a:lnTo>
                    <a:pt x="563" y="2468"/>
                  </a:lnTo>
                  <a:lnTo>
                    <a:pt x="675" y="2468"/>
                  </a:lnTo>
                  <a:lnTo>
                    <a:pt x="692" y="2472"/>
                  </a:lnTo>
                  <a:lnTo>
                    <a:pt x="708" y="2479"/>
                  </a:lnTo>
                  <a:lnTo>
                    <a:pt x="720" y="2491"/>
                  </a:lnTo>
                  <a:lnTo>
                    <a:pt x="728" y="2507"/>
                  </a:lnTo>
                  <a:lnTo>
                    <a:pt x="731" y="2525"/>
                  </a:lnTo>
                  <a:lnTo>
                    <a:pt x="728" y="2542"/>
                  </a:lnTo>
                  <a:lnTo>
                    <a:pt x="720" y="2558"/>
                  </a:lnTo>
                  <a:lnTo>
                    <a:pt x="708" y="2569"/>
                  </a:lnTo>
                  <a:lnTo>
                    <a:pt x="692" y="2578"/>
                  </a:lnTo>
                  <a:lnTo>
                    <a:pt x="675" y="2581"/>
                  </a:lnTo>
                  <a:lnTo>
                    <a:pt x="563" y="2581"/>
                  </a:lnTo>
                  <a:lnTo>
                    <a:pt x="563" y="2692"/>
                  </a:lnTo>
                  <a:lnTo>
                    <a:pt x="675" y="2692"/>
                  </a:lnTo>
                  <a:lnTo>
                    <a:pt x="692" y="2695"/>
                  </a:lnTo>
                  <a:lnTo>
                    <a:pt x="708" y="2703"/>
                  </a:lnTo>
                  <a:lnTo>
                    <a:pt x="720" y="2716"/>
                  </a:lnTo>
                  <a:lnTo>
                    <a:pt x="728" y="2730"/>
                  </a:lnTo>
                  <a:lnTo>
                    <a:pt x="731" y="2748"/>
                  </a:lnTo>
                  <a:lnTo>
                    <a:pt x="728" y="2766"/>
                  </a:lnTo>
                  <a:lnTo>
                    <a:pt x="720" y="2781"/>
                  </a:lnTo>
                  <a:lnTo>
                    <a:pt x="708" y="2794"/>
                  </a:lnTo>
                  <a:lnTo>
                    <a:pt x="692" y="2801"/>
                  </a:lnTo>
                  <a:lnTo>
                    <a:pt x="675" y="2804"/>
                  </a:lnTo>
                  <a:lnTo>
                    <a:pt x="563" y="2804"/>
                  </a:lnTo>
                  <a:lnTo>
                    <a:pt x="563" y="2841"/>
                  </a:lnTo>
                  <a:lnTo>
                    <a:pt x="565" y="2869"/>
                  </a:lnTo>
                  <a:lnTo>
                    <a:pt x="574" y="2896"/>
                  </a:lnTo>
                  <a:lnTo>
                    <a:pt x="587" y="2919"/>
                  </a:lnTo>
                  <a:lnTo>
                    <a:pt x="604" y="2939"/>
                  </a:lnTo>
                  <a:lnTo>
                    <a:pt x="625" y="2957"/>
                  </a:lnTo>
                  <a:lnTo>
                    <a:pt x="649" y="2970"/>
                  </a:lnTo>
                  <a:lnTo>
                    <a:pt x="675" y="2978"/>
                  </a:lnTo>
                  <a:lnTo>
                    <a:pt x="703" y="2981"/>
                  </a:lnTo>
                  <a:lnTo>
                    <a:pt x="731" y="2978"/>
                  </a:lnTo>
                  <a:lnTo>
                    <a:pt x="758" y="2970"/>
                  </a:lnTo>
                  <a:lnTo>
                    <a:pt x="782" y="2957"/>
                  </a:lnTo>
                  <a:lnTo>
                    <a:pt x="802" y="2939"/>
                  </a:lnTo>
                  <a:lnTo>
                    <a:pt x="819" y="2919"/>
                  </a:lnTo>
                  <a:lnTo>
                    <a:pt x="832" y="2896"/>
                  </a:lnTo>
                  <a:lnTo>
                    <a:pt x="840" y="2869"/>
                  </a:lnTo>
                  <a:lnTo>
                    <a:pt x="843" y="2841"/>
                  </a:lnTo>
                  <a:lnTo>
                    <a:pt x="843" y="1897"/>
                  </a:lnTo>
                  <a:lnTo>
                    <a:pt x="563" y="1880"/>
                  </a:lnTo>
                  <a:close/>
                  <a:moveTo>
                    <a:pt x="2803" y="1124"/>
                  </a:moveTo>
                  <a:lnTo>
                    <a:pt x="2803" y="1572"/>
                  </a:lnTo>
                  <a:lnTo>
                    <a:pt x="2832" y="1569"/>
                  </a:lnTo>
                  <a:lnTo>
                    <a:pt x="2860" y="1561"/>
                  </a:lnTo>
                  <a:lnTo>
                    <a:pt x="2886" y="1548"/>
                  </a:lnTo>
                  <a:lnTo>
                    <a:pt x="2909" y="1532"/>
                  </a:lnTo>
                  <a:lnTo>
                    <a:pt x="2929" y="1511"/>
                  </a:lnTo>
                  <a:lnTo>
                    <a:pt x="2946" y="1488"/>
                  </a:lnTo>
                  <a:lnTo>
                    <a:pt x="2957" y="1462"/>
                  </a:lnTo>
                  <a:lnTo>
                    <a:pt x="2965" y="1434"/>
                  </a:lnTo>
                  <a:lnTo>
                    <a:pt x="2967" y="1404"/>
                  </a:lnTo>
                  <a:lnTo>
                    <a:pt x="2967" y="1292"/>
                  </a:lnTo>
                  <a:lnTo>
                    <a:pt x="2965" y="1262"/>
                  </a:lnTo>
                  <a:lnTo>
                    <a:pt x="2957" y="1234"/>
                  </a:lnTo>
                  <a:lnTo>
                    <a:pt x="2946" y="1208"/>
                  </a:lnTo>
                  <a:lnTo>
                    <a:pt x="2929" y="1184"/>
                  </a:lnTo>
                  <a:lnTo>
                    <a:pt x="2909" y="1165"/>
                  </a:lnTo>
                  <a:lnTo>
                    <a:pt x="2886" y="1148"/>
                  </a:lnTo>
                  <a:lnTo>
                    <a:pt x="2860" y="1136"/>
                  </a:lnTo>
                  <a:lnTo>
                    <a:pt x="2832" y="1127"/>
                  </a:lnTo>
                  <a:lnTo>
                    <a:pt x="2803" y="1124"/>
                  </a:lnTo>
                  <a:close/>
                  <a:moveTo>
                    <a:pt x="180" y="1124"/>
                  </a:moveTo>
                  <a:lnTo>
                    <a:pt x="162" y="1126"/>
                  </a:lnTo>
                  <a:lnTo>
                    <a:pt x="146" y="1133"/>
                  </a:lnTo>
                  <a:lnTo>
                    <a:pt x="132" y="1144"/>
                  </a:lnTo>
                  <a:lnTo>
                    <a:pt x="122" y="1157"/>
                  </a:lnTo>
                  <a:lnTo>
                    <a:pt x="114" y="1174"/>
                  </a:lnTo>
                  <a:lnTo>
                    <a:pt x="112" y="1192"/>
                  </a:lnTo>
                  <a:lnTo>
                    <a:pt x="112" y="1505"/>
                  </a:lnTo>
                  <a:lnTo>
                    <a:pt x="114" y="1522"/>
                  </a:lnTo>
                  <a:lnTo>
                    <a:pt x="122" y="1539"/>
                  </a:lnTo>
                  <a:lnTo>
                    <a:pt x="132" y="1551"/>
                  </a:lnTo>
                  <a:lnTo>
                    <a:pt x="146" y="1563"/>
                  </a:lnTo>
                  <a:lnTo>
                    <a:pt x="162" y="1570"/>
                  </a:lnTo>
                  <a:lnTo>
                    <a:pt x="180" y="1572"/>
                  </a:lnTo>
                  <a:lnTo>
                    <a:pt x="223" y="1572"/>
                  </a:lnTo>
                  <a:lnTo>
                    <a:pt x="223" y="1124"/>
                  </a:lnTo>
                  <a:lnTo>
                    <a:pt x="180" y="1124"/>
                  </a:lnTo>
                  <a:close/>
                  <a:moveTo>
                    <a:pt x="1123" y="912"/>
                  </a:moveTo>
                  <a:lnTo>
                    <a:pt x="413" y="956"/>
                  </a:lnTo>
                  <a:lnTo>
                    <a:pt x="393" y="959"/>
                  </a:lnTo>
                  <a:lnTo>
                    <a:pt x="375" y="968"/>
                  </a:lnTo>
                  <a:lnTo>
                    <a:pt x="361" y="981"/>
                  </a:lnTo>
                  <a:lnTo>
                    <a:pt x="349" y="996"/>
                  </a:lnTo>
                  <a:lnTo>
                    <a:pt x="341" y="1015"/>
                  </a:lnTo>
                  <a:lnTo>
                    <a:pt x="339" y="1035"/>
                  </a:lnTo>
                  <a:lnTo>
                    <a:pt x="339" y="1659"/>
                  </a:lnTo>
                  <a:lnTo>
                    <a:pt x="341" y="1680"/>
                  </a:lnTo>
                  <a:lnTo>
                    <a:pt x="348" y="1701"/>
                  </a:lnTo>
                  <a:lnTo>
                    <a:pt x="359" y="1719"/>
                  </a:lnTo>
                  <a:lnTo>
                    <a:pt x="373" y="1734"/>
                  </a:lnTo>
                  <a:lnTo>
                    <a:pt x="391" y="1747"/>
                  </a:lnTo>
                  <a:lnTo>
                    <a:pt x="411" y="1755"/>
                  </a:lnTo>
                  <a:lnTo>
                    <a:pt x="432" y="1759"/>
                  </a:lnTo>
                  <a:lnTo>
                    <a:pt x="1123" y="1801"/>
                  </a:lnTo>
                  <a:lnTo>
                    <a:pt x="1123" y="912"/>
                  </a:lnTo>
                  <a:close/>
                  <a:moveTo>
                    <a:pt x="2240" y="235"/>
                  </a:moveTo>
                  <a:lnTo>
                    <a:pt x="1329" y="724"/>
                  </a:lnTo>
                  <a:lnTo>
                    <a:pt x="1305" y="738"/>
                  </a:lnTo>
                  <a:lnTo>
                    <a:pt x="1285" y="757"/>
                  </a:lnTo>
                  <a:lnTo>
                    <a:pt x="1268" y="778"/>
                  </a:lnTo>
                  <a:lnTo>
                    <a:pt x="1254" y="801"/>
                  </a:lnTo>
                  <a:lnTo>
                    <a:pt x="1243" y="826"/>
                  </a:lnTo>
                  <a:lnTo>
                    <a:pt x="1237" y="853"/>
                  </a:lnTo>
                  <a:lnTo>
                    <a:pt x="1235" y="881"/>
                  </a:lnTo>
                  <a:lnTo>
                    <a:pt x="1235" y="1828"/>
                  </a:lnTo>
                  <a:lnTo>
                    <a:pt x="1237" y="1856"/>
                  </a:lnTo>
                  <a:lnTo>
                    <a:pt x="1244" y="1884"/>
                  </a:lnTo>
                  <a:lnTo>
                    <a:pt x="1255" y="1909"/>
                  </a:lnTo>
                  <a:lnTo>
                    <a:pt x="1269" y="1933"/>
                  </a:lnTo>
                  <a:lnTo>
                    <a:pt x="1288" y="1954"/>
                  </a:lnTo>
                  <a:lnTo>
                    <a:pt x="1309" y="1973"/>
                  </a:lnTo>
                  <a:lnTo>
                    <a:pt x="1334" y="1987"/>
                  </a:lnTo>
                  <a:lnTo>
                    <a:pt x="2240" y="2440"/>
                  </a:lnTo>
                  <a:lnTo>
                    <a:pt x="2240" y="235"/>
                  </a:lnTo>
                  <a:close/>
                  <a:moveTo>
                    <a:pt x="2513" y="112"/>
                  </a:moveTo>
                  <a:lnTo>
                    <a:pt x="2503" y="114"/>
                  </a:lnTo>
                  <a:lnTo>
                    <a:pt x="2478" y="117"/>
                  </a:lnTo>
                  <a:lnTo>
                    <a:pt x="2453" y="124"/>
                  </a:lnTo>
                  <a:lnTo>
                    <a:pt x="2428" y="134"/>
                  </a:lnTo>
                  <a:lnTo>
                    <a:pt x="2352" y="175"/>
                  </a:lnTo>
                  <a:lnTo>
                    <a:pt x="2352" y="2497"/>
                  </a:lnTo>
                  <a:lnTo>
                    <a:pt x="2433" y="2537"/>
                  </a:lnTo>
                  <a:lnTo>
                    <a:pt x="2461" y="2549"/>
                  </a:lnTo>
                  <a:lnTo>
                    <a:pt x="2489" y="2555"/>
                  </a:lnTo>
                  <a:lnTo>
                    <a:pt x="2518" y="2556"/>
                  </a:lnTo>
                  <a:lnTo>
                    <a:pt x="2548" y="2552"/>
                  </a:lnTo>
                  <a:lnTo>
                    <a:pt x="2577" y="2543"/>
                  </a:lnTo>
                  <a:lnTo>
                    <a:pt x="2604" y="2530"/>
                  </a:lnTo>
                  <a:lnTo>
                    <a:pt x="2628" y="2511"/>
                  </a:lnTo>
                  <a:lnTo>
                    <a:pt x="2648" y="2489"/>
                  </a:lnTo>
                  <a:lnTo>
                    <a:pt x="2665" y="2464"/>
                  </a:lnTo>
                  <a:lnTo>
                    <a:pt x="2677" y="2437"/>
                  </a:lnTo>
                  <a:lnTo>
                    <a:pt x="2686" y="2408"/>
                  </a:lnTo>
                  <a:lnTo>
                    <a:pt x="2688" y="2378"/>
                  </a:lnTo>
                  <a:lnTo>
                    <a:pt x="2688" y="291"/>
                  </a:lnTo>
                  <a:lnTo>
                    <a:pt x="2685" y="260"/>
                  </a:lnTo>
                  <a:lnTo>
                    <a:pt x="2677" y="231"/>
                  </a:lnTo>
                  <a:lnTo>
                    <a:pt x="2665" y="203"/>
                  </a:lnTo>
                  <a:lnTo>
                    <a:pt x="2648" y="178"/>
                  </a:lnTo>
                  <a:lnTo>
                    <a:pt x="2627" y="157"/>
                  </a:lnTo>
                  <a:lnTo>
                    <a:pt x="2602" y="138"/>
                  </a:lnTo>
                  <a:lnTo>
                    <a:pt x="2574" y="125"/>
                  </a:lnTo>
                  <a:lnTo>
                    <a:pt x="2544" y="117"/>
                  </a:lnTo>
                  <a:lnTo>
                    <a:pt x="2515" y="114"/>
                  </a:lnTo>
                  <a:lnTo>
                    <a:pt x="2514" y="112"/>
                  </a:lnTo>
                  <a:lnTo>
                    <a:pt x="2513" y="112"/>
                  </a:lnTo>
                  <a:close/>
                  <a:moveTo>
                    <a:pt x="2517" y="0"/>
                  </a:moveTo>
                  <a:lnTo>
                    <a:pt x="2555" y="3"/>
                  </a:lnTo>
                  <a:lnTo>
                    <a:pt x="2591" y="12"/>
                  </a:lnTo>
                  <a:lnTo>
                    <a:pt x="2628" y="24"/>
                  </a:lnTo>
                  <a:lnTo>
                    <a:pt x="2662" y="42"/>
                  </a:lnTo>
                  <a:lnTo>
                    <a:pt x="2693" y="64"/>
                  </a:lnTo>
                  <a:lnTo>
                    <a:pt x="2721" y="89"/>
                  </a:lnTo>
                  <a:lnTo>
                    <a:pt x="2745" y="117"/>
                  </a:lnTo>
                  <a:lnTo>
                    <a:pt x="2766" y="148"/>
                  </a:lnTo>
                  <a:lnTo>
                    <a:pt x="2781" y="181"/>
                  </a:lnTo>
                  <a:lnTo>
                    <a:pt x="2794" y="216"/>
                  </a:lnTo>
                  <a:lnTo>
                    <a:pt x="2800" y="253"/>
                  </a:lnTo>
                  <a:lnTo>
                    <a:pt x="2803" y="291"/>
                  </a:lnTo>
                  <a:lnTo>
                    <a:pt x="2803" y="1012"/>
                  </a:lnTo>
                  <a:lnTo>
                    <a:pt x="2844" y="1016"/>
                  </a:lnTo>
                  <a:lnTo>
                    <a:pt x="2883" y="1024"/>
                  </a:lnTo>
                  <a:lnTo>
                    <a:pt x="2920" y="1039"/>
                  </a:lnTo>
                  <a:lnTo>
                    <a:pt x="2954" y="1059"/>
                  </a:lnTo>
                  <a:lnTo>
                    <a:pt x="2985" y="1081"/>
                  </a:lnTo>
                  <a:lnTo>
                    <a:pt x="3012" y="1110"/>
                  </a:lnTo>
                  <a:lnTo>
                    <a:pt x="3035" y="1141"/>
                  </a:lnTo>
                  <a:lnTo>
                    <a:pt x="3054" y="1175"/>
                  </a:lnTo>
                  <a:lnTo>
                    <a:pt x="3068" y="1211"/>
                  </a:lnTo>
                  <a:lnTo>
                    <a:pt x="3077" y="1251"/>
                  </a:lnTo>
                  <a:lnTo>
                    <a:pt x="3080" y="1292"/>
                  </a:lnTo>
                  <a:lnTo>
                    <a:pt x="3080" y="1404"/>
                  </a:lnTo>
                  <a:lnTo>
                    <a:pt x="3077" y="1445"/>
                  </a:lnTo>
                  <a:lnTo>
                    <a:pt x="3068" y="1485"/>
                  </a:lnTo>
                  <a:lnTo>
                    <a:pt x="3054" y="1521"/>
                  </a:lnTo>
                  <a:lnTo>
                    <a:pt x="3035" y="1556"/>
                  </a:lnTo>
                  <a:lnTo>
                    <a:pt x="3012" y="1587"/>
                  </a:lnTo>
                  <a:lnTo>
                    <a:pt x="2985" y="1614"/>
                  </a:lnTo>
                  <a:lnTo>
                    <a:pt x="2954" y="1638"/>
                  </a:lnTo>
                  <a:lnTo>
                    <a:pt x="2920" y="1657"/>
                  </a:lnTo>
                  <a:lnTo>
                    <a:pt x="2883" y="1671"/>
                  </a:lnTo>
                  <a:lnTo>
                    <a:pt x="2844" y="1680"/>
                  </a:lnTo>
                  <a:lnTo>
                    <a:pt x="2803" y="1683"/>
                  </a:lnTo>
                  <a:lnTo>
                    <a:pt x="2803" y="2378"/>
                  </a:lnTo>
                  <a:lnTo>
                    <a:pt x="2800" y="2415"/>
                  </a:lnTo>
                  <a:lnTo>
                    <a:pt x="2794" y="2452"/>
                  </a:lnTo>
                  <a:lnTo>
                    <a:pt x="2782" y="2486"/>
                  </a:lnTo>
                  <a:lnTo>
                    <a:pt x="2767" y="2519"/>
                  </a:lnTo>
                  <a:lnTo>
                    <a:pt x="2747" y="2550"/>
                  </a:lnTo>
                  <a:lnTo>
                    <a:pt x="2723" y="2578"/>
                  </a:lnTo>
                  <a:lnTo>
                    <a:pt x="2696" y="2603"/>
                  </a:lnTo>
                  <a:lnTo>
                    <a:pt x="2665" y="2624"/>
                  </a:lnTo>
                  <a:lnTo>
                    <a:pt x="2629" y="2644"/>
                  </a:lnTo>
                  <a:lnTo>
                    <a:pt x="2591" y="2658"/>
                  </a:lnTo>
                  <a:lnTo>
                    <a:pt x="2553" y="2666"/>
                  </a:lnTo>
                  <a:lnTo>
                    <a:pt x="2513" y="2668"/>
                  </a:lnTo>
                  <a:lnTo>
                    <a:pt x="2510" y="2668"/>
                  </a:lnTo>
                  <a:lnTo>
                    <a:pt x="2477" y="2666"/>
                  </a:lnTo>
                  <a:lnTo>
                    <a:pt x="2444" y="2661"/>
                  </a:lnTo>
                  <a:lnTo>
                    <a:pt x="2411" y="2651"/>
                  </a:lnTo>
                  <a:lnTo>
                    <a:pt x="2380" y="2638"/>
                  </a:lnTo>
                  <a:lnTo>
                    <a:pt x="2240" y="2567"/>
                  </a:lnTo>
                  <a:lnTo>
                    <a:pt x="2240" y="2566"/>
                  </a:lnTo>
                  <a:lnTo>
                    <a:pt x="1284" y="2088"/>
                  </a:lnTo>
                  <a:lnTo>
                    <a:pt x="1249" y="2067"/>
                  </a:lnTo>
                  <a:lnTo>
                    <a:pt x="1218" y="2043"/>
                  </a:lnTo>
                  <a:lnTo>
                    <a:pt x="1191" y="2015"/>
                  </a:lnTo>
                  <a:lnTo>
                    <a:pt x="1168" y="1984"/>
                  </a:lnTo>
                  <a:lnTo>
                    <a:pt x="1150" y="1951"/>
                  </a:lnTo>
                  <a:lnTo>
                    <a:pt x="1136" y="1914"/>
                  </a:lnTo>
                  <a:lnTo>
                    <a:pt x="955" y="1903"/>
                  </a:lnTo>
                  <a:lnTo>
                    <a:pt x="955" y="2841"/>
                  </a:lnTo>
                  <a:lnTo>
                    <a:pt x="952" y="2878"/>
                  </a:lnTo>
                  <a:lnTo>
                    <a:pt x="944" y="2913"/>
                  </a:lnTo>
                  <a:lnTo>
                    <a:pt x="931" y="2947"/>
                  </a:lnTo>
                  <a:lnTo>
                    <a:pt x="915" y="2978"/>
                  </a:lnTo>
                  <a:lnTo>
                    <a:pt x="893" y="3006"/>
                  </a:lnTo>
                  <a:lnTo>
                    <a:pt x="868" y="3031"/>
                  </a:lnTo>
                  <a:lnTo>
                    <a:pt x="840" y="3052"/>
                  </a:lnTo>
                  <a:lnTo>
                    <a:pt x="809" y="3069"/>
                  </a:lnTo>
                  <a:lnTo>
                    <a:pt x="775" y="3082"/>
                  </a:lnTo>
                  <a:lnTo>
                    <a:pt x="740" y="3090"/>
                  </a:lnTo>
                  <a:lnTo>
                    <a:pt x="703" y="3093"/>
                  </a:lnTo>
                  <a:lnTo>
                    <a:pt x="666" y="3090"/>
                  </a:lnTo>
                  <a:lnTo>
                    <a:pt x="630" y="3082"/>
                  </a:lnTo>
                  <a:lnTo>
                    <a:pt x="597" y="3069"/>
                  </a:lnTo>
                  <a:lnTo>
                    <a:pt x="565" y="3052"/>
                  </a:lnTo>
                  <a:lnTo>
                    <a:pt x="537" y="3031"/>
                  </a:lnTo>
                  <a:lnTo>
                    <a:pt x="512" y="3006"/>
                  </a:lnTo>
                  <a:lnTo>
                    <a:pt x="492" y="2978"/>
                  </a:lnTo>
                  <a:lnTo>
                    <a:pt x="474" y="2947"/>
                  </a:lnTo>
                  <a:lnTo>
                    <a:pt x="461" y="2913"/>
                  </a:lnTo>
                  <a:lnTo>
                    <a:pt x="453" y="2878"/>
                  </a:lnTo>
                  <a:lnTo>
                    <a:pt x="451" y="2841"/>
                  </a:lnTo>
                  <a:lnTo>
                    <a:pt x="451" y="1873"/>
                  </a:lnTo>
                  <a:lnTo>
                    <a:pt x="425" y="1871"/>
                  </a:lnTo>
                  <a:lnTo>
                    <a:pt x="392" y="1865"/>
                  </a:lnTo>
                  <a:lnTo>
                    <a:pt x="361" y="1856"/>
                  </a:lnTo>
                  <a:lnTo>
                    <a:pt x="332" y="1842"/>
                  </a:lnTo>
                  <a:lnTo>
                    <a:pt x="306" y="1823"/>
                  </a:lnTo>
                  <a:lnTo>
                    <a:pt x="282" y="1801"/>
                  </a:lnTo>
                  <a:lnTo>
                    <a:pt x="263" y="1775"/>
                  </a:lnTo>
                  <a:lnTo>
                    <a:pt x="247" y="1747"/>
                  </a:lnTo>
                  <a:lnTo>
                    <a:pt x="236" y="1717"/>
                  </a:lnTo>
                  <a:lnTo>
                    <a:pt x="230" y="1685"/>
                  </a:lnTo>
                  <a:lnTo>
                    <a:pt x="180" y="1685"/>
                  </a:lnTo>
                  <a:lnTo>
                    <a:pt x="148" y="1681"/>
                  </a:lnTo>
                  <a:lnTo>
                    <a:pt x="117" y="1673"/>
                  </a:lnTo>
                  <a:lnTo>
                    <a:pt x="89" y="1660"/>
                  </a:lnTo>
                  <a:lnTo>
                    <a:pt x="64" y="1642"/>
                  </a:lnTo>
                  <a:lnTo>
                    <a:pt x="43" y="1620"/>
                  </a:lnTo>
                  <a:lnTo>
                    <a:pt x="25" y="1595"/>
                  </a:lnTo>
                  <a:lnTo>
                    <a:pt x="11" y="1567"/>
                  </a:lnTo>
                  <a:lnTo>
                    <a:pt x="3" y="1537"/>
                  </a:lnTo>
                  <a:lnTo>
                    <a:pt x="0" y="1505"/>
                  </a:lnTo>
                  <a:lnTo>
                    <a:pt x="0" y="1192"/>
                  </a:lnTo>
                  <a:lnTo>
                    <a:pt x="3" y="1159"/>
                  </a:lnTo>
                  <a:lnTo>
                    <a:pt x="11" y="1129"/>
                  </a:lnTo>
                  <a:lnTo>
                    <a:pt x="25" y="1101"/>
                  </a:lnTo>
                  <a:lnTo>
                    <a:pt x="43" y="1076"/>
                  </a:lnTo>
                  <a:lnTo>
                    <a:pt x="64" y="1054"/>
                  </a:lnTo>
                  <a:lnTo>
                    <a:pt x="89" y="1037"/>
                  </a:lnTo>
                  <a:lnTo>
                    <a:pt x="117" y="1023"/>
                  </a:lnTo>
                  <a:lnTo>
                    <a:pt x="148" y="1015"/>
                  </a:lnTo>
                  <a:lnTo>
                    <a:pt x="180" y="1012"/>
                  </a:lnTo>
                  <a:lnTo>
                    <a:pt x="229" y="1012"/>
                  </a:lnTo>
                  <a:lnTo>
                    <a:pt x="236" y="980"/>
                  </a:lnTo>
                  <a:lnTo>
                    <a:pt x="248" y="948"/>
                  </a:lnTo>
                  <a:lnTo>
                    <a:pt x="265" y="921"/>
                  </a:lnTo>
                  <a:lnTo>
                    <a:pt x="287" y="896"/>
                  </a:lnTo>
                  <a:lnTo>
                    <a:pt x="312" y="876"/>
                  </a:lnTo>
                  <a:lnTo>
                    <a:pt x="340" y="860"/>
                  </a:lnTo>
                  <a:lnTo>
                    <a:pt x="372" y="849"/>
                  </a:lnTo>
                  <a:lnTo>
                    <a:pt x="405" y="843"/>
                  </a:lnTo>
                  <a:lnTo>
                    <a:pt x="1135" y="799"/>
                  </a:lnTo>
                  <a:lnTo>
                    <a:pt x="1147" y="763"/>
                  </a:lnTo>
                  <a:lnTo>
                    <a:pt x="1165" y="729"/>
                  </a:lnTo>
                  <a:lnTo>
                    <a:pt x="1187" y="698"/>
                  </a:lnTo>
                  <a:lnTo>
                    <a:pt x="1213" y="670"/>
                  </a:lnTo>
                  <a:lnTo>
                    <a:pt x="1243" y="646"/>
                  </a:lnTo>
                  <a:lnTo>
                    <a:pt x="1276" y="625"/>
                  </a:lnTo>
                  <a:lnTo>
                    <a:pt x="2240" y="108"/>
                  </a:lnTo>
                  <a:lnTo>
                    <a:pt x="2240" y="106"/>
                  </a:lnTo>
                  <a:lnTo>
                    <a:pt x="2373" y="36"/>
                  </a:lnTo>
                  <a:lnTo>
                    <a:pt x="2407" y="20"/>
                  </a:lnTo>
                  <a:lnTo>
                    <a:pt x="2444" y="9"/>
                  </a:lnTo>
                  <a:lnTo>
                    <a:pt x="2480" y="2"/>
                  </a:lnTo>
                  <a:lnTo>
                    <a:pt x="25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4">
              <a:extLst>
                <a:ext uri="{FF2B5EF4-FFF2-40B4-BE49-F238E27FC236}">
                  <a16:creationId xmlns:a16="http://schemas.microsoft.com/office/drawing/2014/main" id="{F2971CEC-4D02-44CA-BF46-93E500D9F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813" y="2871788"/>
              <a:ext cx="34925" cy="125413"/>
            </a:xfrm>
            <a:custGeom>
              <a:avLst/>
              <a:gdLst>
                <a:gd name="T0" fmla="*/ 51 w 224"/>
                <a:gd name="T1" fmla="*/ 0 h 784"/>
                <a:gd name="T2" fmla="*/ 65 w 224"/>
                <a:gd name="T3" fmla="*/ 0 h 784"/>
                <a:gd name="T4" fmla="*/ 79 w 224"/>
                <a:gd name="T5" fmla="*/ 4 h 784"/>
                <a:gd name="T6" fmla="*/ 91 w 224"/>
                <a:gd name="T7" fmla="*/ 11 h 784"/>
                <a:gd name="T8" fmla="*/ 102 w 224"/>
                <a:gd name="T9" fmla="*/ 23 h 784"/>
                <a:gd name="T10" fmla="*/ 137 w 224"/>
                <a:gd name="T11" fmla="*/ 79 h 784"/>
                <a:gd name="T12" fmla="*/ 167 w 224"/>
                <a:gd name="T13" fmla="*/ 137 h 784"/>
                <a:gd name="T14" fmla="*/ 191 w 224"/>
                <a:gd name="T15" fmla="*/ 197 h 784"/>
                <a:gd name="T16" fmla="*/ 208 w 224"/>
                <a:gd name="T17" fmla="*/ 260 h 784"/>
                <a:gd name="T18" fmla="*/ 219 w 224"/>
                <a:gd name="T19" fmla="*/ 324 h 784"/>
                <a:gd name="T20" fmla="*/ 224 w 224"/>
                <a:gd name="T21" fmla="*/ 390 h 784"/>
                <a:gd name="T22" fmla="*/ 223 w 224"/>
                <a:gd name="T23" fmla="*/ 436 h 784"/>
                <a:gd name="T24" fmla="*/ 218 w 224"/>
                <a:gd name="T25" fmla="*/ 481 h 784"/>
                <a:gd name="T26" fmla="*/ 210 w 224"/>
                <a:gd name="T27" fmla="*/ 524 h 784"/>
                <a:gd name="T28" fmla="*/ 198 w 224"/>
                <a:gd name="T29" fmla="*/ 564 h 784"/>
                <a:gd name="T30" fmla="*/ 186 w 224"/>
                <a:gd name="T31" fmla="*/ 602 h 784"/>
                <a:gd name="T32" fmla="*/ 171 w 224"/>
                <a:gd name="T33" fmla="*/ 637 h 784"/>
                <a:gd name="T34" fmla="*/ 156 w 224"/>
                <a:gd name="T35" fmla="*/ 669 h 784"/>
                <a:gd name="T36" fmla="*/ 141 w 224"/>
                <a:gd name="T37" fmla="*/ 697 h 784"/>
                <a:gd name="T38" fmla="*/ 127 w 224"/>
                <a:gd name="T39" fmla="*/ 722 h 784"/>
                <a:gd name="T40" fmla="*/ 113 w 224"/>
                <a:gd name="T41" fmla="*/ 743 h 784"/>
                <a:gd name="T42" fmla="*/ 102 w 224"/>
                <a:gd name="T43" fmla="*/ 760 h 784"/>
                <a:gd name="T44" fmla="*/ 92 w 224"/>
                <a:gd name="T45" fmla="*/ 770 h 784"/>
                <a:gd name="T46" fmla="*/ 81 w 224"/>
                <a:gd name="T47" fmla="*/ 777 h 784"/>
                <a:gd name="T48" fmla="*/ 68 w 224"/>
                <a:gd name="T49" fmla="*/ 782 h 784"/>
                <a:gd name="T50" fmla="*/ 56 w 224"/>
                <a:gd name="T51" fmla="*/ 784 h 784"/>
                <a:gd name="T52" fmla="*/ 39 w 224"/>
                <a:gd name="T53" fmla="*/ 781 h 784"/>
                <a:gd name="T54" fmla="*/ 24 w 224"/>
                <a:gd name="T55" fmla="*/ 772 h 784"/>
                <a:gd name="T56" fmla="*/ 12 w 224"/>
                <a:gd name="T57" fmla="*/ 762 h 784"/>
                <a:gd name="T58" fmla="*/ 5 w 224"/>
                <a:gd name="T59" fmla="*/ 750 h 784"/>
                <a:gd name="T60" fmla="*/ 1 w 224"/>
                <a:gd name="T61" fmla="*/ 736 h 784"/>
                <a:gd name="T62" fmla="*/ 0 w 224"/>
                <a:gd name="T63" fmla="*/ 722 h 784"/>
                <a:gd name="T64" fmla="*/ 3 w 224"/>
                <a:gd name="T65" fmla="*/ 708 h 784"/>
                <a:gd name="T66" fmla="*/ 10 w 224"/>
                <a:gd name="T67" fmla="*/ 694 h 784"/>
                <a:gd name="T68" fmla="*/ 21 w 224"/>
                <a:gd name="T69" fmla="*/ 679 h 784"/>
                <a:gd name="T70" fmla="*/ 33 w 224"/>
                <a:gd name="T71" fmla="*/ 660 h 784"/>
                <a:gd name="T72" fmla="*/ 47 w 224"/>
                <a:gd name="T73" fmla="*/ 636 h 784"/>
                <a:gd name="T74" fmla="*/ 61 w 224"/>
                <a:gd name="T75" fmla="*/ 609 h 784"/>
                <a:gd name="T76" fmla="*/ 75 w 224"/>
                <a:gd name="T77" fmla="*/ 579 h 784"/>
                <a:gd name="T78" fmla="*/ 87 w 224"/>
                <a:gd name="T79" fmla="*/ 547 h 784"/>
                <a:gd name="T80" fmla="*/ 98 w 224"/>
                <a:gd name="T81" fmla="*/ 511 h 784"/>
                <a:gd name="T82" fmla="*/ 106 w 224"/>
                <a:gd name="T83" fmla="*/ 473 h 784"/>
                <a:gd name="T84" fmla="*/ 111 w 224"/>
                <a:gd name="T85" fmla="*/ 433 h 784"/>
                <a:gd name="T86" fmla="*/ 112 w 224"/>
                <a:gd name="T87" fmla="*/ 393 h 784"/>
                <a:gd name="T88" fmla="*/ 108 w 224"/>
                <a:gd name="T89" fmla="*/ 338 h 784"/>
                <a:gd name="T90" fmla="*/ 99 w 224"/>
                <a:gd name="T91" fmla="*/ 285 h 784"/>
                <a:gd name="T92" fmla="*/ 84 w 224"/>
                <a:gd name="T93" fmla="*/ 233 h 784"/>
                <a:gd name="T94" fmla="*/ 64 w 224"/>
                <a:gd name="T95" fmla="*/ 183 h 784"/>
                <a:gd name="T96" fmla="*/ 40 w 224"/>
                <a:gd name="T97" fmla="*/ 134 h 784"/>
                <a:gd name="T98" fmla="*/ 10 w 224"/>
                <a:gd name="T99" fmla="*/ 87 h 784"/>
                <a:gd name="T100" fmla="*/ 3 w 224"/>
                <a:gd name="T101" fmla="*/ 74 h 784"/>
                <a:gd name="T102" fmla="*/ 0 w 224"/>
                <a:gd name="T103" fmla="*/ 60 h 784"/>
                <a:gd name="T104" fmla="*/ 1 w 224"/>
                <a:gd name="T105" fmla="*/ 45 h 784"/>
                <a:gd name="T106" fmla="*/ 5 w 224"/>
                <a:gd name="T107" fmla="*/ 32 h 784"/>
                <a:gd name="T108" fmla="*/ 12 w 224"/>
                <a:gd name="T109" fmla="*/ 19 h 784"/>
                <a:gd name="T110" fmla="*/ 24 w 224"/>
                <a:gd name="T111" fmla="*/ 9 h 784"/>
                <a:gd name="T112" fmla="*/ 37 w 224"/>
                <a:gd name="T113" fmla="*/ 3 h 784"/>
                <a:gd name="T114" fmla="*/ 51 w 224"/>
                <a:gd name="T11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4" h="784">
                  <a:moveTo>
                    <a:pt x="51" y="0"/>
                  </a:moveTo>
                  <a:lnTo>
                    <a:pt x="65" y="0"/>
                  </a:lnTo>
                  <a:lnTo>
                    <a:pt x="79" y="4"/>
                  </a:lnTo>
                  <a:lnTo>
                    <a:pt x="91" y="11"/>
                  </a:lnTo>
                  <a:lnTo>
                    <a:pt x="102" y="23"/>
                  </a:lnTo>
                  <a:lnTo>
                    <a:pt x="137" y="79"/>
                  </a:lnTo>
                  <a:lnTo>
                    <a:pt x="167" y="137"/>
                  </a:lnTo>
                  <a:lnTo>
                    <a:pt x="191" y="197"/>
                  </a:lnTo>
                  <a:lnTo>
                    <a:pt x="208" y="260"/>
                  </a:lnTo>
                  <a:lnTo>
                    <a:pt x="219" y="324"/>
                  </a:lnTo>
                  <a:lnTo>
                    <a:pt x="224" y="390"/>
                  </a:lnTo>
                  <a:lnTo>
                    <a:pt x="223" y="436"/>
                  </a:lnTo>
                  <a:lnTo>
                    <a:pt x="218" y="481"/>
                  </a:lnTo>
                  <a:lnTo>
                    <a:pt x="210" y="524"/>
                  </a:lnTo>
                  <a:lnTo>
                    <a:pt x="198" y="564"/>
                  </a:lnTo>
                  <a:lnTo>
                    <a:pt x="186" y="602"/>
                  </a:lnTo>
                  <a:lnTo>
                    <a:pt x="171" y="637"/>
                  </a:lnTo>
                  <a:lnTo>
                    <a:pt x="156" y="669"/>
                  </a:lnTo>
                  <a:lnTo>
                    <a:pt x="141" y="697"/>
                  </a:lnTo>
                  <a:lnTo>
                    <a:pt x="127" y="722"/>
                  </a:lnTo>
                  <a:lnTo>
                    <a:pt x="113" y="743"/>
                  </a:lnTo>
                  <a:lnTo>
                    <a:pt x="102" y="760"/>
                  </a:lnTo>
                  <a:lnTo>
                    <a:pt x="92" y="770"/>
                  </a:lnTo>
                  <a:lnTo>
                    <a:pt x="81" y="777"/>
                  </a:lnTo>
                  <a:lnTo>
                    <a:pt x="68" y="782"/>
                  </a:lnTo>
                  <a:lnTo>
                    <a:pt x="56" y="784"/>
                  </a:lnTo>
                  <a:lnTo>
                    <a:pt x="39" y="781"/>
                  </a:lnTo>
                  <a:lnTo>
                    <a:pt x="24" y="772"/>
                  </a:lnTo>
                  <a:lnTo>
                    <a:pt x="12" y="762"/>
                  </a:lnTo>
                  <a:lnTo>
                    <a:pt x="5" y="750"/>
                  </a:lnTo>
                  <a:lnTo>
                    <a:pt x="1" y="736"/>
                  </a:lnTo>
                  <a:lnTo>
                    <a:pt x="0" y="722"/>
                  </a:lnTo>
                  <a:lnTo>
                    <a:pt x="3" y="708"/>
                  </a:lnTo>
                  <a:lnTo>
                    <a:pt x="10" y="694"/>
                  </a:lnTo>
                  <a:lnTo>
                    <a:pt x="21" y="679"/>
                  </a:lnTo>
                  <a:lnTo>
                    <a:pt x="33" y="660"/>
                  </a:lnTo>
                  <a:lnTo>
                    <a:pt x="47" y="636"/>
                  </a:lnTo>
                  <a:lnTo>
                    <a:pt x="61" y="609"/>
                  </a:lnTo>
                  <a:lnTo>
                    <a:pt x="75" y="579"/>
                  </a:lnTo>
                  <a:lnTo>
                    <a:pt x="87" y="547"/>
                  </a:lnTo>
                  <a:lnTo>
                    <a:pt x="98" y="511"/>
                  </a:lnTo>
                  <a:lnTo>
                    <a:pt x="106" y="473"/>
                  </a:lnTo>
                  <a:lnTo>
                    <a:pt x="111" y="433"/>
                  </a:lnTo>
                  <a:lnTo>
                    <a:pt x="112" y="393"/>
                  </a:lnTo>
                  <a:lnTo>
                    <a:pt x="108" y="338"/>
                  </a:lnTo>
                  <a:lnTo>
                    <a:pt x="99" y="285"/>
                  </a:lnTo>
                  <a:lnTo>
                    <a:pt x="84" y="233"/>
                  </a:lnTo>
                  <a:lnTo>
                    <a:pt x="64" y="183"/>
                  </a:lnTo>
                  <a:lnTo>
                    <a:pt x="40" y="134"/>
                  </a:lnTo>
                  <a:lnTo>
                    <a:pt x="10" y="87"/>
                  </a:lnTo>
                  <a:lnTo>
                    <a:pt x="3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5" y="32"/>
                  </a:lnTo>
                  <a:lnTo>
                    <a:pt x="12" y="19"/>
                  </a:lnTo>
                  <a:lnTo>
                    <a:pt x="24" y="9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5">
              <a:extLst>
                <a:ext uri="{FF2B5EF4-FFF2-40B4-BE49-F238E27FC236}">
                  <a16:creationId xmlns:a16="http://schemas.microsoft.com/office/drawing/2014/main" id="{15A00931-26B5-48B6-9B00-DA87A6422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2827338"/>
              <a:ext cx="71437" cy="80963"/>
            </a:xfrm>
            <a:custGeom>
              <a:avLst/>
              <a:gdLst>
                <a:gd name="T0" fmla="*/ 396 w 448"/>
                <a:gd name="T1" fmla="*/ 0 h 504"/>
                <a:gd name="T2" fmla="*/ 409 w 448"/>
                <a:gd name="T3" fmla="*/ 3 h 504"/>
                <a:gd name="T4" fmla="*/ 423 w 448"/>
                <a:gd name="T5" fmla="*/ 9 h 504"/>
                <a:gd name="T6" fmla="*/ 433 w 448"/>
                <a:gd name="T7" fmla="*/ 19 h 504"/>
                <a:gd name="T8" fmla="*/ 442 w 448"/>
                <a:gd name="T9" fmla="*/ 31 h 504"/>
                <a:gd name="T10" fmla="*/ 447 w 448"/>
                <a:gd name="T11" fmla="*/ 45 h 504"/>
                <a:gd name="T12" fmla="*/ 448 w 448"/>
                <a:gd name="T13" fmla="*/ 59 h 504"/>
                <a:gd name="T14" fmla="*/ 445 w 448"/>
                <a:gd name="T15" fmla="*/ 74 h 504"/>
                <a:gd name="T16" fmla="*/ 439 w 448"/>
                <a:gd name="T17" fmla="*/ 86 h 504"/>
                <a:gd name="T18" fmla="*/ 429 w 448"/>
                <a:gd name="T19" fmla="*/ 98 h 504"/>
                <a:gd name="T20" fmla="*/ 417 w 448"/>
                <a:gd name="T21" fmla="*/ 106 h 504"/>
                <a:gd name="T22" fmla="*/ 169 w 448"/>
                <a:gd name="T23" fmla="*/ 229 h 504"/>
                <a:gd name="T24" fmla="*/ 150 w 448"/>
                <a:gd name="T25" fmla="*/ 242 h 504"/>
                <a:gd name="T26" fmla="*/ 134 w 448"/>
                <a:gd name="T27" fmla="*/ 259 h 504"/>
                <a:gd name="T28" fmla="*/ 123 w 448"/>
                <a:gd name="T29" fmla="*/ 279 h 504"/>
                <a:gd name="T30" fmla="*/ 114 w 448"/>
                <a:gd name="T31" fmla="*/ 302 h 504"/>
                <a:gd name="T32" fmla="*/ 112 w 448"/>
                <a:gd name="T33" fmla="*/ 325 h 504"/>
                <a:gd name="T34" fmla="*/ 112 w 448"/>
                <a:gd name="T35" fmla="*/ 448 h 504"/>
                <a:gd name="T36" fmla="*/ 109 w 448"/>
                <a:gd name="T37" fmla="*/ 466 h 504"/>
                <a:gd name="T38" fmla="*/ 101 w 448"/>
                <a:gd name="T39" fmla="*/ 481 h 504"/>
                <a:gd name="T40" fmla="*/ 89 w 448"/>
                <a:gd name="T41" fmla="*/ 493 h 504"/>
                <a:gd name="T42" fmla="*/ 74 w 448"/>
                <a:gd name="T43" fmla="*/ 501 h 504"/>
                <a:gd name="T44" fmla="*/ 56 w 448"/>
                <a:gd name="T45" fmla="*/ 504 h 504"/>
                <a:gd name="T46" fmla="*/ 38 w 448"/>
                <a:gd name="T47" fmla="*/ 501 h 504"/>
                <a:gd name="T48" fmla="*/ 23 w 448"/>
                <a:gd name="T49" fmla="*/ 493 h 504"/>
                <a:gd name="T50" fmla="*/ 10 w 448"/>
                <a:gd name="T51" fmla="*/ 481 h 504"/>
                <a:gd name="T52" fmla="*/ 3 w 448"/>
                <a:gd name="T53" fmla="*/ 466 h 504"/>
                <a:gd name="T54" fmla="*/ 0 w 448"/>
                <a:gd name="T55" fmla="*/ 448 h 504"/>
                <a:gd name="T56" fmla="*/ 0 w 448"/>
                <a:gd name="T57" fmla="*/ 325 h 504"/>
                <a:gd name="T58" fmla="*/ 3 w 448"/>
                <a:gd name="T59" fmla="*/ 291 h 504"/>
                <a:gd name="T60" fmla="*/ 10 w 448"/>
                <a:gd name="T61" fmla="*/ 258 h 504"/>
                <a:gd name="T62" fmla="*/ 24 w 448"/>
                <a:gd name="T63" fmla="*/ 226 h 504"/>
                <a:gd name="T64" fmla="*/ 40 w 448"/>
                <a:gd name="T65" fmla="*/ 197 h 504"/>
                <a:gd name="T66" fmla="*/ 62 w 448"/>
                <a:gd name="T67" fmla="*/ 171 h 504"/>
                <a:gd name="T68" fmla="*/ 88 w 448"/>
                <a:gd name="T69" fmla="*/ 148 h 504"/>
                <a:gd name="T70" fmla="*/ 117 w 448"/>
                <a:gd name="T71" fmla="*/ 129 h 504"/>
                <a:gd name="T72" fmla="*/ 367 w 448"/>
                <a:gd name="T73" fmla="*/ 6 h 504"/>
                <a:gd name="T74" fmla="*/ 381 w 448"/>
                <a:gd name="T75" fmla="*/ 1 h 504"/>
                <a:gd name="T76" fmla="*/ 396 w 448"/>
                <a:gd name="T77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8" h="504">
                  <a:moveTo>
                    <a:pt x="396" y="0"/>
                  </a:moveTo>
                  <a:lnTo>
                    <a:pt x="409" y="3"/>
                  </a:lnTo>
                  <a:lnTo>
                    <a:pt x="423" y="9"/>
                  </a:lnTo>
                  <a:lnTo>
                    <a:pt x="433" y="19"/>
                  </a:lnTo>
                  <a:lnTo>
                    <a:pt x="442" y="31"/>
                  </a:lnTo>
                  <a:lnTo>
                    <a:pt x="447" y="45"/>
                  </a:lnTo>
                  <a:lnTo>
                    <a:pt x="448" y="59"/>
                  </a:lnTo>
                  <a:lnTo>
                    <a:pt x="445" y="74"/>
                  </a:lnTo>
                  <a:lnTo>
                    <a:pt x="439" y="86"/>
                  </a:lnTo>
                  <a:lnTo>
                    <a:pt x="429" y="98"/>
                  </a:lnTo>
                  <a:lnTo>
                    <a:pt x="417" y="106"/>
                  </a:lnTo>
                  <a:lnTo>
                    <a:pt x="169" y="229"/>
                  </a:lnTo>
                  <a:lnTo>
                    <a:pt x="150" y="242"/>
                  </a:lnTo>
                  <a:lnTo>
                    <a:pt x="134" y="259"/>
                  </a:lnTo>
                  <a:lnTo>
                    <a:pt x="123" y="279"/>
                  </a:lnTo>
                  <a:lnTo>
                    <a:pt x="114" y="302"/>
                  </a:lnTo>
                  <a:lnTo>
                    <a:pt x="112" y="325"/>
                  </a:lnTo>
                  <a:lnTo>
                    <a:pt x="112" y="448"/>
                  </a:lnTo>
                  <a:lnTo>
                    <a:pt x="109" y="466"/>
                  </a:lnTo>
                  <a:lnTo>
                    <a:pt x="101" y="481"/>
                  </a:lnTo>
                  <a:lnTo>
                    <a:pt x="89" y="493"/>
                  </a:lnTo>
                  <a:lnTo>
                    <a:pt x="74" y="501"/>
                  </a:lnTo>
                  <a:lnTo>
                    <a:pt x="56" y="504"/>
                  </a:lnTo>
                  <a:lnTo>
                    <a:pt x="38" y="501"/>
                  </a:lnTo>
                  <a:lnTo>
                    <a:pt x="23" y="493"/>
                  </a:lnTo>
                  <a:lnTo>
                    <a:pt x="10" y="481"/>
                  </a:lnTo>
                  <a:lnTo>
                    <a:pt x="3" y="466"/>
                  </a:lnTo>
                  <a:lnTo>
                    <a:pt x="0" y="448"/>
                  </a:lnTo>
                  <a:lnTo>
                    <a:pt x="0" y="325"/>
                  </a:lnTo>
                  <a:lnTo>
                    <a:pt x="3" y="291"/>
                  </a:lnTo>
                  <a:lnTo>
                    <a:pt x="10" y="258"/>
                  </a:lnTo>
                  <a:lnTo>
                    <a:pt x="24" y="226"/>
                  </a:lnTo>
                  <a:lnTo>
                    <a:pt x="40" y="197"/>
                  </a:lnTo>
                  <a:lnTo>
                    <a:pt x="62" y="171"/>
                  </a:lnTo>
                  <a:lnTo>
                    <a:pt x="88" y="148"/>
                  </a:lnTo>
                  <a:lnTo>
                    <a:pt x="117" y="129"/>
                  </a:lnTo>
                  <a:lnTo>
                    <a:pt x="367" y="6"/>
                  </a:lnTo>
                  <a:lnTo>
                    <a:pt x="381" y="1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6">
              <a:extLst>
                <a:ext uri="{FF2B5EF4-FFF2-40B4-BE49-F238E27FC236}">
                  <a16:creationId xmlns:a16="http://schemas.microsoft.com/office/drawing/2014/main" id="{72AF2746-6799-44E9-BAE4-6BCF356F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2916238"/>
              <a:ext cx="19050" cy="36513"/>
            </a:xfrm>
            <a:custGeom>
              <a:avLst/>
              <a:gdLst>
                <a:gd name="T0" fmla="*/ 56 w 112"/>
                <a:gd name="T1" fmla="*/ 0 h 224"/>
                <a:gd name="T2" fmla="*/ 74 w 112"/>
                <a:gd name="T3" fmla="*/ 2 h 224"/>
                <a:gd name="T4" fmla="*/ 89 w 112"/>
                <a:gd name="T5" fmla="*/ 11 h 224"/>
                <a:gd name="T6" fmla="*/ 101 w 112"/>
                <a:gd name="T7" fmla="*/ 23 h 224"/>
                <a:gd name="T8" fmla="*/ 109 w 112"/>
                <a:gd name="T9" fmla="*/ 38 h 224"/>
                <a:gd name="T10" fmla="*/ 112 w 112"/>
                <a:gd name="T11" fmla="*/ 56 h 224"/>
                <a:gd name="T12" fmla="*/ 112 w 112"/>
                <a:gd name="T13" fmla="*/ 168 h 224"/>
                <a:gd name="T14" fmla="*/ 109 w 112"/>
                <a:gd name="T15" fmla="*/ 185 h 224"/>
                <a:gd name="T16" fmla="*/ 101 w 112"/>
                <a:gd name="T17" fmla="*/ 201 h 224"/>
                <a:gd name="T18" fmla="*/ 89 w 112"/>
                <a:gd name="T19" fmla="*/ 214 h 224"/>
                <a:gd name="T20" fmla="*/ 74 w 112"/>
                <a:gd name="T21" fmla="*/ 221 h 224"/>
                <a:gd name="T22" fmla="*/ 56 w 112"/>
                <a:gd name="T23" fmla="*/ 224 h 224"/>
                <a:gd name="T24" fmla="*/ 38 w 112"/>
                <a:gd name="T25" fmla="*/ 221 h 224"/>
                <a:gd name="T26" fmla="*/ 23 w 112"/>
                <a:gd name="T27" fmla="*/ 214 h 224"/>
                <a:gd name="T28" fmla="*/ 10 w 112"/>
                <a:gd name="T29" fmla="*/ 201 h 224"/>
                <a:gd name="T30" fmla="*/ 3 w 112"/>
                <a:gd name="T31" fmla="*/ 185 h 224"/>
                <a:gd name="T32" fmla="*/ 0 w 112"/>
                <a:gd name="T33" fmla="*/ 168 h 224"/>
                <a:gd name="T34" fmla="*/ 0 w 112"/>
                <a:gd name="T35" fmla="*/ 56 h 224"/>
                <a:gd name="T36" fmla="*/ 3 w 112"/>
                <a:gd name="T37" fmla="*/ 38 h 224"/>
                <a:gd name="T38" fmla="*/ 10 w 112"/>
                <a:gd name="T39" fmla="*/ 23 h 224"/>
                <a:gd name="T40" fmla="*/ 23 w 112"/>
                <a:gd name="T41" fmla="*/ 11 h 224"/>
                <a:gd name="T42" fmla="*/ 38 w 112"/>
                <a:gd name="T43" fmla="*/ 2 h 224"/>
                <a:gd name="T44" fmla="*/ 56 w 112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224">
                  <a:moveTo>
                    <a:pt x="56" y="0"/>
                  </a:moveTo>
                  <a:lnTo>
                    <a:pt x="74" y="2"/>
                  </a:lnTo>
                  <a:lnTo>
                    <a:pt x="89" y="11"/>
                  </a:lnTo>
                  <a:lnTo>
                    <a:pt x="101" y="23"/>
                  </a:lnTo>
                  <a:lnTo>
                    <a:pt x="109" y="38"/>
                  </a:lnTo>
                  <a:lnTo>
                    <a:pt x="112" y="56"/>
                  </a:lnTo>
                  <a:lnTo>
                    <a:pt x="112" y="168"/>
                  </a:lnTo>
                  <a:lnTo>
                    <a:pt x="109" y="185"/>
                  </a:lnTo>
                  <a:lnTo>
                    <a:pt x="101" y="201"/>
                  </a:lnTo>
                  <a:lnTo>
                    <a:pt x="89" y="214"/>
                  </a:lnTo>
                  <a:lnTo>
                    <a:pt x="74" y="221"/>
                  </a:lnTo>
                  <a:lnTo>
                    <a:pt x="56" y="224"/>
                  </a:lnTo>
                  <a:lnTo>
                    <a:pt x="38" y="221"/>
                  </a:lnTo>
                  <a:lnTo>
                    <a:pt x="23" y="214"/>
                  </a:lnTo>
                  <a:lnTo>
                    <a:pt x="10" y="201"/>
                  </a:lnTo>
                  <a:lnTo>
                    <a:pt x="3" y="185"/>
                  </a:lnTo>
                  <a:lnTo>
                    <a:pt x="0" y="168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DE2E1C-E7BE-41BE-A772-6A209C58647A}"/>
</file>

<file path=customXml/itemProps2.xml><?xml version="1.0" encoding="utf-8"?>
<ds:datastoreItem xmlns:ds="http://schemas.openxmlformats.org/officeDocument/2006/customXml" ds:itemID="{B95CA76F-4F69-4BC2-80CC-BD656BDF0C22}"/>
</file>

<file path=customXml/itemProps3.xml><?xml version="1.0" encoding="utf-8"?>
<ds:datastoreItem xmlns:ds="http://schemas.openxmlformats.org/officeDocument/2006/customXml" ds:itemID="{AC812FF6-6F34-49B0-BA32-9FEEC43AA06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12517</TotalTime>
  <Words>378</Words>
  <Application>Microsoft Office PowerPoint</Application>
  <PresentationFormat>On-screen Show (16:9)</PresentationFormat>
  <Paragraphs>85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Basic Slide Master</vt:lpstr>
      <vt:lpstr>2_Basic Slide Master</vt:lpstr>
      <vt:lpstr>1_Basic Slide Master</vt:lpstr>
      <vt:lpstr>PowerPoint Presentation</vt:lpstr>
      <vt:lpstr>Subscriber Privacy</vt:lpstr>
      <vt:lpstr>76%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961</cp:revision>
  <dcterms:created xsi:type="dcterms:W3CDTF">2017-10-12T21:25:20Z</dcterms:created>
  <dcterms:modified xsi:type="dcterms:W3CDTF">2022-05-18T11:15:35Z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