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9" r:id="rId2"/>
    <p:sldMasterId id="2147484014" r:id="rId3"/>
  </p:sldMasterIdLst>
  <p:notesMasterIdLst>
    <p:notesMasterId r:id="rId13"/>
  </p:notesMasterIdLst>
  <p:handoutMasterIdLst>
    <p:handoutMasterId r:id="rId14"/>
  </p:handoutMasterIdLst>
  <p:sldIdLst>
    <p:sldId id="1378" r:id="rId4"/>
    <p:sldId id="1405" r:id="rId5"/>
    <p:sldId id="1406" r:id="rId6"/>
    <p:sldId id="1379" r:id="rId7"/>
    <p:sldId id="1407" r:id="rId8"/>
    <p:sldId id="1196" r:id="rId9"/>
    <p:sldId id="1383" r:id="rId10"/>
    <p:sldId id="1207" r:id="rId11"/>
    <p:sldId id="1374" r:id="rId1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2E"/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64D325-C988-DBA9-8307-BE486C80001F}" v="418" dt="2022-05-18T11:30:11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6357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ustomXml" Target="../customXml/item3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23" Type="http://schemas.openxmlformats.org/officeDocument/2006/relationships/customXml" Target="../customXml/item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C164D325-C988-DBA9-8307-BE486C80001F}"/>
    <pc:docChg chg="modSld">
      <pc:chgData name="Priya Vishwakarma" userId="S::priya.v@eccouncil.org::6902f13e-7c45-48b5-80cf-298edb288fd6" providerId="AD" clId="Web-{C164D325-C988-DBA9-8307-BE486C80001F}" dt="2022-05-18T11:30:11.697" v="250" actId="1076"/>
      <pc:docMkLst>
        <pc:docMk/>
      </pc:docMkLst>
      <pc:sldChg chg="modSp">
        <pc:chgData name="Priya Vishwakarma" userId="S::priya.v@eccouncil.org::6902f13e-7c45-48b5-80cf-298edb288fd6" providerId="AD" clId="Web-{C164D325-C988-DBA9-8307-BE486C80001F}" dt="2022-05-18T11:29:37.837" v="248" actId="20577"/>
        <pc:sldMkLst>
          <pc:docMk/>
          <pc:sldMk cId="3158777495" sldId="1207"/>
        </pc:sldMkLst>
        <pc:spChg chg="mod">
          <ac:chgData name="Priya Vishwakarma" userId="S::priya.v@eccouncil.org::6902f13e-7c45-48b5-80cf-298edb288fd6" providerId="AD" clId="Web-{C164D325-C988-DBA9-8307-BE486C80001F}" dt="2022-05-18T11:29:22.618" v="244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Priya Vishwakarma" userId="S::priya.v@eccouncil.org::6902f13e-7c45-48b5-80cf-298edb288fd6" providerId="AD" clId="Web-{C164D325-C988-DBA9-8307-BE486C80001F}" dt="2022-05-18T11:29:19.337" v="243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Priya Vishwakarma" userId="S::priya.v@eccouncil.org::6902f13e-7c45-48b5-80cf-298edb288fd6" providerId="AD" clId="Web-{C164D325-C988-DBA9-8307-BE486C80001F}" dt="2022-05-18T11:29:37.837" v="248" actId="20577"/>
          <ac:spMkLst>
            <pc:docMk/>
            <pc:sldMk cId="3158777495" sldId="1207"/>
            <ac:spMk id="41" creationId="{00000000-0000-0000-0000-000000000000}"/>
          </ac:spMkLst>
        </pc:spChg>
      </pc:sldChg>
      <pc:sldChg chg="modSp">
        <pc:chgData name="Priya Vishwakarma" userId="S::priya.v@eccouncil.org::6902f13e-7c45-48b5-80cf-298edb288fd6" providerId="AD" clId="Web-{C164D325-C988-DBA9-8307-BE486C80001F}" dt="2022-05-18T11:21:35.172" v="171" actId="20577"/>
        <pc:sldMkLst>
          <pc:docMk/>
          <pc:sldMk cId="2456021742" sldId="1379"/>
        </pc:sldMkLst>
        <pc:spChg chg="mod">
          <ac:chgData name="Priya Vishwakarma" userId="S::priya.v@eccouncil.org::6902f13e-7c45-48b5-80cf-298edb288fd6" providerId="AD" clId="Web-{C164D325-C988-DBA9-8307-BE486C80001F}" dt="2022-05-18T11:21:35.172" v="171" actId="20577"/>
          <ac:spMkLst>
            <pc:docMk/>
            <pc:sldMk cId="2456021742" sldId="1379"/>
            <ac:spMk id="5" creationId="{00000000-0000-0000-0000-000000000000}"/>
          </ac:spMkLst>
        </pc:spChg>
      </pc:sldChg>
      <pc:sldChg chg="modSp">
        <pc:chgData name="Priya Vishwakarma" userId="S::priya.v@eccouncil.org::6902f13e-7c45-48b5-80cf-298edb288fd6" providerId="AD" clId="Web-{C164D325-C988-DBA9-8307-BE486C80001F}" dt="2022-05-18T11:28:42.445" v="241" actId="1076"/>
        <pc:sldMkLst>
          <pc:docMk/>
          <pc:sldMk cId="2310558691" sldId="1383"/>
        </pc:sldMkLst>
        <pc:spChg chg="mod">
          <ac:chgData name="Priya Vishwakarma" userId="S::priya.v@eccouncil.org::6902f13e-7c45-48b5-80cf-298edb288fd6" providerId="AD" clId="Web-{C164D325-C988-DBA9-8307-BE486C80001F}" dt="2022-05-18T11:28:27.273" v="240" actId="20577"/>
          <ac:spMkLst>
            <pc:docMk/>
            <pc:sldMk cId="2310558691" sldId="1383"/>
            <ac:spMk id="48" creationId="{9A9182C1-8365-40F4-B7D5-E5FDC243BF46}"/>
          </ac:spMkLst>
        </pc:spChg>
        <pc:spChg chg="mod">
          <ac:chgData name="Priya Vishwakarma" userId="S::priya.v@eccouncil.org::6902f13e-7c45-48b5-80cf-298edb288fd6" providerId="AD" clId="Web-{C164D325-C988-DBA9-8307-BE486C80001F}" dt="2022-05-18T11:28:42.445" v="241" actId="1076"/>
          <ac:spMkLst>
            <pc:docMk/>
            <pc:sldMk cId="2310558691" sldId="1383"/>
            <ac:spMk id="49" creationId="{4EFF9DC0-7AFE-4E7C-93FD-207B2924A88D}"/>
          </ac:spMkLst>
        </pc:spChg>
        <pc:spChg chg="mod">
          <ac:chgData name="Priya Vishwakarma" userId="S::priya.v@eccouncil.org::6902f13e-7c45-48b5-80cf-298edb288fd6" providerId="AD" clId="Web-{C164D325-C988-DBA9-8307-BE486C80001F}" dt="2022-05-18T11:28:21.273" v="238" actId="20577"/>
          <ac:spMkLst>
            <pc:docMk/>
            <pc:sldMk cId="2310558691" sldId="1383"/>
            <ac:spMk id="50" creationId="{0CD6C0FA-FC11-478B-B521-501186EB7AEA}"/>
          </ac:spMkLst>
        </pc:spChg>
      </pc:sldChg>
      <pc:sldChg chg="modSp">
        <pc:chgData name="Priya Vishwakarma" userId="S::priya.v@eccouncil.org::6902f13e-7c45-48b5-80cf-298edb288fd6" providerId="AD" clId="Web-{C164D325-C988-DBA9-8307-BE486C80001F}" dt="2022-05-18T11:15:48.713" v="0" actId="20577"/>
        <pc:sldMkLst>
          <pc:docMk/>
          <pc:sldMk cId="2487463086" sldId="1405"/>
        </pc:sldMkLst>
        <pc:spChg chg="mod">
          <ac:chgData name="Priya Vishwakarma" userId="S::priya.v@eccouncil.org::6902f13e-7c45-48b5-80cf-298edb288fd6" providerId="AD" clId="Web-{C164D325-C988-DBA9-8307-BE486C80001F}" dt="2022-05-18T11:15:48.713" v="0" actId="20577"/>
          <ac:spMkLst>
            <pc:docMk/>
            <pc:sldMk cId="2487463086" sldId="1405"/>
            <ac:spMk id="4" creationId="{978716C7-F989-4D84-96D5-063D7802ED0C}"/>
          </ac:spMkLst>
        </pc:spChg>
      </pc:sldChg>
      <pc:sldChg chg="modSp">
        <pc:chgData name="Priya Vishwakarma" userId="S::priya.v@eccouncil.org::6902f13e-7c45-48b5-80cf-298edb288fd6" providerId="AD" clId="Web-{C164D325-C988-DBA9-8307-BE486C80001F}" dt="2022-05-18T11:18:34.356" v="100" actId="20577"/>
        <pc:sldMkLst>
          <pc:docMk/>
          <pc:sldMk cId="4272911493" sldId="1406"/>
        </pc:sldMkLst>
        <pc:spChg chg="mod">
          <ac:chgData name="Priya Vishwakarma" userId="S::priya.v@eccouncil.org::6902f13e-7c45-48b5-80cf-298edb288fd6" providerId="AD" clId="Web-{C164D325-C988-DBA9-8307-BE486C80001F}" dt="2022-05-18T11:18:34.356" v="100" actId="20577"/>
          <ac:spMkLst>
            <pc:docMk/>
            <pc:sldMk cId="4272911493" sldId="1406"/>
            <ac:spMk id="6" creationId="{FD9129E2-19F0-42EA-B59C-9A8A889388DC}"/>
          </ac:spMkLst>
        </pc:spChg>
        <pc:spChg chg="mod">
          <ac:chgData name="Priya Vishwakarma" userId="S::priya.v@eccouncil.org::6902f13e-7c45-48b5-80cf-298edb288fd6" providerId="AD" clId="Web-{C164D325-C988-DBA9-8307-BE486C80001F}" dt="2022-05-18T11:17:45.855" v="64" actId="20577"/>
          <ac:spMkLst>
            <pc:docMk/>
            <pc:sldMk cId="4272911493" sldId="1406"/>
            <ac:spMk id="49" creationId="{597883B6-9B3F-46F0-A98F-A32960ACDC8C}"/>
          </ac:spMkLst>
        </pc:spChg>
      </pc:sldChg>
      <pc:sldChg chg="modSp">
        <pc:chgData name="Priya Vishwakarma" userId="S::priya.v@eccouncil.org::6902f13e-7c45-48b5-80cf-298edb288fd6" providerId="AD" clId="Web-{C164D325-C988-DBA9-8307-BE486C80001F}" dt="2022-05-18T11:30:11.697" v="250" actId="1076"/>
        <pc:sldMkLst>
          <pc:docMk/>
          <pc:sldMk cId="2383052633" sldId="1407"/>
        </pc:sldMkLst>
        <pc:spChg chg="mod">
          <ac:chgData name="Priya Vishwakarma" userId="S::priya.v@eccouncil.org::6902f13e-7c45-48b5-80cf-298edb288fd6" providerId="AD" clId="Web-{C164D325-C988-DBA9-8307-BE486C80001F}" dt="2022-05-18T11:30:11.697" v="250" actId="1076"/>
          <ac:spMkLst>
            <pc:docMk/>
            <pc:sldMk cId="2383052633" sldId="1407"/>
            <ac:spMk id="5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9C6FB3-DAEB-44D4-B919-83BD2D1ADA81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DAEE3C-C7BD-4150-AF38-4B6A9C572EA2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Harm</a:t>
          </a:r>
        </a:p>
      </dgm:t>
    </dgm:pt>
    <dgm:pt modelId="{2F460D07-D5E0-463B-A03C-5A39FCEF534B}" type="parTrans" cxnId="{6E7C4FE9-2F7D-4B1C-82E1-8F8BBBA3268B}">
      <dgm:prSet/>
      <dgm:spPr/>
      <dgm:t>
        <a:bodyPr/>
        <a:lstStyle/>
        <a:p>
          <a:endParaRPr lang="en-US"/>
        </a:p>
      </dgm:t>
    </dgm:pt>
    <dgm:pt modelId="{2431EA52-EC70-44C7-A1DE-ED67B6A0862A}" type="sibTrans" cxnId="{6E7C4FE9-2F7D-4B1C-82E1-8F8BBBA3268B}">
      <dgm:prSet/>
      <dgm:spPr/>
      <dgm:t>
        <a:bodyPr/>
        <a:lstStyle/>
        <a:p>
          <a:endParaRPr lang="en-US"/>
        </a:p>
      </dgm:t>
    </dgm:pt>
    <dgm:pt modelId="{137F9263-E3E5-4BB8-B431-1EAAE6E618D2}">
      <dgm:prSet phldrT="[Text]" custT="1"/>
      <dgm:spPr/>
      <dgm:t>
        <a:bodyPr/>
        <a:lstStyle/>
        <a:p>
          <a:r>
            <a:rPr lang="en-US" sz="2000" dirty="0"/>
            <a:t>Those that want to harm others or negate their influence.</a:t>
          </a:r>
        </a:p>
      </dgm:t>
    </dgm:pt>
    <dgm:pt modelId="{081550D4-FF10-4D83-B496-A100E6FAD777}" type="parTrans" cxnId="{7807634F-264B-46C7-9D02-100E46D79613}">
      <dgm:prSet/>
      <dgm:spPr/>
      <dgm:t>
        <a:bodyPr/>
        <a:lstStyle/>
        <a:p>
          <a:endParaRPr lang="en-US"/>
        </a:p>
      </dgm:t>
    </dgm:pt>
    <dgm:pt modelId="{ED7B1047-A30D-47C8-8359-DEC4A9A02670}" type="sibTrans" cxnId="{7807634F-264B-46C7-9D02-100E46D79613}">
      <dgm:prSet/>
      <dgm:spPr/>
      <dgm:t>
        <a:bodyPr/>
        <a:lstStyle/>
        <a:p>
          <a:endParaRPr lang="en-US"/>
        </a:p>
      </dgm:t>
    </dgm:pt>
    <dgm:pt modelId="{D0FDFF7B-2314-4717-980C-C8BAD5F7F4EF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Steal</a:t>
          </a:r>
        </a:p>
      </dgm:t>
    </dgm:pt>
    <dgm:pt modelId="{EE7E1823-5D0D-4E06-B713-69243948804D}" type="parTrans" cxnId="{0049125B-6997-455C-9460-3F1C54F9C734}">
      <dgm:prSet/>
      <dgm:spPr/>
      <dgm:t>
        <a:bodyPr/>
        <a:lstStyle/>
        <a:p>
          <a:endParaRPr lang="en-US"/>
        </a:p>
      </dgm:t>
    </dgm:pt>
    <dgm:pt modelId="{CD86063A-2BEA-461F-B4FC-D43A59D9698B}" type="sibTrans" cxnId="{0049125B-6997-455C-9460-3F1C54F9C734}">
      <dgm:prSet/>
      <dgm:spPr/>
      <dgm:t>
        <a:bodyPr/>
        <a:lstStyle/>
        <a:p>
          <a:endParaRPr lang="en-US"/>
        </a:p>
      </dgm:t>
    </dgm:pt>
    <dgm:pt modelId="{0AB87DD5-F548-4EC2-91F2-AAFB9955BC6B}">
      <dgm:prSet phldrT="[Text]" custT="1"/>
      <dgm:spPr/>
      <dgm:t>
        <a:bodyPr/>
        <a:lstStyle/>
        <a:p>
          <a:r>
            <a:rPr lang="en-US" sz="2000" dirty="0"/>
            <a:t>Those who want to steal or receive information illegally.</a:t>
          </a:r>
        </a:p>
      </dgm:t>
    </dgm:pt>
    <dgm:pt modelId="{E19664D9-9686-4BF5-BCFC-B6A01A98738E}" type="parTrans" cxnId="{A45BBC90-88CB-432B-9304-33535325750E}">
      <dgm:prSet/>
      <dgm:spPr/>
      <dgm:t>
        <a:bodyPr/>
        <a:lstStyle/>
        <a:p>
          <a:endParaRPr lang="en-US"/>
        </a:p>
      </dgm:t>
    </dgm:pt>
    <dgm:pt modelId="{F98C99E2-5EB4-4C02-AFF9-61402DF9FB58}" type="sibTrans" cxnId="{A45BBC90-88CB-432B-9304-33535325750E}">
      <dgm:prSet/>
      <dgm:spPr/>
      <dgm:t>
        <a:bodyPr/>
        <a:lstStyle/>
        <a:p>
          <a:endParaRPr lang="en-US"/>
        </a:p>
      </dgm:t>
    </dgm:pt>
    <dgm:pt modelId="{2571B1AF-B00F-4623-A494-516A12ABA674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Power</a:t>
          </a:r>
        </a:p>
      </dgm:t>
    </dgm:pt>
    <dgm:pt modelId="{8D048E3E-7E5D-43C3-8EE1-3D96F702D669}" type="parTrans" cxnId="{D9031413-FAAC-4282-8BAF-3EA41090B8E2}">
      <dgm:prSet/>
      <dgm:spPr/>
      <dgm:t>
        <a:bodyPr/>
        <a:lstStyle/>
        <a:p>
          <a:endParaRPr lang="en-US"/>
        </a:p>
      </dgm:t>
    </dgm:pt>
    <dgm:pt modelId="{95B0B881-E9DB-4B22-B55E-87E13DACE25B}" type="sibTrans" cxnId="{D9031413-FAAC-4282-8BAF-3EA41090B8E2}">
      <dgm:prSet/>
      <dgm:spPr/>
      <dgm:t>
        <a:bodyPr/>
        <a:lstStyle/>
        <a:p>
          <a:endParaRPr lang="en-US"/>
        </a:p>
      </dgm:t>
    </dgm:pt>
    <dgm:pt modelId="{9F80BD76-403F-49BF-A95C-B14CB4380804}">
      <dgm:prSet phldrT="[Text]" custT="1"/>
      <dgm:spPr/>
      <dgm:t>
        <a:bodyPr/>
        <a:lstStyle/>
        <a:p>
          <a:r>
            <a:rPr lang="en-US" sz="2000" dirty="0"/>
            <a:t>Those who want to exercise power or influence over others.</a:t>
          </a:r>
        </a:p>
      </dgm:t>
    </dgm:pt>
    <dgm:pt modelId="{6C5BEDC5-A610-427F-88C4-6D76559D6CD0}" type="parTrans" cxnId="{92C0625D-8DB1-4CFA-BD76-DC4487B8DB82}">
      <dgm:prSet/>
      <dgm:spPr/>
      <dgm:t>
        <a:bodyPr/>
        <a:lstStyle/>
        <a:p>
          <a:endParaRPr lang="en-US"/>
        </a:p>
      </dgm:t>
    </dgm:pt>
    <dgm:pt modelId="{FA52779F-DFF6-4223-8EDE-1BF2F6BEF6B3}" type="sibTrans" cxnId="{92C0625D-8DB1-4CFA-BD76-DC4487B8DB82}">
      <dgm:prSet/>
      <dgm:spPr/>
      <dgm:t>
        <a:bodyPr/>
        <a:lstStyle/>
        <a:p>
          <a:endParaRPr lang="en-US"/>
        </a:p>
      </dgm:t>
    </dgm:pt>
    <dgm:pt modelId="{BE849C74-E211-411B-9DE6-492978BBC1D5}" type="pres">
      <dgm:prSet presAssocID="{B19C6FB3-DAEB-44D4-B919-83BD2D1ADA81}" presName="Name0" presStyleCnt="0">
        <dgm:presLayoutVars>
          <dgm:dir/>
          <dgm:animLvl val="lvl"/>
          <dgm:resizeHandles val="exact"/>
        </dgm:presLayoutVars>
      </dgm:prSet>
      <dgm:spPr/>
    </dgm:pt>
    <dgm:pt modelId="{4692EA48-3F13-4783-A71E-C2FBB88D535F}" type="pres">
      <dgm:prSet presAssocID="{F7DAEE3C-C7BD-4150-AF38-4B6A9C572EA2}" presName="linNode" presStyleCnt="0"/>
      <dgm:spPr/>
    </dgm:pt>
    <dgm:pt modelId="{0B9E4E8D-3D0C-46DB-9036-369F046B743A}" type="pres">
      <dgm:prSet presAssocID="{F7DAEE3C-C7BD-4150-AF38-4B6A9C572EA2}" presName="parTx" presStyleLbl="revTx" presStyleIdx="0" presStyleCnt="3">
        <dgm:presLayoutVars>
          <dgm:chMax val="1"/>
          <dgm:bulletEnabled val="1"/>
        </dgm:presLayoutVars>
      </dgm:prSet>
      <dgm:spPr/>
    </dgm:pt>
    <dgm:pt modelId="{04B702D9-4F8C-4976-8B24-D27038A3DF38}" type="pres">
      <dgm:prSet presAssocID="{F7DAEE3C-C7BD-4150-AF38-4B6A9C572EA2}" presName="bracket" presStyleLbl="parChTrans1D1" presStyleIdx="0" presStyleCnt="3"/>
      <dgm:spPr/>
    </dgm:pt>
    <dgm:pt modelId="{3745B94D-0558-49C1-8F48-A79E03CC4243}" type="pres">
      <dgm:prSet presAssocID="{F7DAEE3C-C7BD-4150-AF38-4B6A9C572EA2}" presName="spH" presStyleCnt="0"/>
      <dgm:spPr/>
    </dgm:pt>
    <dgm:pt modelId="{FDAC054D-2553-4E7F-9DFD-6E6770ADB63F}" type="pres">
      <dgm:prSet presAssocID="{F7DAEE3C-C7BD-4150-AF38-4B6A9C572EA2}" presName="desTx" presStyleLbl="node1" presStyleIdx="0" presStyleCnt="3">
        <dgm:presLayoutVars>
          <dgm:bulletEnabled val="1"/>
        </dgm:presLayoutVars>
      </dgm:prSet>
      <dgm:spPr/>
    </dgm:pt>
    <dgm:pt modelId="{FB86E9E8-94F7-4023-882F-458B1560A82B}" type="pres">
      <dgm:prSet presAssocID="{2431EA52-EC70-44C7-A1DE-ED67B6A0862A}" presName="spV" presStyleCnt="0"/>
      <dgm:spPr/>
    </dgm:pt>
    <dgm:pt modelId="{33D3B16A-B289-4893-9C3C-841B0C3990C6}" type="pres">
      <dgm:prSet presAssocID="{D0FDFF7B-2314-4717-980C-C8BAD5F7F4EF}" presName="linNode" presStyleCnt="0"/>
      <dgm:spPr/>
    </dgm:pt>
    <dgm:pt modelId="{ACF3E994-6CF6-4CEC-8A82-38220B0F0F85}" type="pres">
      <dgm:prSet presAssocID="{D0FDFF7B-2314-4717-980C-C8BAD5F7F4EF}" presName="parTx" presStyleLbl="revTx" presStyleIdx="1" presStyleCnt="3">
        <dgm:presLayoutVars>
          <dgm:chMax val="1"/>
          <dgm:bulletEnabled val="1"/>
        </dgm:presLayoutVars>
      </dgm:prSet>
      <dgm:spPr/>
    </dgm:pt>
    <dgm:pt modelId="{F8620665-9634-4610-9303-22E16E0E4B32}" type="pres">
      <dgm:prSet presAssocID="{D0FDFF7B-2314-4717-980C-C8BAD5F7F4EF}" presName="bracket" presStyleLbl="parChTrans1D1" presStyleIdx="1" presStyleCnt="3"/>
      <dgm:spPr/>
    </dgm:pt>
    <dgm:pt modelId="{D8037859-A3E4-47D0-AE1B-8ECEBF47DAE0}" type="pres">
      <dgm:prSet presAssocID="{D0FDFF7B-2314-4717-980C-C8BAD5F7F4EF}" presName="spH" presStyleCnt="0"/>
      <dgm:spPr/>
    </dgm:pt>
    <dgm:pt modelId="{4CB5B9A6-2DBC-40D4-8DCA-78C23803D1B0}" type="pres">
      <dgm:prSet presAssocID="{D0FDFF7B-2314-4717-980C-C8BAD5F7F4EF}" presName="desTx" presStyleLbl="node1" presStyleIdx="1" presStyleCnt="3">
        <dgm:presLayoutVars>
          <dgm:bulletEnabled val="1"/>
        </dgm:presLayoutVars>
      </dgm:prSet>
      <dgm:spPr/>
    </dgm:pt>
    <dgm:pt modelId="{BDB98DF5-C666-41D4-BC75-B0B9A0EF6385}" type="pres">
      <dgm:prSet presAssocID="{CD86063A-2BEA-461F-B4FC-D43A59D9698B}" presName="spV" presStyleCnt="0"/>
      <dgm:spPr/>
    </dgm:pt>
    <dgm:pt modelId="{4B3DFFD9-FB63-490C-A4F3-CEE7BFC8B640}" type="pres">
      <dgm:prSet presAssocID="{2571B1AF-B00F-4623-A494-516A12ABA674}" presName="linNode" presStyleCnt="0"/>
      <dgm:spPr/>
    </dgm:pt>
    <dgm:pt modelId="{C10A9CF2-917A-4504-949A-FF972B05F505}" type="pres">
      <dgm:prSet presAssocID="{2571B1AF-B00F-4623-A494-516A12ABA674}" presName="parTx" presStyleLbl="revTx" presStyleIdx="2" presStyleCnt="3">
        <dgm:presLayoutVars>
          <dgm:chMax val="1"/>
          <dgm:bulletEnabled val="1"/>
        </dgm:presLayoutVars>
      </dgm:prSet>
      <dgm:spPr/>
    </dgm:pt>
    <dgm:pt modelId="{9DE42388-F312-4C7B-89A0-FBB743316665}" type="pres">
      <dgm:prSet presAssocID="{2571B1AF-B00F-4623-A494-516A12ABA674}" presName="bracket" presStyleLbl="parChTrans1D1" presStyleIdx="2" presStyleCnt="3"/>
      <dgm:spPr/>
    </dgm:pt>
    <dgm:pt modelId="{7EBD9FBB-1A6D-468E-828A-68A1B92B7BA0}" type="pres">
      <dgm:prSet presAssocID="{2571B1AF-B00F-4623-A494-516A12ABA674}" presName="spH" presStyleCnt="0"/>
      <dgm:spPr/>
    </dgm:pt>
    <dgm:pt modelId="{56CE2BE0-1D9F-4B8C-9159-9AE2D6C29BC8}" type="pres">
      <dgm:prSet presAssocID="{2571B1AF-B00F-4623-A494-516A12ABA674}" presName="desTx" presStyleLbl="node1" presStyleIdx="2" presStyleCnt="3">
        <dgm:presLayoutVars>
          <dgm:bulletEnabled val="1"/>
        </dgm:presLayoutVars>
      </dgm:prSet>
      <dgm:spPr/>
    </dgm:pt>
  </dgm:ptLst>
  <dgm:cxnLst>
    <dgm:cxn modelId="{D9031413-FAAC-4282-8BAF-3EA41090B8E2}" srcId="{B19C6FB3-DAEB-44D4-B919-83BD2D1ADA81}" destId="{2571B1AF-B00F-4623-A494-516A12ABA674}" srcOrd="2" destOrd="0" parTransId="{8D048E3E-7E5D-43C3-8EE1-3D96F702D669}" sibTransId="{95B0B881-E9DB-4B22-B55E-87E13DACE25B}"/>
    <dgm:cxn modelId="{DA8B091A-F36B-4695-A7C6-2BE3B9CDC7B4}" type="presOf" srcId="{B19C6FB3-DAEB-44D4-B919-83BD2D1ADA81}" destId="{BE849C74-E211-411B-9DE6-492978BBC1D5}" srcOrd="0" destOrd="0" presId="urn:diagrams.loki3.com/BracketList"/>
    <dgm:cxn modelId="{4BA5823E-DB07-4046-BA9C-B226B1906530}" type="presOf" srcId="{9F80BD76-403F-49BF-A95C-B14CB4380804}" destId="{56CE2BE0-1D9F-4B8C-9159-9AE2D6C29BC8}" srcOrd="0" destOrd="0" presId="urn:diagrams.loki3.com/BracketList"/>
    <dgm:cxn modelId="{0049125B-6997-455C-9460-3F1C54F9C734}" srcId="{B19C6FB3-DAEB-44D4-B919-83BD2D1ADA81}" destId="{D0FDFF7B-2314-4717-980C-C8BAD5F7F4EF}" srcOrd="1" destOrd="0" parTransId="{EE7E1823-5D0D-4E06-B713-69243948804D}" sibTransId="{CD86063A-2BEA-461F-B4FC-D43A59D9698B}"/>
    <dgm:cxn modelId="{92C0625D-8DB1-4CFA-BD76-DC4487B8DB82}" srcId="{2571B1AF-B00F-4623-A494-516A12ABA674}" destId="{9F80BD76-403F-49BF-A95C-B14CB4380804}" srcOrd="0" destOrd="0" parTransId="{6C5BEDC5-A610-427F-88C4-6D76559D6CD0}" sibTransId="{FA52779F-DFF6-4223-8EDE-1BF2F6BEF6B3}"/>
    <dgm:cxn modelId="{ED61C166-7F14-49CD-ADB1-40A6D028BAC0}" type="presOf" srcId="{F7DAEE3C-C7BD-4150-AF38-4B6A9C572EA2}" destId="{0B9E4E8D-3D0C-46DB-9036-369F046B743A}" srcOrd="0" destOrd="0" presId="urn:diagrams.loki3.com/BracketList"/>
    <dgm:cxn modelId="{7807634F-264B-46C7-9D02-100E46D79613}" srcId="{F7DAEE3C-C7BD-4150-AF38-4B6A9C572EA2}" destId="{137F9263-E3E5-4BB8-B431-1EAAE6E618D2}" srcOrd="0" destOrd="0" parTransId="{081550D4-FF10-4D83-B496-A100E6FAD777}" sibTransId="{ED7B1047-A30D-47C8-8359-DEC4A9A02670}"/>
    <dgm:cxn modelId="{3207B582-F26A-4C18-B64E-AB89F00DAE2A}" type="presOf" srcId="{D0FDFF7B-2314-4717-980C-C8BAD5F7F4EF}" destId="{ACF3E994-6CF6-4CEC-8A82-38220B0F0F85}" srcOrd="0" destOrd="0" presId="urn:diagrams.loki3.com/BracketList"/>
    <dgm:cxn modelId="{A45BBC90-88CB-432B-9304-33535325750E}" srcId="{D0FDFF7B-2314-4717-980C-C8BAD5F7F4EF}" destId="{0AB87DD5-F548-4EC2-91F2-AAFB9955BC6B}" srcOrd="0" destOrd="0" parTransId="{E19664D9-9686-4BF5-BCFC-B6A01A98738E}" sibTransId="{F98C99E2-5EB4-4C02-AFF9-61402DF9FB58}"/>
    <dgm:cxn modelId="{358A5492-5976-4D2F-BA15-816E0B8DE5AF}" type="presOf" srcId="{2571B1AF-B00F-4623-A494-516A12ABA674}" destId="{C10A9CF2-917A-4504-949A-FF972B05F505}" srcOrd="0" destOrd="0" presId="urn:diagrams.loki3.com/BracketList"/>
    <dgm:cxn modelId="{542218B1-D24B-45CA-AD82-DC3A53E095A6}" type="presOf" srcId="{137F9263-E3E5-4BB8-B431-1EAAE6E618D2}" destId="{FDAC054D-2553-4E7F-9DFD-6E6770ADB63F}" srcOrd="0" destOrd="0" presId="urn:diagrams.loki3.com/BracketList"/>
    <dgm:cxn modelId="{C94DDCD2-17D8-4F12-AE8D-1BD6137B25DA}" type="presOf" srcId="{0AB87DD5-F548-4EC2-91F2-AAFB9955BC6B}" destId="{4CB5B9A6-2DBC-40D4-8DCA-78C23803D1B0}" srcOrd="0" destOrd="0" presId="urn:diagrams.loki3.com/BracketList"/>
    <dgm:cxn modelId="{6E7C4FE9-2F7D-4B1C-82E1-8F8BBBA3268B}" srcId="{B19C6FB3-DAEB-44D4-B919-83BD2D1ADA81}" destId="{F7DAEE3C-C7BD-4150-AF38-4B6A9C572EA2}" srcOrd="0" destOrd="0" parTransId="{2F460D07-D5E0-463B-A03C-5A39FCEF534B}" sibTransId="{2431EA52-EC70-44C7-A1DE-ED67B6A0862A}"/>
    <dgm:cxn modelId="{D21A7A8E-0240-43A9-B50E-4CD457DF7651}" type="presParOf" srcId="{BE849C74-E211-411B-9DE6-492978BBC1D5}" destId="{4692EA48-3F13-4783-A71E-C2FBB88D535F}" srcOrd="0" destOrd="0" presId="urn:diagrams.loki3.com/BracketList"/>
    <dgm:cxn modelId="{323CDAF5-A0CF-4E6B-967E-C4B4CB9684A5}" type="presParOf" srcId="{4692EA48-3F13-4783-A71E-C2FBB88D535F}" destId="{0B9E4E8D-3D0C-46DB-9036-369F046B743A}" srcOrd="0" destOrd="0" presId="urn:diagrams.loki3.com/BracketList"/>
    <dgm:cxn modelId="{552BA64A-220C-40E0-A615-CA96AEA29FC2}" type="presParOf" srcId="{4692EA48-3F13-4783-A71E-C2FBB88D535F}" destId="{04B702D9-4F8C-4976-8B24-D27038A3DF38}" srcOrd="1" destOrd="0" presId="urn:diagrams.loki3.com/BracketList"/>
    <dgm:cxn modelId="{ECDF0575-FF8F-4FC2-8671-11CBACF29E00}" type="presParOf" srcId="{4692EA48-3F13-4783-A71E-C2FBB88D535F}" destId="{3745B94D-0558-49C1-8F48-A79E03CC4243}" srcOrd="2" destOrd="0" presId="urn:diagrams.loki3.com/BracketList"/>
    <dgm:cxn modelId="{64725D98-2852-446B-81B1-3AC93322DF28}" type="presParOf" srcId="{4692EA48-3F13-4783-A71E-C2FBB88D535F}" destId="{FDAC054D-2553-4E7F-9DFD-6E6770ADB63F}" srcOrd="3" destOrd="0" presId="urn:diagrams.loki3.com/BracketList"/>
    <dgm:cxn modelId="{7A1C0282-B4AC-49EA-B6B7-8548B5723B3E}" type="presParOf" srcId="{BE849C74-E211-411B-9DE6-492978BBC1D5}" destId="{FB86E9E8-94F7-4023-882F-458B1560A82B}" srcOrd="1" destOrd="0" presId="urn:diagrams.loki3.com/BracketList"/>
    <dgm:cxn modelId="{90FA7C0F-3426-45ED-AE58-9BB2E0A579DB}" type="presParOf" srcId="{BE849C74-E211-411B-9DE6-492978BBC1D5}" destId="{33D3B16A-B289-4893-9C3C-841B0C3990C6}" srcOrd="2" destOrd="0" presId="urn:diagrams.loki3.com/BracketList"/>
    <dgm:cxn modelId="{DCA5BD93-7655-41BB-83FB-38D08EC5D062}" type="presParOf" srcId="{33D3B16A-B289-4893-9C3C-841B0C3990C6}" destId="{ACF3E994-6CF6-4CEC-8A82-38220B0F0F85}" srcOrd="0" destOrd="0" presId="urn:diagrams.loki3.com/BracketList"/>
    <dgm:cxn modelId="{79852EA7-A8E9-42A9-B309-232DAE6EB729}" type="presParOf" srcId="{33D3B16A-B289-4893-9C3C-841B0C3990C6}" destId="{F8620665-9634-4610-9303-22E16E0E4B32}" srcOrd="1" destOrd="0" presId="urn:diagrams.loki3.com/BracketList"/>
    <dgm:cxn modelId="{5535C8F4-3FCE-410D-BCC1-776A02C1BE70}" type="presParOf" srcId="{33D3B16A-B289-4893-9C3C-841B0C3990C6}" destId="{D8037859-A3E4-47D0-AE1B-8ECEBF47DAE0}" srcOrd="2" destOrd="0" presId="urn:diagrams.loki3.com/BracketList"/>
    <dgm:cxn modelId="{48447BAA-1247-4B83-84E7-E15F3D7C9846}" type="presParOf" srcId="{33D3B16A-B289-4893-9C3C-841B0C3990C6}" destId="{4CB5B9A6-2DBC-40D4-8DCA-78C23803D1B0}" srcOrd="3" destOrd="0" presId="urn:diagrams.loki3.com/BracketList"/>
    <dgm:cxn modelId="{C67824A0-E321-40FE-A891-3F2DB6142D4E}" type="presParOf" srcId="{BE849C74-E211-411B-9DE6-492978BBC1D5}" destId="{BDB98DF5-C666-41D4-BC75-B0B9A0EF6385}" srcOrd="3" destOrd="0" presId="urn:diagrams.loki3.com/BracketList"/>
    <dgm:cxn modelId="{CF8F59E9-F03E-4BF1-8EB1-235CF36012D3}" type="presParOf" srcId="{BE849C74-E211-411B-9DE6-492978BBC1D5}" destId="{4B3DFFD9-FB63-490C-A4F3-CEE7BFC8B640}" srcOrd="4" destOrd="0" presId="urn:diagrams.loki3.com/BracketList"/>
    <dgm:cxn modelId="{8C371174-121B-4F23-8F91-DC760B411720}" type="presParOf" srcId="{4B3DFFD9-FB63-490C-A4F3-CEE7BFC8B640}" destId="{C10A9CF2-917A-4504-949A-FF972B05F505}" srcOrd="0" destOrd="0" presId="urn:diagrams.loki3.com/BracketList"/>
    <dgm:cxn modelId="{545F9F1D-5456-4AEC-BF15-C930EA786AEE}" type="presParOf" srcId="{4B3DFFD9-FB63-490C-A4F3-CEE7BFC8B640}" destId="{9DE42388-F312-4C7B-89A0-FBB743316665}" srcOrd="1" destOrd="0" presId="urn:diagrams.loki3.com/BracketList"/>
    <dgm:cxn modelId="{D7ABE543-7EE8-44CC-9D34-785337FB79B7}" type="presParOf" srcId="{4B3DFFD9-FB63-490C-A4F3-CEE7BFC8B640}" destId="{7EBD9FBB-1A6D-468E-828A-68A1B92B7BA0}" srcOrd="2" destOrd="0" presId="urn:diagrams.loki3.com/BracketList"/>
    <dgm:cxn modelId="{A036A6CA-F1F6-4C00-B403-5D9BCEE4CE96}" type="presParOf" srcId="{4B3DFFD9-FB63-490C-A4F3-CEE7BFC8B640}" destId="{56CE2BE0-1D9F-4B8C-9159-9AE2D6C29BC8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E4E8D-3D0C-46DB-9036-369F046B743A}">
      <dsp:nvSpPr>
        <dsp:cNvPr id="0" name=""/>
        <dsp:cNvSpPr/>
      </dsp:nvSpPr>
      <dsp:spPr>
        <a:xfrm>
          <a:off x="0" y="921625"/>
          <a:ext cx="1524000" cy="59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213360" bIns="7620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bg1"/>
              </a:solidFill>
            </a:rPr>
            <a:t>Harm</a:t>
          </a:r>
        </a:p>
      </dsp:txBody>
      <dsp:txXfrm>
        <a:off x="0" y="921625"/>
        <a:ext cx="1524000" cy="594000"/>
      </dsp:txXfrm>
    </dsp:sp>
    <dsp:sp modelId="{04B702D9-4F8C-4976-8B24-D27038A3DF38}">
      <dsp:nvSpPr>
        <dsp:cNvPr id="0" name=""/>
        <dsp:cNvSpPr/>
      </dsp:nvSpPr>
      <dsp:spPr>
        <a:xfrm>
          <a:off x="1523999" y="865937"/>
          <a:ext cx="304800" cy="7053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C054D-2553-4E7F-9DFD-6E6770ADB63F}">
      <dsp:nvSpPr>
        <dsp:cNvPr id="0" name=""/>
        <dsp:cNvSpPr/>
      </dsp:nvSpPr>
      <dsp:spPr>
        <a:xfrm>
          <a:off x="1950719" y="865937"/>
          <a:ext cx="4145280" cy="705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Those that want to harm others or negate their influence.</a:t>
          </a:r>
        </a:p>
      </dsp:txBody>
      <dsp:txXfrm>
        <a:off x="1950719" y="865937"/>
        <a:ext cx="4145280" cy="705375"/>
      </dsp:txXfrm>
    </dsp:sp>
    <dsp:sp modelId="{ACF3E994-6CF6-4CEC-8A82-38220B0F0F85}">
      <dsp:nvSpPr>
        <dsp:cNvPr id="0" name=""/>
        <dsp:cNvSpPr/>
      </dsp:nvSpPr>
      <dsp:spPr>
        <a:xfrm>
          <a:off x="0" y="1735000"/>
          <a:ext cx="1522511" cy="59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213360" bIns="7620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bg1"/>
              </a:solidFill>
            </a:rPr>
            <a:t>Steal</a:t>
          </a:r>
        </a:p>
      </dsp:txBody>
      <dsp:txXfrm>
        <a:off x="0" y="1735000"/>
        <a:ext cx="1522511" cy="594000"/>
      </dsp:txXfrm>
    </dsp:sp>
    <dsp:sp modelId="{F8620665-9634-4610-9303-22E16E0E4B32}">
      <dsp:nvSpPr>
        <dsp:cNvPr id="0" name=""/>
        <dsp:cNvSpPr/>
      </dsp:nvSpPr>
      <dsp:spPr>
        <a:xfrm>
          <a:off x="1522511" y="1679312"/>
          <a:ext cx="304502" cy="7053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5B9A6-2DBC-40D4-8DCA-78C23803D1B0}">
      <dsp:nvSpPr>
        <dsp:cNvPr id="0" name=""/>
        <dsp:cNvSpPr/>
      </dsp:nvSpPr>
      <dsp:spPr>
        <a:xfrm>
          <a:off x="1948814" y="1679312"/>
          <a:ext cx="4141231" cy="705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Those who want to steal or receive information illegally.</a:t>
          </a:r>
        </a:p>
      </dsp:txBody>
      <dsp:txXfrm>
        <a:off x="1948814" y="1679312"/>
        <a:ext cx="4141231" cy="705375"/>
      </dsp:txXfrm>
    </dsp:sp>
    <dsp:sp modelId="{C10A9CF2-917A-4504-949A-FF972B05F505}">
      <dsp:nvSpPr>
        <dsp:cNvPr id="0" name=""/>
        <dsp:cNvSpPr/>
      </dsp:nvSpPr>
      <dsp:spPr>
        <a:xfrm>
          <a:off x="0" y="2548375"/>
          <a:ext cx="1522511" cy="59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213360" bIns="7620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bg1"/>
              </a:solidFill>
            </a:rPr>
            <a:t>Power</a:t>
          </a:r>
        </a:p>
      </dsp:txBody>
      <dsp:txXfrm>
        <a:off x="0" y="2548375"/>
        <a:ext cx="1522511" cy="594000"/>
      </dsp:txXfrm>
    </dsp:sp>
    <dsp:sp modelId="{9DE42388-F312-4C7B-89A0-FBB743316665}">
      <dsp:nvSpPr>
        <dsp:cNvPr id="0" name=""/>
        <dsp:cNvSpPr/>
      </dsp:nvSpPr>
      <dsp:spPr>
        <a:xfrm>
          <a:off x="1522511" y="2492687"/>
          <a:ext cx="304502" cy="7053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E2BE0-1D9F-4B8C-9159-9AE2D6C29BC8}">
      <dsp:nvSpPr>
        <dsp:cNvPr id="0" name=""/>
        <dsp:cNvSpPr/>
      </dsp:nvSpPr>
      <dsp:spPr>
        <a:xfrm>
          <a:off x="1948814" y="2492687"/>
          <a:ext cx="4141231" cy="705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Those who want to exercise power or influence over others.</a:t>
          </a:r>
        </a:p>
      </dsp:txBody>
      <dsp:txXfrm>
        <a:off x="1948814" y="2492687"/>
        <a:ext cx="4141231" cy="705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35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093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6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9616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231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8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32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5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83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Secure Communications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6.3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Core Principles for Network Security 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114550" y="1328738"/>
            <a:ext cx="4914900" cy="1700211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sz="4800" dirty="0">
                <a:solidFill>
                  <a:schemeClr val="bg1"/>
                </a:solidFill>
              </a:rPr>
              <a:t>Secure Communications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716C7-F989-4D84-96D5-063D7802ED0C}"/>
              </a:ext>
            </a:extLst>
          </p:cNvPr>
          <p:cNvSpPr txBox="1"/>
          <p:nvPr/>
        </p:nvSpPr>
        <p:spPr>
          <a:xfrm>
            <a:off x="1771650" y="3316129"/>
            <a:ext cx="5600700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/>
              </a:rPr>
              <a:t>When two entities in a 5G network are communicating and do not want a third entity to hear, steal data, jam, or interrupt the communication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.</a:t>
            </a:r>
            <a:endParaRPr kumimoji="0" lang="en-IN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746308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1090" y="393726"/>
            <a:ext cx="667131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Principles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for Secure Communication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7883B6-9B3F-46F0-A98F-A32960ACDC8C}"/>
              </a:ext>
            </a:extLst>
          </p:cNvPr>
          <p:cNvSpPr/>
          <p:nvPr/>
        </p:nvSpPr>
        <p:spPr>
          <a:xfrm>
            <a:off x="591218" y="990423"/>
            <a:ext cx="3652430" cy="538609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q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Always protect data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.</a:t>
            </a:r>
          </a:p>
          <a:p>
            <a:pPr marL="628650" lvl="1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Encrypt at rest and in motion.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Authenticate the other party.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Sender and receiver.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Secure sensitive data.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Limit access, least-privilege.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Use device authentication.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5G SIM, Security Credentialing.</a:t>
            </a:r>
          </a:p>
          <a:p>
            <a:pPr marL="285750" marR="0" indent="-285750" algn="l" defTabSz="685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Conduct security audits.</a:t>
            </a:r>
            <a:endParaRPr lang="en-US" sz="1600">
              <a:solidFill>
                <a:srgbClr val="FFFFFF"/>
              </a:solidFill>
              <a:latin typeface="Roboto"/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Perform frequently.</a:t>
            </a:r>
            <a:endParaRPr lang="en-US" sz="1600">
              <a:solidFill>
                <a:srgbClr val="FFFFFF"/>
              </a:solidFill>
              <a:latin typeface="Roboto"/>
              <a:ea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342900" indent="-342900">
              <a:buFont typeface="Wingdings" panose="05000000000000000000" pitchFamily="2" charset="2"/>
              <a:buChar char="q"/>
              <a:defRPr/>
            </a:pPr>
            <a:endParaRPr lang="en-US" sz="1600" dirty="0">
              <a:solidFill>
                <a:srgbClr val="FFFFFF"/>
              </a:solidFill>
              <a:latin typeface="Roboto"/>
            </a:endParaRPr>
          </a:p>
          <a:p>
            <a:pPr marL="342900" indent="-342900">
              <a:buFont typeface="Wingdings" panose="05000000000000000000" pitchFamily="2" charset="2"/>
              <a:buChar char="q"/>
              <a:defRPr/>
            </a:pPr>
            <a:endParaRPr lang="en-US" sz="1600" dirty="0">
              <a:solidFill>
                <a:srgbClr val="FFFFFF"/>
              </a:solidFill>
              <a:latin typeface="Roboto"/>
            </a:endParaRP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9129E2-19F0-42EA-B59C-9A8A889388DC}"/>
              </a:ext>
            </a:extLst>
          </p:cNvPr>
          <p:cNvSpPr/>
          <p:nvPr/>
        </p:nvSpPr>
        <p:spPr>
          <a:xfrm>
            <a:off x="4436745" y="990423"/>
            <a:ext cx="4127058" cy="575542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Manage administrators tightly.</a:t>
            </a:r>
            <a:endParaRPr lang="en-US" sz="160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Use two-factor authentication.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Limit metadata.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Limit transaction use.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Assess supply chain.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Verify and conduct due diligence.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Prioritize physical security.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May be the greatest threat.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Never stop!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Threats change, vulnerabilities increase.</a:t>
            </a:r>
            <a:endParaRPr lang="en-US" sz="1600">
              <a:solidFill>
                <a:srgbClr val="FFFFFF"/>
              </a:solidFill>
              <a:latin typeface="Roboto"/>
              <a:ea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342900" indent="-342900">
              <a:buFont typeface="Wingdings" panose="05000000000000000000" pitchFamily="2" charset="2"/>
              <a:buChar char="q"/>
              <a:defRPr/>
            </a:pPr>
            <a:endParaRPr lang="en-US" sz="1600" dirty="0">
              <a:solidFill>
                <a:srgbClr val="FFFFFF"/>
              </a:solidFill>
              <a:latin typeface="Roboto"/>
            </a:endParaRPr>
          </a:p>
          <a:p>
            <a:pPr marL="342900" indent="-342900">
              <a:buFont typeface="Wingdings" panose="05000000000000000000" pitchFamily="2" charset="2"/>
              <a:buChar char="q"/>
              <a:defRPr/>
            </a:pPr>
            <a:endParaRPr lang="en-US" sz="1600" dirty="0">
              <a:solidFill>
                <a:srgbClr val="FFFFFF"/>
              </a:solidFill>
              <a:latin typeface="Roboto"/>
            </a:endParaRP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72911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49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2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177727"/>
            <a:ext cx="8248247" cy="513986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Always protect data.</a:t>
            </a:r>
          </a:p>
          <a:p>
            <a:pPr marL="628650" lvl="1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Encrypt at rest and in motion.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Authenticate the other party.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Sender and receiver.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Secure sensitive data.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Limit access, least-privilege.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Use device authentication.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5G SIM, Security Credentialing.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Conduct security audits.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Perform frequently.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R="0" lvl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22971"/>
            <a:ext cx="6014720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/>
            <a:r>
              <a:rPr lang="en-US" sz="3200" b="1" dirty="0">
                <a:solidFill>
                  <a:srgbClr val="FFFFFF"/>
                </a:solidFill>
              </a:rPr>
              <a:t>Principles for Secure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5" y="1121265"/>
            <a:ext cx="8248247" cy="555536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Manage administrators tightly.</a:t>
            </a:r>
          </a:p>
          <a:p>
            <a:pPr marL="628650" lvl="1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Use two-factor authentication.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Limit metadata.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Limit transaction use.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Assess supply chain.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Verify and conduct due diligence.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Prioritize physical security.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May be the greatest threat.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Never stop!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Threats change, vulnerabilities increase.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20B0604020202020204" pitchFamily="34" charset="0"/>
              <a:buChar char="q"/>
              <a:tabLst/>
              <a:defRPr/>
            </a:pP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38" y="22194"/>
            <a:ext cx="6014720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/>
            <a:r>
              <a:rPr lang="en-US" sz="3200" b="1" dirty="0">
                <a:solidFill>
                  <a:srgbClr val="FFFFFF"/>
                </a:solidFill>
              </a:rPr>
              <a:t>Principles for Secure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383052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Security Threats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F5C6121-D7E4-47D6-8F59-59F1C6B47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9981685"/>
              </p:ext>
            </p:extLst>
          </p:nvPr>
        </p:nvGraphicFramePr>
        <p:xfrm>
          <a:off x="1423670" y="67192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1026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Secure Communication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Security Goals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1394624" y="1171518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5614789" y="1171518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3504707" y="1171518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1467601" y="2659776"/>
            <a:ext cx="1874980" cy="171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Roboto"/>
              </a:rPr>
              <a:t>Secure Communication End-to-End</a:t>
            </a:r>
          </a:p>
          <a:p>
            <a:pPr marL="272415" indent="-272415">
              <a:lnSpc>
                <a:spcPct val="100000"/>
              </a:lnSpc>
              <a:buChar char="q"/>
            </a:pPr>
            <a:r>
              <a:rPr lang="en-US" sz="1050" dirty="0">
                <a:solidFill>
                  <a:srgbClr val="FFFFFF"/>
                </a:solidFill>
                <a:latin typeface="Roboto"/>
              </a:rPr>
              <a:t>Assume all unencrypted data susceptible.</a:t>
            </a:r>
            <a:endParaRPr lang="en-US" sz="105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272415" indent="-272415">
              <a:lnSpc>
                <a:spcPct val="100000"/>
              </a:lnSpc>
              <a:buChar char="q"/>
            </a:pPr>
            <a:r>
              <a:rPr lang="en-US" sz="1050" dirty="0">
                <a:solidFill>
                  <a:srgbClr val="FFFFFF"/>
                </a:solidFill>
                <a:latin typeface="Roboto"/>
              </a:rPr>
              <a:t>Assume someone may want to steal or intercept it.</a:t>
            </a:r>
            <a:endParaRPr lang="en-US" sz="1050" dirty="0">
              <a:solidFill>
                <a:srgbClr val="FFFFFF"/>
              </a:solidFill>
              <a:latin typeface="Roboto"/>
              <a:ea typeface="Roboto"/>
            </a:endParaRP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3572602" y="2660572"/>
            <a:ext cx="1874980" cy="18928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Roboto"/>
              </a:rPr>
              <a:t>Establish Audit Trail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272415" indent="-272415">
              <a:lnSpc>
                <a:spcPct val="150000"/>
              </a:lnSpc>
              <a:buChar char="q"/>
            </a:pPr>
            <a:r>
              <a:rPr lang="en-US" sz="1050" dirty="0">
                <a:solidFill>
                  <a:srgbClr val="FFFFFF"/>
                </a:solidFill>
                <a:latin typeface="Roboto"/>
              </a:rPr>
              <a:t>Verifies and validates actions.</a:t>
            </a:r>
            <a:endParaRPr lang="en-US" sz="105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272415" indent="-272415">
              <a:lnSpc>
                <a:spcPct val="150000"/>
              </a:lnSpc>
              <a:buChar char="q"/>
            </a:pPr>
            <a:r>
              <a:rPr lang="en-US" sz="1050" dirty="0">
                <a:solidFill>
                  <a:srgbClr val="FFFFFF"/>
                </a:solidFill>
                <a:latin typeface="Roboto"/>
              </a:rPr>
              <a:t>Provides additional controls.</a:t>
            </a:r>
            <a:endParaRPr lang="en-US" sz="105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272415" lvl="0" indent="-272415" algn="ctr">
              <a:lnSpc>
                <a:spcPct val="150000"/>
              </a:lnSpc>
              <a:buChar char="q"/>
            </a:pPr>
            <a:endParaRPr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5682685" y="2659776"/>
            <a:ext cx="1874980" cy="221599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Roboto"/>
              </a:rPr>
              <a:t>Emphasize Physical Security</a:t>
            </a:r>
          </a:p>
          <a:p>
            <a:pPr marL="272415" indent="-272415">
              <a:lnSpc>
                <a:spcPct val="150000"/>
              </a:lnSpc>
              <a:buChar char="q"/>
            </a:pPr>
            <a:r>
              <a:rPr lang="en-US" sz="1050" dirty="0">
                <a:solidFill>
                  <a:srgbClr val="FFFFFF"/>
                </a:solidFill>
                <a:latin typeface="Roboto"/>
              </a:rPr>
              <a:t>Many more facilities, cell sites, and hubs.</a:t>
            </a:r>
            <a:endParaRPr lang="en-US" sz="105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272415" indent="-272415">
              <a:lnSpc>
                <a:spcPct val="150000"/>
              </a:lnSpc>
              <a:buChar char="q"/>
            </a:pPr>
            <a:r>
              <a:rPr lang="en-US" sz="1050" dirty="0">
                <a:solidFill>
                  <a:srgbClr val="FFFFFF"/>
                </a:solidFill>
                <a:latin typeface="Roboto"/>
              </a:rPr>
              <a:t>Easiest opportunity for attack.</a:t>
            </a:r>
            <a:endParaRPr lang="en-US" sz="105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0" lvl="0" indent="0">
              <a:lnSpc>
                <a:spcPct val="150000"/>
              </a:lnSpc>
              <a:buNone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6F11B44-4A7C-44F5-A9A6-00DA566F0F2E}"/>
              </a:ext>
            </a:extLst>
          </p:cNvPr>
          <p:cNvGrpSpPr/>
          <p:nvPr/>
        </p:nvGrpSpPr>
        <p:grpSpPr>
          <a:xfrm>
            <a:off x="4174434" y="1842075"/>
            <a:ext cx="671320" cy="671316"/>
            <a:chOff x="7315200" y="3181350"/>
            <a:chExt cx="493713" cy="493713"/>
          </a:xfrm>
          <a:solidFill>
            <a:schemeClr val="bg1"/>
          </a:solidFill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5E0C2E80-DB49-4E0A-A88C-650D79D6F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5525" y="3241675"/>
              <a:ext cx="303213" cy="303213"/>
            </a:xfrm>
            <a:custGeom>
              <a:avLst/>
              <a:gdLst>
                <a:gd name="T0" fmla="*/ 921 w 2106"/>
                <a:gd name="T1" fmla="*/ 117 h 2105"/>
                <a:gd name="T2" fmla="*/ 728 w 2106"/>
                <a:gd name="T3" fmla="*/ 165 h 2105"/>
                <a:gd name="T4" fmla="*/ 547 w 2106"/>
                <a:gd name="T5" fmla="*/ 254 h 2105"/>
                <a:gd name="T6" fmla="*/ 384 w 2106"/>
                <a:gd name="T7" fmla="*/ 384 h 2105"/>
                <a:gd name="T8" fmla="*/ 257 w 2106"/>
                <a:gd name="T9" fmla="*/ 543 h 2105"/>
                <a:gd name="T10" fmla="*/ 167 w 2106"/>
                <a:gd name="T11" fmla="*/ 722 h 2105"/>
                <a:gd name="T12" fmla="*/ 118 w 2106"/>
                <a:gd name="T13" fmla="*/ 917 h 2105"/>
                <a:gd name="T14" fmla="*/ 111 w 2106"/>
                <a:gd name="T15" fmla="*/ 1121 h 2105"/>
                <a:gd name="T16" fmla="*/ 146 w 2106"/>
                <a:gd name="T17" fmla="*/ 1319 h 2105"/>
                <a:gd name="T18" fmla="*/ 223 w 2106"/>
                <a:gd name="T19" fmla="*/ 1505 h 2105"/>
                <a:gd name="T20" fmla="*/ 338 w 2106"/>
                <a:gd name="T21" fmla="*/ 1671 h 2105"/>
                <a:gd name="T22" fmla="*/ 496 w 2106"/>
                <a:gd name="T23" fmla="*/ 1816 h 2105"/>
                <a:gd name="T24" fmla="*/ 681 w 2106"/>
                <a:gd name="T25" fmla="*/ 1922 h 2105"/>
                <a:gd name="T26" fmla="*/ 881 w 2106"/>
                <a:gd name="T27" fmla="*/ 1982 h 2105"/>
                <a:gd name="T28" fmla="*/ 1087 w 2106"/>
                <a:gd name="T29" fmla="*/ 1996 h 2105"/>
                <a:gd name="T30" fmla="*/ 1292 w 2106"/>
                <a:gd name="T31" fmla="*/ 1966 h 2105"/>
                <a:gd name="T32" fmla="*/ 1488 w 2106"/>
                <a:gd name="T33" fmla="*/ 1892 h 2105"/>
                <a:gd name="T34" fmla="*/ 1667 w 2106"/>
                <a:gd name="T35" fmla="*/ 1771 h 2105"/>
                <a:gd name="T36" fmla="*/ 1817 w 2106"/>
                <a:gd name="T37" fmla="*/ 1610 h 2105"/>
                <a:gd name="T38" fmla="*/ 1922 w 2106"/>
                <a:gd name="T39" fmla="*/ 1425 h 2105"/>
                <a:gd name="T40" fmla="*/ 1982 w 2106"/>
                <a:gd name="T41" fmla="*/ 1225 h 2105"/>
                <a:gd name="T42" fmla="*/ 1997 w 2106"/>
                <a:gd name="T43" fmla="*/ 1018 h 2105"/>
                <a:gd name="T44" fmla="*/ 1967 w 2106"/>
                <a:gd name="T45" fmla="*/ 812 h 2105"/>
                <a:gd name="T46" fmla="*/ 1892 w 2106"/>
                <a:gd name="T47" fmla="*/ 617 h 2105"/>
                <a:gd name="T48" fmla="*/ 1771 w 2106"/>
                <a:gd name="T49" fmla="*/ 438 h 2105"/>
                <a:gd name="T50" fmla="*/ 1615 w 2106"/>
                <a:gd name="T51" fmla="*/ 293 h 2105"/>
                <a:gd name="T52" fmla="*/ 1440 w 2106"/>
                <a:gd name="T53" fmla="*/ 190 h 2105"/>
                <a:gd name="T54" fmla="*/ 1250 w 2106"/>
                <a:gd name="T55" fmla="*/ 128 h 2105"/>
                <a:gd name="T56" fmla="*/ 1053 w 2106"/>
                <a:gd name="T57" fmla="*/ 108 h 2105"/>
                <a:gd name="T58" fmla="*/ 1200 w 2106"/>
                <a:gd name="T59" fmla="*/ 10 h 2105"/>
                <a:gd name="T60" fmla="*/ 1415 w 2106"/>
                <a:gd name="T61" fmla="*/ 63 h 2105"/>
                <a:gd name="T62" fmla="*/ 1617 w 2106"/>
                <a:gd name="T63" fmla="*/ 162 h 2105"/>
                <a:gd name="T64" fmla="*/ 1797 w 2106"/>
                <a:gd name="T65" fmla="*/ 308 h 2105"/>
                <a:gd name="T66" fmla="*/ 1942 w 2106"/>
                <a:gd name="T67" fmla="*/ 489 h 2105"/>
                <a:gd name="T68" fmla="*/ 2042 w 2106"/>
                <a:gd name="T69" fmla="*/ 691 h 2105"/>
                <a:gd name="T70" fmla="*/ 2096 w 2106"/>
                <a:gd name="T71" fmla="*/ 906 h 2105"/>
                <a:gd name="T72" fmla="*/ 2103 w 2106"/>
                <a:gd name="T73" fmla="*/ 1127 h 2105"/>
                <a:gd name="T74" fmla="*/ 2065 w 2106"/>
                <a:gd name="T75" fmla="*/ 1344 h 2105"/>
                <a:gd name="T76" fmla="*/ 1981 w 2106"/>
                <a:gd name="T77" fmla="*/ 1551 h 2105"/>
                <a:gd name="T78" fmla="*/ 1851 w 2106"/>
                <a:gd name="T79" fmla="*/ 1740 h 2105"/>
                <a:gd name="T80" fmla="*/ 1680 w 2106"/>
                <a:gd name="T81" fmla="*/ 1899 h 2105"/>
                <a:gd name="T82" fmla="*/ 1484 w 2106"/>
                <a:gd name="T83" fmla="*/ 2014 h 2105"/>
                <a:gd name="T84" fmla="*/ 1273 w 2106"/>
                <a:gd name="T85" fmla="*/ 2082 h 2105"/>
                <a:gd name="T86" fmla="*/ 1053 w 2106"/>
                <a:gd name="T87" fmla="*/ 2105 h 2105"/>
                <a:gd name="T88" fmla="*/ 833 w 2106"/>
                <a:gd name="T89" fmla="*/ 2082 h 2105"/>
                <a:gd name="T90" fmla="*/ 622 w 2106"/>
                <a:gd name="T91" fmla="*/ 2014 h 2105"/>
                <a:gd name="T92" fmla="*/ 426 w 2106"/>
                <a:gd name="T93" fmla="*/ 1899 h 2105"/>
                <a:gd name="T94" fmla="*/ 256 w 2106"/>
                <a:gd name="T95" fmla="*/ 1741 h 2105"/>
                <a:gd name="T96" fmla="*/ 127 w 2106"/>
                <a:gd name="T97" fmla="*/ 1557 h 2105"/>
                <a:gd name="T98" fmla="*/ 42 w 2106"/>
                <a:gd name="T99" fmla="*/ 1350 h 2105"/>
                <a:gd name="T100" fmla="*/ 2 w 2106"/>
                <a:gd name="T101" fmla="*/ 1129 h 2105"/>
                <a:gd name="T102" fmla="*/ 10 w 2106"/>
                <a:gd name="T103" fmla="*/ 901 h 2105"/>
                <a:gd name="T104" fmla="*/ 66 w 2106"/>
                <a:gd name="T105" fmla="*/ 684 h 2105"/>
                <a:gd name="T106" fmla="*/ 166 w 2106"/>
                <a:gd name="T107" fmla="*/ 484 h 2105"/>
                <a:gd name="T108" fmla="*/ 308 w 2106"/>
                <a:gd name="T109" fmla="*/ 308 h 2105"/>
                <a:gd name="T110" fmla="*/ 489 w 2106"/>
                <a:gd name="T111" fmla="*/ 162 h 2105"/>
                <a:gd name="T112" fmla="*/ 691 w 2106"/>
                <a:gd name="T113" fmla="*/ 63 h 2105"/>
                <a:gd name="T114" fmla="*/ 906 w 2106"/>
                <a:gd name="T115" fmla="*/ 10 h 2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06" h="2105">
                  <a:moveTo>
                    <a:pt x="1053" y="108"/>
                  </a:moveTo>
                  <a:lnTo>
                    <a:pt x="987" y="111"/>
                  </a:lnTo>
                  <a:lnTo>
                    <a:pt x="921" y="117"/>
                  </a:lnTo>
                  <a:lnTo>
                    <a:pt x="856" y="128"/>
                  </a:lnTo>
                  <a:lnTo>
                    <a:pt x="792" y="145"/>
                  </a:lnTo>
                  <a:lnTo>
                    <a:pt x="728" y="165"/>
                  </a:lnTo>
                  <a:lnTo>
                    <a:pt x="666" y="190"/>
                  </a:lnTo>
                  <a:lnTo>
                    <a:pt x="606" y="219"/>
                  </a:lnTo>
                  <a:lnTo>
                    <a:pt x="547" y="254"/>
                  </a:lnTo>
                  <a:lnTo>
                    <a:pt x="490" y="293"/>
                  </a:lnTo>
                  <a:lnTo>
                    <a:pt x="436" y="337"/>
                  </a:lnTo>
                  <a:lnTo>
                    <a:pt x="384" y="384"/>
                  </a:lnTo>
                  <a:lnTo>
                    <a:pt x="338" y="434"/>
                  </a:lnTo>
                  <a:lnTo>
                    <a:pt x="295" y="487"/>
                  </a:lnTo>
                  <a:lnTo>
                    <a:pt x="257" y="543"/>
                  </a:lnTo>
                  <a:lnTo>
                    <a:pt x="223" y="600"/>
                  </a:lnTo>
                  <a:lnTo>
                    <a:pt x="192" y="660"/>
                  </a:lnTo>
                  <a:lnTo>
                    <a:pt x="167" y="722"/>
                  </a:lnTo>
                  <a:lnTo>
                    <a:pt x="146" y="785"/>
                  </a:lnTo>
                  <a:lnTo>
                    <a:pt x="129" y="851"/>
                  </a:lnTo>
                  <a:lnTo>
                    <a:pt x="118" y="917"/>
                  </a:lnTo>
                  <a:lnTo>
                    <a:pt x="111" y="985"/>
                  </a:lnTo>
                  <a:lnTo>
                    <a:pt x="107" y="1053"/>
                  </a:lnTo>
                  <a:lnTo>
                    <a:pt x="111" y="1121"/>
                  </a:lnTo>
                  <a:lnTo>
                    <a:pt x="118" y="1189"/>
                  </a:lnTo>
                  <a:lnTo>
                    <a:pt x="129" y="1255"/>
                  </a:lnTo>
                  <a:lnTo>
                    <a:pt x="146" y="1319"/>
                  </a:lnTo>
                  <a:lnTo>
                    <a:pt x="167" y="1384"/>
                  </a:lnTo>
                  <a:lnTo>
                    <a:pt x="192" y="1445"/>
                  </a:lnTo>
                  <a:lnTo>
                    <a:pt x="223" y="1505"/>
                  </a:lnTo>
                  <a:lnTo>
                    <a:pt x="257" y="1563"/>
                  </a:lnTo>
                  <a:lnTo>
                    <a:pt x="295" y="1618"/>
                  </a:lnTo>
                  <a:lnTo>
                    <a:pt x="338" y="1671"/>
                  </a:lnTo>
                  <a:lnTo>
                    <a:pt x="384" y="1721"/>
                  </a:lnTo>
                  <a:lnTo>
                    <a:pt x="439" y="1771"/>
                  </a:lnTo>
                  <a:lnTo>
                    <a:pt x="496" y="1816"/>
                  </a:lnTo>
                  <a:lnTo>
                    <a:pt x="555" y="1856"/>
                  </a:lnTo>
                  <a:lnTo>
                    <a:pt x="618" y="1892"/>
                  </a:lnTo>
                  <a:lnTo>
                    <a:pt x="681" y="1922"/>
                  </a:lnTo>
                  <a:lnTo>
                    <a:pt x="746" y="1947"/>
                  </a:lnTo>
                  <a:lnTo>
                    <a:pt x="813" y="1966"/>
                  </a:lnTo>
                  <a:lnTo>
                    <a:pt x="881" y="1982"/>
                  </a:lnTo>
                  <a:lnTo>
                    <a:pt x="949" y="1991"/>
                  </a:lnTo>
                  <a:lnTo>
                    <a:pt x="1019" y="1996"/>
                  </a:lnTo>
                  <a:lnTo>
                    <a:pt x="1087" y="1996"/>
                  </a:lnTo>
                  <a:lnTo>
                    <a:pt x="1157" y="1991"/>
                  </a:lnTo>
                  <a:lnTo>
                    <a:pt x="1225" y="1982"/>
                  </a:lnTo>
                  <a:lnTo>
                    <a:pt x="1292" y="1966"/>
                  </a:lnTo>
                  <a:lnTo>
                    <a:pt x="1360" y="1947"/>
                  </a:lnTo>
                  <a:lnTo>
                    <a:pt x="1425" y="1922"/>
                  </a:lnTo>
                  <a:lnTo>
                    <a:pt x="1488" y="1892"/>
                  </a:lnTo>
                  <a:lnTo>
                    <a:pt x="1551" y="1856"/>
                  </a:lnTo>
                  <a:lnTo>
                    <a:pt x="1610" y="1816"/>
                  </a:lnTo>
                  <a:lnTo>
                    <a:pt x="1667" y="1771"/>
                  </a:lnTo>
                  <a:lnTo>
                    <a:pt x="1722" y="1721"/>
                  </a:lnTo>
                  <a:lnTo>
                    <a:pt x="1771" y="1667"/>
                  </a:lnTo>
                  <a:lnTo>
                    <a:pt x="1817" y="1610"/>
                  </a:lnTo>
                  <a:lnTo>
                    <a:pt x="1856" y="1551"/>
                  </a:lnTo>
                  <a:lnTo>
                    <a:pt x="1892" y="1488"/>
                  </a:lnTo>
                  <a:lnTo>
                    <a:pt x="1922" y="1425"/>
                  </a:lnTo>
                  <a:lnTo>
                    <a:pt x="1947" y="1359"/>
                  </a:lnTo>
                  <a:lnTo>
                    <a:pt x="1967" y="1292"/>
                  </a:lnTo>
                  <a:lnTo>
                    <a:pt x="1982" y="1225"/>
                  </a:lnTo>
                  <a:lnTo>
                    <a:pt x="1992" y="1157"/>
                  </a:lnTo>
                  <a:lnTo>
                    <a:pt x="1997" y="1087"/>
                  </a:lnTo>
                  <a:lnTo>
                    <a:pt x="1997" y="1018"/>
                  </a:lnTo>
                  <a:lnTo>
                    <a:pt x="1992" y="949"/>
                  </a:lnTo>
                  <a:lnTo>
                    <a:pt x="1982" y="881"/>
                  </a:lnTo>
                  <a:lnTo>
                    <a:pt x="1967" y="812"/>
                  </a:lnTo>
                  <a:lnTo>
                    <a:pt x="1947" y="746"/>
                  </a:lnTo>
                  <a:lnTo>
                    <a:pt x="1922" y="681"/>
                  </a:lnTo>
                  <a:lnTo>
                    <a:pt x="1892" y="617"/>
                  </a:lnTo>
                  <a:lnTo>
                    <a:pt x="1856" y="555"/>
                  </a:lnTo>
                  <a:lnTo>
                    <a:pt x="1817" y="495"/>
                  </a:lnTo>
                  <a:lnTo>
                    <a:pt x="1771" y="438"/>
                  </a:lnTo>
                  <a:lnTo>
                    <a:pt x="1722" y="384"/>
                  </a:lnTo>
                  <a:lnTo>
                    <a:pt x="1670" y="337"/>
                  </a:lnTo>
                  <a:lnTo>
                    <a:pt x="1615" y="293"/>
                  </a:lnTo>
                  <a:lnTo>
                    <a:pt x="1559" y="254"/>
                  </a:lnTo>
                  <a:lnTo>
                    <a:pt x="1500" y="219"/>
                  </a:lnTo>
                  <a:lnTo>
                    <a:pt x="1440" y="190"/>
                  </a:lnTo>
                  <a:lnTo>
                    <a:pt x="1377" y="165"/>
                  </a:lnTo>
                  <a:lnTo>
                    <a:pt x="1314" y="145"/>
                  </a:lnTo>
                  <a:lnTo>
                    <a:pt x="1250" y="128"/>
                  </a:lnTo>
                  <a:lnTo>
                    <a:pt x="1185" y="117"/>
                  </a:lnTo>
                  <a:lnTo>
                    <a:pt x="1119" y="111"/>
                  </a:lnTo>
                  <a:lnTo>
                    <a:pt x="1053" y="108"/>
                  </a:lnTo>
                  <a:close/>
                  <a:moveTo>
                    <a:pt x="1053" y="0"/>
                  </a:moveTo>
                  <a:lnTo>
                    <a:pt x="1127" y="2"/>
                  </a:lnTo>
                  <a:lnTo>
                    <a:pt x="1200" y="10"/>
                  </a:lnTo>
                  <a:lnTo>
                    <a:pt x="1273" y="23"/>
                  </a:lnTo>
                  <a:lnTo>
                    <a:pt x="1344" y="40"/>
                  </a:lnTo>
                  <a:lnTo>
                    <a:pt x="1415" y="63"/>
                  </a:lnTo>
                  <a:lnTo>
                    <a:pt x="1484" y="91"/>
                  </a:lnTo>
                  <a:lnTo>
                    <a:pt x="1552" y="124"/>
                  </a:lnTo>
                  <a:lnTo>
                    <a:pt x="1617" y="162"/>
                  </a:lnTo>
                  <a:lnTo>
                    <a:pt x="1680" y="206"/>
                  </a:lnTo>
                  <a:lnTo>
                    <a:pt x="1740" y="255"/>
                  </a:lnTo>
                  <a:lnTo>
                    <a:pt x="1797" y="308"/>
                  </a:lnTo>
                  <a:lnTo>
                    <a:pt x="1851" y="366"/>
                  </a:lnTo>
                  <a:lnTo>
                    <a:pt x="1900" y="426"/>
                  </a:lnTo>
                  <a:lnTo>
                    <a:pt x="1942" y="489"/>
                  </a:lnTo>
                  <a:lnTo>
                    <a:pt x="1981" y="554"/>
                  </a:lnTo>
                  <a:lnTo>
                    <a:pt x="2014" y="622"/>
                  </a:lnTo>
                  <a:lnTo>
                    <a:pt x="2042" y="691"/>
                  </a:lnTo>
                  <a:lnTo>
                    <a:pt x="2065" y="762"/>
                  </a:lnTo>
                  <a:lnTo>
                    <a:pt x="2082" y="833"/>
                  </a:lnTo>
                  <a:lnTo>
                    <a:pt x="2096" y="906"/>
                  </a:lnTo>
                  <a:lnTo>
                    <a:pt x="2103" y="979"/>
                  </a:lnTo>
                  <a:lnTo>
                    <a:pt x="2106" y="1053"/>
                  </a:lnTo>
                  <a:lnTo>
                    <a:pt x="2103" y="1127"/>
                  </a:lnTo>
                  <a:lnTo>
                    <a:pt x="2096" y="1199"/>
                  </a:lnTo>
                  <a:lnTo>
                    <a:pt x="2082" y="1272"/>
                  </a:lnTo>
                  <a:lnTo>
                    <a:pt x="2065" y="1344"/>
                  </a:lnTo>
                  <a:lnTo>
                    <a:pt x="2042" y="1415"/>
                  </a:lnTo>
                  <a:lnTo>
                    <a:pt x="2014" y="1483"/>
                  </a:lnTo>
                  <a:lnTo>
                    <a:pt x="1981" y="1551"/>
                  </a:lnTo>
                  <a:lnTo>
                    <a:pt x="1942" y="1616"/>
                  </a:lnTo>
                  <a:lnTo>
                    <a:pt x="1900" y="1679"/>
                  </a:lnTo>
                  <a:lnTo>
                    <a:pt x="1851" y="1740"/>
                  </a:lnTo>
                  <a:lnTo>
                    <a:pt x="1797" y="1797"/>
                  </a:lnTo>
                  <a:lnTo>
                    <a:pt x="1740" y="1851"/>
                  </a:lnTo>
                  <a:lnTo>
                    <a:pt x="1680" y="1899"/>
                  </a:lnTo>
                  <a:lnTo>
                    <a:pt x="1617" y="1942"/>
                  </a:lnTo>
                  <a:lnTo>
                    <a:pt x="1552" y="1981"/>
                  </a:lnTo>
                  <a:lnTo>
                    <a:pt x="1484" y="2014"/>
                  </a:lnTo>
                  <a:lnTo>
                    <a:pt x="1415" y="2042"/>
                  </a:lnTo>
                  <a:lnTo>
                    <a:pt x="1344" y="2065"/>
                  </a:lnTo>
                  <a:lnTo>
                    <a:pt x="1273" y="2082"/>
                  </a:lnTo>
                  <a:lnTo>
                    <a:pt x="1200" y="2095"/>
                  </a:lnTo>
                  <a:lnTo>
                    <a:pt x="1127" y="2103"/>
                  </a:lnTo>
                  <a:lnTo>
                    <a:pt x="1053" y="2105"/>
                  </a:lnTo>
                  <a:lnTo>
                    <a:pt x="979" y="2103"/>
                  </a:lnTo>
                  <a:lnTo>
                    <a:pt x="906" y="2095"/>
                  </a:lnTo>
                  <a:lnTo>
                    <a:pt x="833" y="2082"/>
                  </a:lnTo>
                  <a:lnTo>
                    <a:pt x="762" y="2065"/>
                  </a:lnTo>
                  <a:lnTo>
                    <a:pt x="691" y="2042"/>
                  </a:lnTo>
                  <a:lnTo>
                    <a:pt x="622" y="2014"/>
                  </a:lnTo>
                  <a:lnTo>
                    <a:pt x="554" y="1981"/>
                  </a:lnTo>
                  <a:lnTo>
                    <a:pt x="489" y="1942"/>
                  </a:lnTo>
                  <a:lnTo>
                    <a:pt x="426" y="1899"/>
                  </a:lnTo>
                  <a:lnTo>
                    <a:pt x="366" y="1851"/>
                  </a:lnTo>
                  <a:lnTo>
                    <a:pt x="308" y="1797"/>
                  </a:lnTo>
                  <a:lnTo>
                    <a:pt x="256" y="1741"/>
                  </a:lnTo>
                  <a:lnTo>
                    <a:pt x="208" y="1682"/>
                  </a:lnTo>
                  <a:lnTo>
                    <a:pt x="166" y="1621"/>
                  </a:lnTo>
                  <a:lnTo>
                    <a:pt x="127" y="1557"/>
                  </a:lnTo>
                  <a:lnTo>
                    <a:pt x="94" y="1490"/>
                  </a:lnTo>
                  <a:lnTo>
                    <a:pt x="66" y="1421"/>
                  </a:lnTo>
                  <a:lnTo>
                    <a:pt x="42" y="1350"/>
                  </a:lnTo>
                  <a:lnTo>
                    <a:pt x="24" y="1278"/>
                  </a:lnTo>
                  <a:lnTo>
                    <a:pt x="10" y="1204"/>
                  </a:lnTo>
                  <a:lnTo>
                    <a:pt x="2" y="1129"/>
                  </a:lnTo>
                  <a:lnTo>
                    <a:pt x="0" y="1053"/>
                  </a:lnTo>
                  <a:lnTo>
                    <a:pt x="2" y="976"/>
                  </a:lnTo>
                  <a:lnTo>
                    <a:pt x="10" y="901"/>
                  </a:lnTo>
                  <a:lnTo>
                    <a:pt x="24" y="827"/>
                  </a:lnTo>
                  <a:lnTo>
                    <a:pt x="42" y="754"/>
                  </a:lnTo>
                  <a:lnTo>
                    <a:pt x="66" y="684"/>
                  </a:lnTo>
                  <a:lnTo>
                    <a:pt x="94" y="615"/>
                  </a:lnTo>
                  <a:lnTo>
                    <a:pt x="127" y="548"/>
                  </a:lnTo>
                  <a:lnTo>
                    <a:pt x="166" y="484"/>
                  </a:lnTo>
                  <a:lnTo>
                    <a:pt x="208" y="423"/>
                  </a:lnTo>
                  <a:lnTo>
                    <a:pt x="256" y="364"/>
                  </a:lnTo>
                  <a:lnTo>
                    <a:pt x="308" y="308"/>
                  </a:lnTo>
                  <a:lnTo>
                    <a:pt x="366" y="255"/>
                  </a:lnTo>
                  <a:lnTo>
                    <a:pt x="426" y="206"/>
                  </a:lnTo>
                  <a:lnTo>
                    <a:pt x="489" y="162"/>
                  </a:lnTo>
                  <a:lnTo>
                    <a:pt x="554" y="124"/>
                  </a:lnTo>
                  <a:lnTo>
                    <a:pt x="622" y="91"/>
                  </a:lnTo>
                  <a:lnTo>
                    <a:pt x="691" y="63"/>
                  </a:lnTo>
                  <a:lnTo>
                    <a:pt x="762" y="40"/>
                  </a:lnTo>
                  <a:lnTo>
                    <a:pt x="833" y="23"/>
                  </a:lnTo>
                  <a:lnTo>
                    <a:pt x="906" y="10"/>
                  </a:lnTo>
                  <a:lnTo>
                    <a:pt x="979" y="2"/>
                  </a:lnTo>
                  <a:lnTo>
                    <a:pt x="10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4C1E594-CB70-483B-BEF3-EBBDCE0AC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3319463"/>
              <a:ext cx="28575" cy="80963"/>
            </a:xfrm>
            <a:custGeom>
              <a:avLst/>
              <a:gdLst>
                <a:gd name="T0" fmla="*/ 47 w 200"/>
                <a:gd name="T1" fmla="*/ 0 h 570"/>
                <a:gd name="T2" fmla="*/ 61 w 200"/>
                <a:gd name="T3" fmla="*/ 0 h 570"/>
                <a:gd name="T4" fmla="*/ 75 w 200"/>
                <a:gd name="T5" fmla="*/ 4 h 570"/>
                <a:gd name="T6" fmla="*/ 86 w 200"/>
                <a:gd name="T7" fmla="*/ 10 h 570"/>
                <a:gd name="T8" fmla="*/ 97 w 200"/>
                <a:gd name="T9" fmla="*/ 20 h 570"/>
                <a:gd name="T10" fmla="*/ 104 w 200"/>
                <a:gd name="T11" fmla="*/ 33 h 570"/>
                <a:gd name="T12" fmla="*/ 133 w 200"/>
                <a:gd name="T13" fmla="*/ 110 h 570"/>
                <a:gd name="T14" fmla="*/ 157 w 200"/>
                <a:gd name="T15" fmla="*/ 188 h 570"/>
                <a:gd name="T16" fmla="*/ 175 w 200"/>
                <a:gd name="T17" fmla="*/ 268 h 570"/>
                <a:gd name="T18" fmla="*/ 189 w 200"/>
                <a:gd name="T19" fmla="*/ 350 h 570"/>
                <a:gd name="T20" fmla="*/ 197 w 200"/>
                <a:gd name="T21" fmla="*/ 432 h 570"/>
                <a:gd name="T22" fmla="*/ 200 w 200"/>
                <a:gd name="T23" fmla="*/ 516 h 570"/>
                <a:gd name="T24" fmla="*/ 197 w 200"/>
                <a:gd name="T25" fmla="*/ 533 h 570"/>
                <a:gd name="T26" fmla="*/ 190 w 200"/>
                <a:gd name="T27" fmla="*/ 547 h 570"/>
                <a:gd name="T28" fmla="*/ 177 w 200"/>
                <a:gd name="T29" fmla="*/ 559 h 570"/>
                <a:gd name="T30" fmla="*/ 163 w 200"/>
                <a:gd name="T31" fmla="*/ 567 h 570"/>
                <a:gd name="T32" fmla="*/ 146 w 200"/>
                <a:gd name="T33" fmla="*/ 570 h 570"/>
                <a:gd name="T34" fmla="*/ 129 w 200"/>
                <a:gd name="T35" fmla="*/ 567 h 570"/>
                <a:gd name="T36" fmla="*/ 114 w 200"/>
                <a:gd name="T37" fmla="*/ 559 h 570"/>
                <a:gd name="T38" fmla="*/ 102 w 200"/>
                <a:gd name="T39" fmla="*/ 547 h 570"/>
                <a:gd name="T40" fmla="*/ 94 w 200"/>
                <a:gd name="T41" fmla="*/ 533 h 570"/>
                <a:gd name="T42" fmla="*/ 91 w 200"/>
                <a:gd name="T43" fmla="*/ 516 h 570"/>
                <a:gd name="T44" fmla="*/ 89 w 200"/>
                <a:gd name="T45" fmla="*/ 439 h 570"/>
                <a:gd name="T46" fmla="*/ 82 w 200"/>
                <a:gd name="T47" fmla="*/ 365 h 570"/>
                <a:gd name="T48" fmla="*/ 70 w 200"/>
                <a:gd name="T49" fmla="*/ 290 h 570"/>
                <a:gd name="T50" fmla="*/ 53 w 200"/>
                <a:gd name="T51" fmla="*/ 216 h 570"/>
                <a:gd name="T52" fmla="*/ 30 w 200"/>
                <a:gd name="T53" fmla="*/ 145 h 570"/>
                <a:gd name="T54" fmla="*/ 4 w 200"/>
                <a:gd name="T55" fmla="*/ 74 h 570"/>
                <a:gd name="T56" fmla="*/ 0 w 200"/>
                <a:gd name="T57" fmla="*/ 61 h 570"/>
                <a:gd name="T58" fmla="*/ 0 w 200"/>
                <a:gd name="T59" fmla="*/ 46 h 570"/>
                <a:gd name="T60" fmla="*/ 4 w 200"/>
                <a:gd name="T61" fmla="*/ 33 h 570"/>
                <a:gd name="T62" fmla="*/ 11 w 200"/>
                <a:gd name="T63" fmla="*/ 21 h 570"/>
                <a:gd name="T64" fmla="*/ 21 w 200"/>
                <a:gd name="T65" fmla="*/ 11 h 570"/>
                <a:gd name="T66" fmla="*/ 33 w 200"/>
                <a:gd name="T67" fmla="*/ 4 h 570"/>
                <a:gd name="T68" fmla="*/ 47 w 200"/>
                <a:gd name="T6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570">
                  <a:moveTo>
                    <a:pt x="47" y="0"/>
                  </a:moveTo>
                  <a:lnTo>
                    <a:pt x="61" y="0"/>
                  </a:lnTo>
                  <a:lnTo>
                    <a:pt x="75" y="4"/>
                  </a:lnTo>
                  <a:lnTo>
                    <a:pt x="86" y="10"/>
                  </a:lnTo>
                  <a:lnTo>
                    <a:pt x="97" y="20"/>
                  </a:lnTo>
                  <a:lnTo>
                    <a:pt x="104" y="33"/>
                  </a:lnTo>
                  <a:lnTo>
                    <a:pt x="133" y="110"/>
                  </a:lnTo>
                  <a:lnTo>
                    <a:pt x="157" y="188"/>
                  </a:lnTo>
                  <a:lnTo>
                    <a:pt x="175" y="268"/>
                  </a:lnTo>
                  <a:lnTo>
                    <a:pt x="189" y="350"/>
                  </a:lnTo>
                  <a:lnTo>
                    <a:pt x="197" y="432"/>
                  </a:lnTo>
                  <a:lnTo>
                    <a:pt x="200" y="516"/>
                  </a:lnTo>
                  <a:lnTo>
                    <a:pt x="197" y="533"/>
                  </a:lnTo>
                  <a:lnTo>
                    <a:pt x="190" y="547"/>
                  </a:lnTo>
                  <a:lnTo>
                    <a:pt x="177" y="559"/>
                  </a:lnTo>
                  <a:lnTo>
                    <a:pt x="163" y="567"/>
                  </a:lnTo>
                  <a:lnTo>
                    <a:pt x="146" y="570"/>
                  </a:lnTo>
                  <a:lnTo>
                    <a:pt x="129" y="567"/>
                  </a:lnTo>
                  <a:lnTo>
                    <a:pt x="114" y="559"/>
                  </a:lnTo>
                  <a:lnTo>
                    <a:pt x="102" y="547"/>
                  </a:lnTo>
                  <a:lnTo>
                    <a:pt x="94" y="533"/>
                  </a:lnTo>
                  <a:lnTo>
                    <a:pt x="91" y="516"/>
                  </a:lnTo>
                  <a:lnTo>
                    <a:pt x="89" y="439"/>
                  </a:lnTo>
                  <a:lnTo>
                    <a:pt x="82" y="365"/>
                  </a:lnTo>
                  <a:lnTo>
                    <a:pt x="70" y="290"/>
                  </a:lnTo>
                  <a:lnTo>
                    <a:pt x="53" y="216"/>
                  </a:lnTo>
                  <a:lnTo>
                    <a:pt x="30" y="145"/>
                  </a:lnTo>
                  <a:lnTo>
                    <a:pt x="4" y="74"/>
                  </a:lnTo>
                  <a:lnTo>
                    <a:pt x="0" y="61"/>
                  </a:lnTo>
                  <a:lnTo>
                    <a:pt x="0" y="46"/>
                  </a:lnTo>
                  <a:lnTo>
                    <a:pt x="4" y="33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3" y="4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7CD73E5F-52ED-475D-8A9D-7D2603121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9988" y="3213100"/>
              <a:ext cx="155575" cy="87313"/>
            </a:xfrm>
            <a:custGeom>
              <a:avLst/>
              <a:gdLst>
                <a:gd name="T0" fmla="*/ 54 w 1085"/>
                <a:gd name="T1" fmla="*/ 0 h 613"/>
                <a:gd name="T2" fmla="*/ 137 w 1085"/>
                <a:gd name="T3" fmla="*/ 2 h 613"/>
                <a:gd name="T4" fmla="*/ 219 w 1085"/>
                <a:gd name="T5" fmla="*/ 10 h 613"/>
                <a:gd name="T6" fmla="*/ 300 w 1085"/>
                <a:gd name="T7" fmla="*/ 24 h 613"/>
                <a:gd name="T8" fmla="*/ 379 w 1085"/>
                <a:gd name="T9" fmla="*/ 42 h 613"/>
                <a:gd name="T10" fmla="*/ 457 w 1085"/>
                <a:gd name="T11" fmla="*/ 66 h 613"/>
                <a:gd name="T12" fmla="*/ 533 w 1085"/>
                <a:gd name="T13" fmla="*/ 94 h 613"/>
                <a:gd name="T14" fmla="*/ 608 w 1085"/>
                <a:gd name="T15" fmla="*/ 128 h 613"/>
                <a:gd name="T16" fmla="*/ 679 w 1085"/>
                <a:gd name="T17" fmla="*/ 166 h 613"/>
                <a:gd name="T18" fmla="*/ 748 w 1085"/>
                <a:gd name="T19" fmla="*/ 209 h 613"/>
                <a:gd name="T20" fmla="*/ 815 w 1085"/>
                <a:gd name="T21" fmla="*/ 257 h 613"/>
                <a:gd name="T22" fmla="*/ 878 w 1085"/>
                <a:gd name="T23" fmla="*/ 310 h 613"/>
                <a:gd name="T24" fmla="*/ 939 w 1085"/>
                <a:gd name="T25" fmla="*/ 367 h 613"/>
                <a:gd name="T26" fmla="*/ 988 w 1085"/>
                <a:gd name="T27" fmla="*/ 417 h 613"/>
                <a:gd name="T28" fmla="*/ 1034 w 1085"/>
                <a:gd name="T29" fmla="*/ 471 h 613"/>
                <a:gd name="T30" fmla="*/ 1076 w 1085"/>
                <a:gd name="T31" fmla="*/ 527 h 613"/>
                <a:gd name="T32" fmla="*/ 1082 w 1085"/>
                <a:gd name="T33" fmla="*/ 540 h 613"/>
                <a:gd name="T34" fmla="*/ 1085 w 1085"/>
                <a:gd name="T35" fmla="*/ 554 h 613"/>
                <a:gd name="T36" fmla="*/ 1085 w 1085"/>
                <a:gd name="T37" fmla="*/ 568 h 613"/>
                <a:gd name="T38" fmla="*/ 1081 w 1085"/>
                <a:gd name="T39" fmla="*/ 581 h 613"/>
                <a:gd name="T40" fmla="*/ 1074 w 1085"/>
                <a:gd name="T41" fmla="*/ 593 h 613"/>
                <a:gd name="T42" fmla="*/ 1063 w 1085"/>
                <a:gd name="T43" fmla="*/ 603 h 613"/>
                <a:gd name="T44" fmla="*/ 1048 w 1085"/>
                <a:gd name="T45" fmla="*/ 610 h 613"/>
                <a:gd name="T46" fmla="*/ 1031 w 1085"/>
                <a:gd name="T47" fmla="*/ 613 h 613"/>
                <a:gd name="T48" fmla="*/ 1019 w 1085"/>
                <a:gd name="T49" fmla="*/ 611 h 613"/>
                <a:gd name="T50" fmla="*/ 1008 w 1085"/>
                <a:gd name="T51" fmla="*/ 607 h 613"/>
                <a:gd name="T52" fmla="*/ 996 w 1085"/>
                <a:gd name="T53" fmla="*/ 600 h 613"/>
                <a:gd name="T54" fmla="*/ 988 w 1085"/>
                <a:gd name="T55" fmla="*/ 591 h 613"/>
                <a:gd name="T56" fmla="*/ 949 w 1085"/>
                <a:gd name="T57" fmla="*/ 539 h 613"/>
                <a:gd name="T58" fmla="*/ 907 w 1085"/>
                <a:gd name="T59" fmla="*/ 490 h 613"/>
                <a:gd name="T60" fmla="*/ 863 w 1085"/>
                <a:gd name="T61" fmla="*/ 442 h 613"/>
                <a:gd name="T62" fmla="*/ 808 w 1085"/>
                <a:gd name="T63" fmla="*/ 390 h 613"/>
                <a:gd name="T64" fmla="*/ 748 w 1085"/>
                <a:gd name="T65" fmla="*/ 343 h 613"/>
                <a:gd name="T66" fmla="*/ 688 w 1085"/>
                <a:gd name="T67" fmla="*/ 299 h 613"/>
                <a:gd name="T68" fmla="*/ 625 w 1085"/>
                <a:gd name="T69" fmla="*/ 260 h 613"/>
                <a:gd name="T70" fmla="*/ 560 w 1085"/>
                <a:gd name="T71" fmla="*/ 225 h 613"/>
                <a:gd name="T72" fmla="*/ 491 w 1085"/>
                <a:gd name="T73" fmla="*/ 195 h 613"/>
                <a:gd name="T74" fmla="*/ 422 w 1085"/>
                <a:gd name="T75" fmla="*/ 169 h 613"/>
                <a:gd name="T76" fmla="*/ 351 w 1085"/>
                <a:gd name="T77" fmla="*/ 147 h 613"/>
                <a:gd name="T78" fmla="*/ 279 w 1085"/>
                <a:gd name="T79" fmla="*/ 129 h 613"/>
                <a:gd name="T80" fmla="*/ 205 w 1085"/>
                <a:gd name="T81" fmla="*/ 118 h 613"/>
                <a:gd name="T82" fmla="*/ 130 w 1085"/>
                <a:gd name="T83" fmla="*/ 111 h 613"/>
                <a:gd name="T84" fmla="*/ 54 w 1085"/>
                <a:gd name="T85" fmla="*/ 107 h 613"/>
                <a:gd name="T86" fmla="*/ 36 w 1085"/>
                <a:gd name="T87" fmla="*/ 105 h 613"/>
                <a:gd name="T88" fmla="*/ 22 w 1085"/>
                <a:gd name="T89" fmla="*/ 97 h 613"/>
                <a:gd name="T90" fmla="*/ 10 w 1085"/>
                <a:gd name="T91" fmla="*/ 86 h 613"/>
                <a:gd name="T92" fmla="*/ 2 w 1085"/>
                <a:gd name="T93" fmla="*/ 71 h 613"/>
                <a:gd name="T94" fmla="*/ 0 w 1085"/>
                <a:gd name="T95" fmla="*/ 54 h 613"/>
                <a:gd name="T96" fmla="*/ 2 w 1085"/>
                <a:gd name="T97" fmla="*/ 37 h 613"/>
                <a:gd name="T98" fmla="*/ 10 w 1085"/>
                <a:gd name="T99" fmla="*/ 21 h 613"/>
                <a:gd name="T100" fmla="*/ 22 w 1085"/>
                <a:gd name="T101" fmla="*/ 10 h 613"/>
                <a:gd name="T102" fmla="*/ 36 w 1085"/>
                <a:gd name="T103" fmla="*/ 3 h 613"/>
                <a:gd name="T104" fmla="*/ 54 w 1085"/>
                <a:gd name="T105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5" h="613">
                  <a:moveTo>
                    <a:pt x="54" y="0"/>
                  </a:moveTo>
                  <a:lnTo>
                    <a:pt x="137" y="2"/>
                  </a:lnTo>
                  <a:lnTo>
                    <a:pt x="219" y="10"/>
                  </a:lnTo>
                  <a:lnTo>
                    <a:pt x="300" y="24"/>
                  </a:lnTo>
                  <a:lnTo>
                    <a:pt x="379" y="42"/>
                  </a:lnTo>
                  <a:lnTo>
                    <a:pt x="457" y="66"/>
                  </a:lnTo>
                  <a:lnTo>
                    <a:pt x="533" y="94"/>
                  </a:lnTo>
                  <a:lnTo>
                    <a:pt x="608" y="128"/>
                  </a:lnTo>
                  <a:lnTo>
                    <a:pt x="679" y="166"/>
                  </a:lnTo>
                  <a:lnTo>
                    <a:pt x="748" y="209"/>
                  </a:lnTo>
                  <a:lnTo>
                    <a:pt x="815" y="257"/>
                  </a:lnTo>
                  <a:lnTo>
                    <a:pt x="878" y="310"/>
                  </a:lnTo>
                  <a:lnTo>
                    <a:pt x="939" y="367"/>
                  </a:lnTo>
                  <a:lnTo>
                    <a:pt x="988" y="417"/>
                  </a:lnTo>
                  <a:lnTo>
                    <a:pt x="1034" y="471"/>
                  </a:lnTo>
                  <a:lnTo>
                    <a:pt x="1076" y="527"/>
                  </a:lnTo>
                  <a:lnTo>
                    <a:pt x="1082" y="540"/>
                  </a:lnTo>
                  <a:lnTo>
                    <a:pt x="1085" y="554"/>
                  </a:lnTo>
                  <a:lnTo>
                    <a:pt x="1085" y="568"/>
                  </a:lnTo>
                  <a:lnTo>
                    <a:pt x="1081" y="581"/>
                  </a:lnTo>
                  <a:lnTo>
                    <a:pt x="1074" y="593"/>
                  </a:lnTo>
                  <a:lnTo>
                    <a:pt x="1063" y="603"/>
                  </a:lnTo>
                  <a:lnTo>
                    <a:pt x="1048" y="610"/>
                  </a:lnTo>
                  <a:lnTo>
                    <a:pt x="1031" y="613"/>
                  </a:lnTo>
                  <a:lnTo>
                    <a:pt x="1019" y="611"/>
                  </a:lnTo>
                  <a:lnTo>
                    <a:pt x="1008" y="607"/>
                  </a:lnTo>
                  <a:lnTo>
                    <a:pt x="996" y="600"/>
                  </a:lnTo>
                  <a:lnTo>
                    <a:pt x="988" y="591"/>
                  </a:lnTo>
                  <a:lnTo>
                    <a:pt x="949" y="539"/>
                  </a:lnTo>
                  <a:lnTo>
                    <a:pt x="907" y="490"/>
                  </a:lnTo>
                  <a:lnTo>
                    <a:pt x="863" y="442"/>
                  </a:lnTo>
                  <a:lnTo>
                    <a:pt x="808" y="390"/>
                  </a:lnTo>
                  <a:lnTo>
                    <a:pt x="748" y="343"/>
                  </a:lnTo>
                  <a:lnTo>
                    <a:pt x="688" y="299"/>
                  </a:lnTo>
                  <a:lnTo>
                    <a:pt x="625" y="260"/>
                  </a:lnTo>
                  <a:lnTo>
                    <a:pt x="560" y="225"/>
                  </a:lnTo>
                  <a:lnTo>
                    <a:pt x="491" y="195"/>
                  </a:lnTo>
                  <a:lnTo>
                    <a:pt x="422" y="169"/>
                  </a:lnTo>
                  <a:lnTo>
                    <a:pt x="351" y="147"/>
                  </a:lnTo>
                  <a:lnTo>
                    <a:pt x="279" y="129"/>
                  </a:lnTo>
                  <a:lnTo>
                    <a:pt x="205" y="118"/>
                  </a:lnTo>
                  <a:lnTo>
                    <a:pt x="130" y="111"/>
                  </a:lnTo>
                  <a:lnTo>
                    <a:pt x="54" y="107"/>
                  </a:lnTo>
                  <a:lnTo>
                    <a:pt x="36" y="105"/>
                  </a:lnTo>
                  <a:lnTo>
                    <a:pt x="22" y="97"/>
                  </a:lnTo>
                  <a:lnTo>
                    <a:pt x="10" y="86"/>
                  </a:lnTo>
                  <a:lnTo>
                    <a:pt x="2" y="71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10" y="21"/>
                  </a:lnTo>
                  <a:lnTo>
                    <a:pt x="22" y="10"/>
                  </a:lnTo>
                  <a:lnTo>
                    <a:pt x="36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AD42B96C-AB24-4C4B-9D67-2F5125CF7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5200" y="3181350"/>
              <a:ext cx="493713" cy="493713"/>
            </a:xfrm>
            <a:custGeom>
              <a:avLst/>
              <a:gdLst>
                <a:gd name="T0" fmla="*/ 2874 w 3420"/>
                <a:gd name="T1" fmla="*/ 2875 h 3421"/>
                <a:gd name="T2" fmla="*/ 2958 w 3420"/>
                <a:gd name="T3" fmla="*/ 2791 h 3421"/>
                <a:gd name="T4" fmla="*/ 1220 w 3420"/>
                <a:gd name="T5" fmla="*/ 131 h 3421"/>
                <a:gd name="T6" fmla="*/ 909 w 3420"/>
                <a:gd name="T7" fmla="*/ 227 h 3421"/>
                <a:gd name="T8" fmla="*/ 630 w 3420"/>
                <a:gd name="T9" fmla="*/ 396 h 3421"/>
                <a:gd name="T10" fmla="*/ 389 w 3420"/>
                <a:gd name="T11" fmla="*/ 640 h 3421"/>
                <a:gd name="T12" fmla="*/ 216 w 3420"/>
                <a:gd name="T13" fmla="*/ 937 h 3421"/>
                <a:gd name="T14" fmla="*/ 124 w 3420"/>
                <a:gd name="T15" fmla="*/ 1261 h 3421"/>
                <a:gd name="T16" fmla="*/ 114 w 3420"/>
                <a:gd name="T17" fmla="*/ 1593 h 3421"/>
                <a:gd name="T18" fmla="*/ 186 w 3420"/>
                <a:gd name="T19" fmla="*/ 1921 h 3421"/>
                <a:gd name="T20" fmla="*/ 338 w 3420"/>
                <a:gd name="T21" fmla="*/ 2227 h 3421"/>
                <a:gd name="T22" fmla="*/ 567 w 3420"/>
                <a:gd name="T23" fmla="*/ 2488 h 3421"/>
                <a:gd name="T24" fmla="*/ 837 w 3420"/>
                <a:gd name="T25" fmla="*/ 2675 h 3421"/>
                <a:gd name="T26" fmla="*/ 1140 w 3420"/>
                <a:gd name="T27" fmla="*/ 2790 h 3421"/>
                <a:gd name="T28" fmla="*/ 1468 w 3420"/>
                <a:gd name="T29" fmla="*/ 2829 h 3421"/>
                <a:gd name="T30" fmla="*/ 1796 w 3420"/>
                <a:gd name="T31" fmla="*/ 2790 h 3421"/>
                <a:gd name="T32" fmla="*/ 2099 w 3420"/>
                <a:gd name="T33" fmla="*/ 2675 h 3421"/>
                <a:gd name="T34" fmla="*/ 2369 w 3420"/>
                <a:gd name="T35" fmla="*/ 2488 h 3421"/>
                <a:gd name="T36" fmla="*/ 2589 w 3420"/>
                <a:gd name="T37" fmla="*/ 2240 h 3421"/>
                <a:gd name="T38" fmla="*/ 2740 w 3420"/>
                <a:gd name="T39" fmla="*/ 1952 h 3421"/>
                <a:gd name="T40" fmla="*/ 2819 w 3420"/>
                <a:gd name="T41" fmla="*/ 1635 h 3421"/>
                <a:gd name="T42" fmla="*/ 2819 w 3420"/>
                <a:gd name="T43" fmla="*/ 1303 h 3421"/>
                <a:gd name="T44" fmla="*/ 2740 w 3420"/>
                <a:gd name="T45" fmla="*/ 986 h 3421"/>
                <a:gd name="T46" fmla="*/ 2589 w 3420"/>
                <a:gd name="T47" fmla="*/ 698 h 3421"/>
                <a:gd name="T48" fmla="*/ 2369 w 3420"/>
                <a:gd name="T49" fmla="*/ 450 h 3421"/>
                <a:gd name="T50" fmla="*/ 2099 w 3420"/>
                <a:gd name="T51" fmla="*/ 263 h 3421"/>
                <a:gd name="T52" fmla="*/ 1796 w 3420"/>
                <a:gd name="T53" fmla="*/ 147 h 3421"/>
                <a:gd name="T54" fmla="*/ 1468 w 3420"/>
                <a:gd name="T55" fmla="*/ 108 h 3421"/>
                <a:gd name="T56" fmla="*/ 1735 w 3420"/>
                <a:gd name="T57" fmla="*/ 24 h 3421"/>
                <a:gd name="T58" fmla="*/ 2070 w 3420"/>
                <a:gd name="T59" fmla="*/ 129 h 3421"/>
                <a:gd name="T60" fmla="*/ 2372 w 3420"/>
                <a:gd name="T61" fmla="*/ 311 h 3421"/>
                <a:gd name="T62" fmla="*/ 2626 w 3420"/>
                <a:gd name="T63" fmla="*/ 564 h 3421"/>
                <a:gd name="T64" fmla="*/ 2808 w 3420"/>
                <a:gd name="T65" fmla="*/ 866 h 3421"/>
                <a:gd name="T66" fmla="*/ 2912 w 3420"/>
                <a:gd name="T67" fmla="*/ 1201 h 3421"/>
                <a:gd name="T68" fmla="*/ 2934 w 3420"/>
                <a:gd name="T69" fmla="*/ 1561 h 3421"/>
                <a:gd name="T70" fmla="*/ 2865 w 3420"/>
                <a:gd name="T71" fmla="*/ 1921 h 3421"/>
                <a:gd name="T72" fmla="*/ 2712 w 3420"/>
                <a:gd name="T73" fmla="*/ 2250 h 3421"/>
                <a:gd name="T74" fmla="*/ 2835 w 3420"/>
                <a:gd name="T75" fmla="*/ 2760 h 3421"/>
                <a:gd name="T76" fmla="*/ 2966 w 3420"/>
                <a:gd name="T77" fmla="*/ 2660 h 3421"/>
                <a:gd name="T78" fmla="*/ 3415 w 3420"/>
                <a:gd name="T79" fmla="*/ 3098 h 3421"/>
                <a:gd name="T80" fmla="*/ 3404 w 3420"/>
                <a:gd name="T81" fmla="*/ 3160 h 3421"/>
                <a:gd name="T82" fmla="*/ 3121 w 3420"/>
                <a:gd name="T83" fmla="*/ 3421 h 3421"/>
                <a:gd name="T84" fmla="*/ 2675 w 3420"/>
                <a:gd name="T85" fmla="*/ 2997 h 3421"/>
                <a:gd name="T86" fmla="*/ 2664 w 3420"/>
                <a:gd name="T87" fmla="*/ 2935 h 3421"/>
                <a:gd name="T88" fmla="*/ 2398 w 3420"/>
                <a:gd name="T89" fmla="*/ 2605 h 3421"/>
                <a:gd name="T90" fmla="*/ 2089 w 3420"/>
                <a:gd name="T91" fmla="*/ 2800 h 3421"/>
                <a:gd name="T92" fmla="*/ 1744 w 3420"/>
                <a:gd name="T93" fmla="*/ 2912 h 3421"/>
                <a:gd name="T94" fmla="*/ 1378 w 3420"/>
                <a:gd name="T95" fmla="*/ 2935 h 3421"/>
                <a:gd name="T96" fmla="*/ 1029 w 3420"/>
                <a:gd name="T97" fmla="*/ 2871 h 3421"/>
                <a:gd name="T98" fmla="*/ 709 w 3420"/>
                <a:gd name="T99" fmla="*/ 2726 h 3421"/>
                <a:gd name="T100" fmla="*/ 429 w 3420"/>
                <a:gd name="T101" fmla="*/ 2507 h 3421"/>
                <a:gd name="T102" fmla="*/ 206 w 3420"/>
                <a:gd name="T103" fmla="*/ 2220 h 3421"/>
                <a:gd name="T104" fmla="*/ 63 w 3420"/>
                <a:gd name="T105" fmla="*/ 1897 h 3421"/>
                <a:gd name="T106" fmla="*/ 2 w 3420"/>
                <a:gd name="T107" fmla="*/ 1555 h 3421"/>
                <a:gd name="T108" fmla="*/ 23 w 3420"/>
                <a:gd name="T109" fmla="*/ 1210 h 3421"/>
                <a:gd name="T110" fmla="*/ 124 w 3420"/>
                <a:gd name="T111" fmla="*/ 875 h 3421"/>
                <a:gd name="T112" fmla="*/ 308 w 3420"/>
                <a:gd name="T113" fmla="*/ 568 h 3421"/>
                <a:gd name="T114" fmla="*/ 564 w 3420"/>
                <a:gd name="T115" fmla="*/ 311 h 3421"/>
                <a:gd name="T116" fmla="*/ 866 w 3420"/>
                <a:gd name="T117" fmla="*/ 129 h 3421"/>
                <a:gd name="T118" fmla="*/ 1200 w 3420"/>
                <a:gd name="T119" fmla="*/ 24 h 3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0" h="3421">
                  <a:moveTo>
                    <a:pt x="2958" y="2791"/>
                  </a:moveTo>
                  <a:lnTo>
                    <a:pt x="2874" y="2875"/>
                  </a:lnTo>
                  <a:lnTo>
                    <a:pt x="2874" y="2875"/>
                  </a:lnTo>
                  <a:lnTo>
                    <a:pt x="2874" y="2875"/>
                  </a:lnTo>
                  <a:lnTo>
                    <a:pt x="2790" y="2959"/>
                  </a:lnTo>
                  <a:lnTo>
                    <a:pt x="3121" y="3290"/>
                  </a:lnTo>
                  <a:lnTo>
                    <a:pt x="3289" y="3122"/>
                  </a:lnTo>
                  <a:lnTo>
                    <a:pt x="2958" y="2791"/>
                  </a:lnTo>
                  <a:close/>
                  <a:moveTo>
                    <a:pt x="1468" y="108"/>
                  </a:moveTo>
                  <a:lnTo>
                    <a:pt x="1384" y="111"/>
                  </a:lnTo>
                  <a:lnTo>
                    <a:pt x="1302" y="118"/>
                  </a:lnTo>
                  <a:lnTo>
                    <a:pt x="1220" y="131"/>
                  </a:lnTo>
                  <a:lnTo>
                    <a:pt x="1140" y="147"/>
                  </a:lnTo>
                  <a:lnTo>
                    <a:pt x="1062" y="170"/>
                  </a:lnTo>
                  <a:lnTo>
                    <a:pt x="985" y="196"/>
                  </a:lnTo>
                  <a:lnTo>
                    <a:pt x="909" y="227"/>
                  </a:lnTo>
                  <a:lnTo>
                    <a:pt x="837" y="263"/>
                  </a:lnTo>
                  <a:lnTo>
                    <a:pt x="765" y="303"/>
                  </a:lnTo>
                  <a:lnTo>
                    <a:pt x="697" y="347"/>
                  </a:lnTo>
                  <a:lnTo>
                    <a:pt x="630" y="396"/>
                  </a:lnTo>
                  <a:lnTo>
                    <a:pt x="567" y="450"/>
                  </a:lnTo>
                  <a:lnTo>
                    <a:pt x="506" y="507"/>
                  </a:lnTo>
                  <a:lnTo>
                    <a:pt x="445" y="572"/>
                  </a:lnTo>
                  <a:lnTo>
                    <a:pt x="389" y="640"/>
                  </a:lnTo>
                  <a:lnTo>
                    <a:pt x="338" y="711"/>
                  </a:lnTo>
                  <a:lnTo>
                    <a:pt x="292" y="784"/>
                  </a:lnTo>
                  <a:lnTo>
                    <a:pt x="252" y="859"/>
                  </a:lnTo>
                  <a:lnTo>
                    <a:pt x="216" y="937"/>
                  </a:lnTo>
                  <a:lnTo>
                    <a:pt x="186" y="1016"/>
                  </a:lnTo>
                  <a:lnTo>
                    <a:pt x="160" y="1096"/>
                  </a:lnTo>
                  <a:lnTo>
                    <a:pt x="139" y="1178"/>
                  </a:lnTo>
                  <a:lnTo>
                    <a:pt x="124" y="1261"/>
                  </a:lnTo>
                  <a:lnTo>
                    <a:pt x="114" y="1344"/>
                  </a:lnTo>
                  <a:lnTo>
                    <a:pt x="109" y="1426"/>
                  </a:lnTo>
                  <a:lnTo>
                    <a:pt x="109" y="1510"/>
                  </a:lnTo>
                  <a:lnTo>
                    <a:pt x="114" y="1593"/>
                  </a:lnTo>
                  <a:lnTo>
                    <a:pt x="124" y="1677"/>
                  </a:lnTo>
                  <a:lnTo>
                    <a:pt x="139" y="1759"/>
                  </a:lnTo>
                  <a:lnTo>
                    <a:pt x="160" y="1841"/>
                  </a:lnTo>
                  <a:lnTo>
                    <a:pt x="186" y="1921"/>
                  </a:lnTo>
                  <a:lnTo>
                    <a:pt x="216" y="2001"/>
                  </a:lnTo>
                  <a:lnTo>
                    <a:pt x="252" y="2077"/>
                  </a:lnTo>
                  <a:lnTo>
                    <a:pt x="292" y="2153"/>
                  </a:lnTo>
                  <a:lnTo>
                    <a:pt x="338" y="2227"/>
                  </a:lnTo>
                  <a:lnTo>
                    <a:pt x="389" y="2297"/>
                  </a:lnTo>
                  <a:lnTo>
                    <a:pt x="445" y="2366"/>
                  </a:lnTo>
                  <a:lnTo>
                    <a:pt x="506" y="2431"/>
                  </a:lnTo>
                  <a:lnTo>
                    <a:pt x="567" y="2488"/>
                  </a:lnTo>
                  <a:lnTo>
                    <a:pt x="630" y="2541"/>
                  </a:lnTo>
                  <a:lnTo>
                    <a:pt x="697" y="2590"/>
                  </a:lnTo>
                  <a:lnTo>
                    <a:pt x="765" y="2634"/>
                  </a:lnTo>
                  <a:lnTo>
                    <a:pt x="837" y="2675"/>
                  </a:lnTo>
                  <a:lnTo>
                    <a:pt x="909" y="2710"/>
                  </a:lnTo>
                  <a:lnTo>
                    <a:pt x="985" y="2741"/>
                  </a:lnTo>
                  <a:lnTo>
                    <a:pt x="1062" y="2768"/>
                  </a:lnTo>
                  <a:lnTo>
                    <a:pt x="1140" y="2790"/>
                  </a:lnTo>
                  <a:lnTo>
                    <a:pt x="1220" y="2806"/>
                  </a:lnTo>
                  <a:lnTo>
                    <a:pt x="1302" y="2819"/>
                  </a:lnTo>
                  <a:lnTo>
                    <a:pt x="1384" y="2826"/>
                  </a:lnTo>
                  <a:lnTo>
                    <a:pt x="1468" y="2829"/>
                  </a:lnTo>
                  <a:lnTo>
                    <a:pt x="1551" y="2826"/>
                  </a:lnTo>
                  <a:lnTo>
                    <a:pt x="1634" y="2819"/>
                  </a:lnTo>
                  <a:lnTo>
                    <a:pt x="1716" y="2806"/>
                  </a:lnTo>
                  <a:lnTo>
                    <a:pt x="1796" y="2790"/>
                  </a:lnTo>
                  <a:lnTo>
                    <a:pt x="1874" y="2768"/>
                  </a:lnTo>
                  <a:lnTo>
                    <a:pt x="1951" y="2741"/>
                  </a:lnTo>
                  <a:lnTo>
                    <a:pt x="2026" y="2710"/>
                  </a:lnTo>
                  <a:lnTo>
                    <a:pt x="2099" y="2675"/>
                  </a:lnTo>
                  <a:lnTo>
                    <a:pt x="2171" y="2634"/>
                  </a:lnTo>
                  <a:lnTo>
                    <a:pt x="2239" y="2590"/>
                  </a:lnTo>
                  <a:lnTo>
                    <a:pt x="2306" y="2541"/>
                  </a:lnTo>
                  <a:lnTo>
                    <a:pt x="2369" y="2488"/>
                  </a:lnTo>
                  <a:lnTo>
                    <a:pt x="2430" y="2431"/>
                  </a:lnTo>
                  <a:lnTo>
                    <a:pt x="2487" y="2370"/>
                  </a:lnTo>
                  <a:lnTo>
                    <a:pt x="2540" y="2307"/>
                  </a:lnTo>
                  <a:lnTo>
                    <a:pt x="2589" y="2240"/>
                  </a:lnTo>
                  <a:lnTo>
                    <a:pt x="2633" y="2171"/>
                  </a:lnTo>
                  <a:lnTo>
                    <a:pt x="2674" y="2100"/>
                  </a:lnTo>
                  <a:lnTo>
                    <a:pt x="2709" y="2027"/>
                  </a:lnTo>
                  <a:lnTo>
                    <a:pt x="2740" y="1952"/>
                  </a:lnTo>
                  <a:lnTo>
                    <a:pt x="2767" y="1874"/>
                  </a:lnTo>
                  <a:lnTo>
                    <a:pt x="2789" y="1796"/>
                  </a:lnTo>
                  <a:lnTo>
                    <a:pt x="2806" y="1716"/>
                  </a:lnTo>
                  <a:lnTo>
                    <a:pt x="2819" y="1635"/>
                  </a:lnTo>
                  <a:lnTo>
                    <a:pt x="2826" y="1552"/>
                  </a:lnTo>
                  <a:lnTo>
                    <a:pt x="2828" y="1469"/>
                  </a:lnTo>
                  <a:lnTo>
                    <a:pt x="2826" y="1385"/>
                  </a:lnTo>
                  <a:lnTo>
                    <a:pt x="2819" y="1303"/>
                  </a:lnTo>
                  <a:lnTo>
                    <a:pt x="2806" y="1221"/>
                  </a:lnTo>
                  <a:lnTo>
                    <a:pt x="2789" y="1141"/>
                  </a:lnTo>
                  <a:lnTo>
                    <a:pt x="2767" y="1063"/>
                  </a:lnTo>
                  <a:lnTo>
                    <a:pt x="2740" y="986"/>
                  </a:lnTo>
                  <a:lnTo>
                    <a:pt x="2709" y="910"/>
                  </a:lnTo>
                  <a:lnTo>
                    <a:pt x="2674" y="838"/>
                  </a:lnTo>
                  <a:lnTo>
                    <a:pt x="2633" y="766"/>
                  </a:lnTo>
                  <a:lnTo>
                    <a:pt x="2589" y="698"/>
                  </a:lnTo>
                  <a:lnTo>
                    <a:pt x="2540" y="631"/>
                  </a:lnTo>
                  <a:lnTo>
                    <a:pt x="2487" y="567"/>
                  </a:lnTo>
                  <a:lnTo>
                    <a:pt x="2430" y="507"/>
                  </a:lnTo>
                  <a:lnTo>
                    <a:pt x="2369" y="450"/>
                  </a:lnTo>
                  <a:lnTo>
                    <a:pt x="2306" y="396"/>
                  </a:lnTo>
                  <a:lnTo>
                    <a:pt x="2239" y="347"/>
                  </a:lnTo>
                  <a:lnTo>
                    <a:pt x="2171" y="303"/>
                  </a:lnTo>
                  <a:lnTo>
                    <a:pt x="2099" y="263"/>
                  </a:lnTo>
                  <a:lnTo>
                    <a:pt x="2026" y="227"/>
                  </a:lnTo>
                  <a:lnTo>
                    <a:pt x="1951" y="196"/>
                  </a:lnTo>
                  <a:lnTo>
                    <a:pt x="1874" y="170"/>
                  </a:lnTo>
                  <a:lnTo>
                    <a:pt x="1796" y="147"/>
                  </a:lnTo>
                  <a:lnTo>
                    <a:pt x="1716" y="131"/>
                  </a:lnTo>
                  <a:lnTo>
                    <a:pt x="1634" y="118"/>
                  </a:lnTo>
                  <a:lnTo>
                    <a:pt x="1551" y="111"/>
                  </a:lnTo>
                  <a:lnTo>
                    <a:pt x="1468" y="108"/>
                  </a:lnTo>
                  <a:close/>
                  <a:moveTo>
                    <a:pt x="1468" y="0"/>
                  </a:moveTo>
                  <a:lnTo>
                    <a:pt x="1558" y="3"/>
                  </a:lnTo>
                  <a:lnTo>
                    <a:pt x="1647" y="10"/>
                  </a:lnTo>
                  <a:lnTo>
                    <a:pt x="1735" y="24"/>
                  </a:lnTo>
                  <a:lnTo>
                    <a:pt x="1821" y="43"/>
                  </a:lnTo>
                  <a:lnTo>
                    <a:pt x="1906" y="66"/>
                  </a:lnTo>
                  <a:lnTo>
                    <a:pt x="1989" y="95"/>
                  </a:lnTo>
                  <a:lnTo>
                    <a:pt x="2070" y="129"/>
                  </a:lnTo>
                  <a:lnTo>
                    <a:pt x="2150" y="167"/>
                  </a:lnTo>
                  <a:lnTo>
                    <a:pt x="2227" y="210"/>
                  </a:lnTo>
                  <a:lnTo>
                    <a:pt x="2300" y="258"/>
                  </a:lnTo>
                  <a:lnTo>
                    <a:pt x="2372" y="311"/>
                  </a:lnTo>
                  <a:lnTo>
                    <a:pt x="2440" y="368"/>
                  </a:lnTo>
                  <a:lnTo>
                    <a:pt x="2507" y="430"/>
                  </a:lnTo>
                  <a:lnTo>
                    <a:pt x="2568" y="496"/>
                  </a:lnTo>
                  <a:lnTo>
                    <a:pt x="2626" y="564"/>
                  </a:lnTo>
                  <a:lnTo>
                    <a:pt x="2678" y="635"/>
                  </a:lnTo>
                  <a:lnTo>
                    <a:pt x="2726" y="710"/>
                  </a:lnTo>
                  <a:lnTo>
                    <a:pt x="2770" y="787"/>
                  </a:lnTo>
                  <a:lnTo>
                    <a:pt x="2808" y="866"/>
                  </a:lnTo>
                  <a:lnTo>
                    <a:pt x="2842" y="948"/>
                  </a:lnTo>
                  <a:lnTo>
                    <a:pt x="2871" y="1030"/>
                  </a:lnTo>
                  <a:lnTo>
                    <a:pt x="2894" y="1115"/>
                  </a:lnTo>
                  <a:lnTo>
                    <a:pt x="2912" y="1201"/>
                  </a:lnTo>
                  <a:lnTo>
                    <a:pt x="2925" y="1290"/>
                  </a:lnTo>
                  <a:lnTo>
                    <a:pt x="2934" y="1379"/>
                  </a:lnTo>
                  <a:lnTo>
                    <a:pt x="2937" y="1469"/>
                  </a:lnTo>
                  <a:lnTo>
                    <a:pt x="2934" y="1561"/>
                  </a:lnTo>
                  <a:lnTo>
                    <a:pt x="2925" y="1653"/>
                  </a:lnTo>
                  <a:lnTo>
                    <a:pt x="2911" y="1745"/>
                  </a:lnTo>
                  <a:lnTo>
                    <a:pt x="2891" y="1834"/>
                  </a:lnTo>
                  <a:lnTo>
                    <a:pt x="2865" y="1921"/>
                  </a:lnTo>
                  <a:lnTo>
                    <a:pt x="2835" y="2006"/>
                  </a:lnTo>
                  <a:lnTo>
                    <a:pt x="2799" y="2090"/>
                  </a:lnTo>
                  <a:lnTo>
                    <a:pt x="2759" y="2171"/>
                  </a:lnTo>
                  <a:lnTo>
                    <a:pt x="2712" y="2250"/>
                  </a:lnTo>
                  <a:lnTo>
                    <a:pt x="2661" y="2325"/>
                  </a:lnTo>
                  <a:lnTo>
                    <a:pt x="2605" y="2398"/>
                  </a:lnTo>
                  <a:lnTo>
                    <a:pt x="2544" y="2468"/>
                  </a:lnTo>
                  <a:lnTo>
                    <a:pt x="2835" y="2760"/>
                  </a:lnTo>
                  <a:lnTo>
                    <a:pt x="2919" y="2676"/>
                  </a:lnTo>
                  <a:lnTo>
                    <a:pt x="2934" y="2665"/>
                  </a:lnTo>
                  <a:lnTo>
                    <a:pt x="2949" y="2660"/>
                  </a:lnTo>
                  <a:lnTo>
                    <a:pt x="2966" y="2660"/>
                  </a:lnTo>
                  <a:lnTo>
                    <a:pt x="2982" y="2665"/>
                  </a:lnTo>
                  <a:lnTo>
                    <a:pt x="2996" y="2676"/>
                  </a:lnTo>
                  <a:lnTo>
                    <a:pt x="3404" y="3084"/>
                  </a:lnTo>
                  <a:lnTo>
                    <a:pt x="3415" y="3098"/>
                  </a:lnTo>
                  <a:lnTo>
                    <a:pt x="3420" y="3114"/>
                  </a:lnTo>
                  <a:lnTo>
                    <a:pt x="3420" y="3131"/>
                  </a:lnTo>
                  <a:lnTo>
                    <a:pt x="3415" y="3146"/>
                  </a:lnTo>
                  <a:lnTo>
                    <a:pt x="3404" y="3160"/>
                  </a:lnTo>
                  <a:lnTo>
                    <a:pt x="3160" y="3405"/>
                  </a:lnTo>
                  <a:lnTo>
                    <a:pt x="3148" y="3414"/>
                  </a:lnTo>
                  <a:lnTo>
                    <a:pt x="3135" y="3419"/>
                  </a:lnTo>
                  <a:lnTo>
                    <a:pt x="3121" y="3421"/>
                  </a:lnTo>
                  <a:lnTo>
                    <a:pt x="3108" y="3419"/>
                  </a:lnTo>
                  <a:lnTo>
                    <a:pt x="3094" y="3414"/>
                  </a:lnTo>
                  <a:lnTo>
                    <a:pt x="3083" y="3405"/>
                  </a:lnTo>
                  <a:lnTo>
                    <a:pt x="2675" y="2997"/>
                  </a:lnTo>
                  <a:lnTo>
                    <a:pt x="2664" y="2982"/>
                  </a:lnTo>
                  <a:lnTo>
                    <a:pt x="2659" y="2967"/>
                  </a:lnTo>
                  <a:lnTo>
                    <a:pt x="2659" y="2950"/>
                  </a:lnTo>
                  <a:lnTo>
                    <a:pt x="2664" y="2935"/>
                  </a:lnTo>
                  <a:lnTo>
                    <a:pt x="2675" y="2920"/>
                  </a:lnTo>
                  <a:lnTo>
                    <a:pt x="2759" y="2836"/>
                  </a:lnTo>
                  <a:lnTo>
                    <a:pt x="2467" y="2545"/>
                  </a:lnTo>
                  <a:lnTo>
                    <a:pt x="2398" y="2605"/>
                  </a:lnTo>
                  <a:lnTo>
                    <a:pt x="2324" y="2662"/>
                  </a:lnTo>
                  <a:lnTo>
                    <a:pt x="2249" y="2713"/>
                  </a:lnTo>
                  <a:lnTo>
                    <a:pt x="2170" y="2759"/>
                  </a:lnTo>
                  <a:lnTo>
                    <a:pt x="2089" y="2800"/>
                  </a:lnTo>
                  <a:lnTo>
                    <a:pt x="2006" y="2836"/>
                  </a:lnTo>
                  <a:lnTo>
                    <a:pt x="1920" y="2866"/>
                  </a:lnTo>
                  <a:lnTo>
                    <a:pt x="1833" y="2891"/>
                  </a:lnTo>
                  <a:lnTo>
                    <a:pt x="1744" y="2912"/>
                  </a:lnTo>
                  <a:lnTo>
                    <a:pt x="1652" y="2925"/>
                  </a:lnTo>
                  <a:lnTo>
                    <a:pt x="1561" y="2935"/>
                  </a:lnTo>
                  <a:lnTo>
                    <a:pt x="1468" y="2937"/>
                  </a:lnTo>
                  <a:lnTo>
                    <a:pt x="1378" y="2935"/>
                  </a:lnTo>
                  <a:lnTo>
                    <a:pt x="1289" y="2927"/>
                  </a:lnTo>
                  <a:lnTo>
                    <a:pt x="1200" y="2913"/>
                  </a:lnTo>
                  <a:lnTo>
                    <a:pt x="1114" y="2894"/>
                  </a:lnTo>
                  <a:lnTo>
                    <a:pt x="1029" y="2871"/>
                  </a:lnTo>
                  <a:lnTo>
                    <a:pt x="946" y="2843"/>
                  </a:lnTo>
                  <a:lnTo>
                    <a:pt x="866" y="2808"/>
                  </a:lnTo>
                  <a:lnTo>
                    <a:pt x="786" y="2770"/>
                  </a:lnTo>
                  <a:lnTo>
                    <a:pt x="709" y="2726"/>
                  </a:lnTo>
                  <a:lnTo>
                    <a:pt x="635" y="2679"/>
                  </a:lnTo>
                  <a:lnTo>
                    <a:pt x="564" y="2626"/>
                  </a:lnTo>
                  <a:lnTo>
                    <a:pt x="496" y="2569"/>
                  </a:lnTo>
                  <a:lnTo>
                    <a:pt x="429" y="2507"/>
                  </a:lnTo>
                  <a:lnTo>
                    <a:pt x="366" y="2439"/>
                  </a:lnTo>
                  <a:lnTo>
                    <a:pt x="308" y="2369"/>
                  </a:lnTo>
                  <a:lnTo>
                    <a:pt x="254" y="2295"/>
                  </a:lnTo>
                  <a:lnTo>
                    <a:pt x="206" y="2220"/>
                  </a:lnTo>
                  <a:lnTo>
                    <a:pt x="163" y="2142"/>
                  </a:lnTo>
                  <a:lnTo>
                    <a:pt x="124" y="2062"/>
                  </a:lnTo>
                  <a:lnTo>
                    <a:pt x="91" y="1980"/>
                  </a:lnTo>
                  <a:lnTo>
                    <a:pt x="63" y="1897"/>
                  </a:lnTo>
                  <a:lnTo>
                    <a:pt x="40" y="1813"/>
                  </a:lnTo>
                  <a:lnTo>
                    <a:pt x="23" y="1728"/>
                  </a:lnTo>
                  <a:lnTo>
                    <a:pt x="10" y="1642"/>
                  </a:lnTo>
                  <a:lnTo>
                    <a:pt x="2" y="1555"/>
                  </a:lnTo>
                  <a:lnTo>
                    <a:pt x="0" y="1469"/>
                  </a:lnTo>
                  <a:lnTo>
                    <a:pt x="2" y="1382"/>
                  </a:lnTo>
                  <a:lnTo>
                    <a:pt x="10" y="1296"/>
                  </a:lnTo>
                  <a:lnTo>
                    <a:pt x="23" y="1210"/>
                  </a:lnTo>
                  <a:lnTo>
                    <a:pt x="40" y="1124"/>
                  </a:lnTo>
                  <a:lnTo>
                    <a:pt x="63" y="1040"/>
                  </a:lnTo>
                  <a:lnTo>
                    <a:pt x="91" y="957"/>
                  </a:lnTo>
                  <a:lnTo>
                    <a:pt x="124" y="875"/>
                  </a:lnTo>
                  <a:lnTo>
                    <a:pt x="163" y="795"/>
                  </a:lnTo>
                  <a:lnTo>
                    <a:pt x="206" y="717"/>
                  </a:lnTo>
                  <a:lnTo>
                    <a:pt x="254" y="642"/>
                  </a:lnTo>
                  <a:lnTo>
                    <a:pt x="308" y="568"/>
                  </a:lnTo>
                  <a:lnTo>
                    <a:pt x="366" y="498"/>
                  </a:lnTo>
                  <a:lnTo>
                    <a:pt x="429" y="430"/>
                  </a:lnTo>
                  <a:lnTo>
                    <a:pt x="496" y="368"/>
                  </a:lnTo>
                  <a:lnTo>
                    <a:pt x="564" y="311"/>
                  </a:lnTo>
                  <a:lnTo>
                    <a:pt x="635" y="258"/>
                  </a:lnTo>
                  <a:lnTo>
                    <a:pt x="709" y="210"/>
                  </a:lnTo>
                  <a:lnTo>
                    <a:pt x="786" y="167"/>
                  </a:lnTo>
                  <a:lnTo>
                    <a:pt x="866" y="129"/>
                  </a:lnTo>
                  <a:lnTo>
                    <a:pt x="946" y="95"/>
                  </a:lnTo>
                  <a:lnTo>
                    <a:pt x="1029" y="66"/>
                  </a:lnTo>
                  <a:lnTo>
                    <a:pt x="1114" y="43"/>
                  </a:lnTo>
                  <a:lnTo>
                    <a:pt x="1200" y="24"/>
                  </a:lnTo>
                  <a:lnTo>
                    <a:pt x="1289" y="10"/>
                  </a:lnTo>
                  <a:lnTo>
                    <a:pt x="1378" y="3"/>
                  </a:lnTo>
                  <a:lnTo>
                    <a:pt x="1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0E67318D-6A53-479D-A8A3-E57602CD92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5688" y="3306763"/>
              <a:ext cx="236538" cy="144463"/>
            </a:xfrm>
            <a:custGeom>
              <a:avLst/>
              <a:gdLst>
                <a:gd name="T0" fmla="*/ 743 w 1639"/>
                <a:gd name="T1" fmla="*/ 895 h 1003"/>
                <a:gd name="T2" fmla="*/ 895 w 1639"/>
                <a:gd name="T3" fmla="*/ 368 h 1003"/>
                <a:gd name="T4" fmla="*/ 224 w 1639"/>
                <a:gd name="T5" fmla="*/ 282 h 1003"/>
                <a:gd name="T6" fmla="*/ 375 w 1639"/>
                <a:gd name="T7" fmla="*/ 895 h 1003"/>
                <a:gd name="T8" fmla="*/ 224 w 1639"/>
                <a:gd name="T9" fmla="*/ 282 h 1003"/>
                <a:gd name="T10" fmla="*/ 1264 w 1639"/>
                <a:gd name="T11" fmla="*/ 895 h 1003"/>
                <a:gd name="T12" fmla="*/ 1415 w 1639"/>
                <a:gd name="T13" fmla="*/ 108 h 1003"/>
                <a:gd name="T14" fmla="*/ 1209 w 1639"/>
                <a:gd name="T15" fmla="*/ 0 h 1003"/>
                <a:gd name="T16" fmla="*/ 1486 w 1639"/>
                <a:gd name="T17" fmla="*/ 3 h 1003"/>
                <a:gd name="T18" fmla="*/ 1513 w 1639"/>
                <a:gd name="T19" fmla="*/ 22 h 1003"/>
                <a:gd name="T20" fmla="*/ 1523 w 1639"/>
                <a:gd name="T21" fmla="*/ 55 h 1003"/>
                <a:gd name="T22" fmla="*/ 1584 w 1639"/>
                <a:gd name="T23" fmla="*/ 895 h 1003"/>
                <a:gd name="T24" fmla="*/ 1616 w 1639"/>
                <a:gd name="T25" fmla="*/ 906 h 1003"/>
                <a:gd name="T26" fmla="*/ 1636 w 1639"/>
                <a:gd name="T27" fmla="*/ 932 h 1003"/>
                <a:gd name="T28" fmla="*/ 1636 w 1639"/>
                <a:gd name="T29" fmla="*/ 966 h 1003"/>
                <a:gd name="T30" fmla="*/ 1616 w 1639"/>
                <a:gd name="T31" fmla="*/ 993 h 1003"/>
                <a:gd name="T32" fmla="*/ 1584 w 1639"/>
                <a:gd name="T33" fmla="*/ 1003 h 1003"/>
                <a:gd name="T34" fmla="*/ 38 w 1639"/>
                <a:gd name="T35" fmla="*/ 1000 h 1003"/>
                <a:gd name="T36" fmla="*/ 11 w 1639"/>
                <a:gd name="T37" fmla="*/ 981 h 1003"/>
                <a:gd name="T38" fmla="*/ 0 w 1639"/>
                <a:gd name="T39" fmla="*/ 949 h 1003"/>
                <a:gd name="T40" fmla="*/ 11 w 1639"/>
                <a:gd name="T41" fmla="*/ 917 h 1003"/>
                <a:gd name="T42" fmla="*/ 38 w 1639"/>
                <a:gd name="T43" fmla="*/ 897 h 1003"/>
                <a:gd name="T44" fmla="*/ 116 w 1639"/>
                <a:gd name="T45" fmla="*/ 895 h 1003"/>
                <a:gd name="T46" fmla="*/ 118 w 1639"/>
                <a:gd name="T47" fmla="*/ 210 h 1003"/>
                <a:gd name="T48" fmla="*/ 138 w 1639"/>
                <a:gd name="T49" fmla="*/ 184 h 1003"/>
                <a:gd name="T50" fmla="*/ 170 w 1639"/>
                <a:gd name="T51" fmla="*/ 173 h 1003"/>
                <a:gd name="T52" fmla="*/ 447 w 1639"/>
                <a:gd name="T53" fmla="*/ 176 h 1003"/>
                <a:gd name="T54" fmla="*/ 474 w 1639"/>
                <a:gd name="T55" fmla="*/ 196 h 1003"/>
                <a:gd name="T56" fmla="*/ 484 w 1639"/>
                <a:gd name="T57" fmla="*/ 228 h 1003"/>
                <a:gd name="T58" fmla="*/ 636 w 1639"/>
                <a:gd name="T59" fmla="*/ 895 h 1003"/>
                <a:gd name="T60" fmla="*/ 639 w 1639"/>
                <a:gd name="T61" fmla="*/ 297 h 1003"/>
                <a:gd name="T62" fmla="*/ 657 w 1639"/>
                <a:gd name="T63" fmla="*/ 270 h 1003"/>
                <a:gd name="T64" fmla="*/ 690 w 1639"/>
                <a:gd name="T65" fmla="*/ 260 h 1003"/>
                <a:gd name="T66" fmla="*/ 966 w 1639"/>
                <a:gd name="T67" fmla="*/ 263 h 1003"/>
                <a:gd name="T68" fmla="*/ 993 w 1639"/>
                <a:gd name="T69" fmla="*/ 282 h 1003"/>
                <a:gd name="T70" fmla="*/ 1004 w 1639"/>
                <a:gd name="T71" fmla="*/ 314 h 1003"/>
                <a:gd name="T72" fmla="*/ 1155 w 1639"/>
                <a:gd name="T73" fmla="*/ 895 h 1003"/>
                <a:gd name="T74" fmla="*/ 1158 w 1639"/>
                <a:gd name="T75" fmla="*/ 37 h 1003"/>
                <a:gd name="T76" fmla="*/ 1177 w 1639"/>
                <a:gd name="T77" fmla="*/ 10 h 1003"/>
                <a:gd name="T78" fmla="*/ 1209 w 1639"/>
                <a:gd name="T79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39" h="1003">
                  <a:moveTo>
                    <a:pt x="743" y="368"/>
                  </a:moveTo>
                  <a:lnTo>
                    <a:pt x="743" y="895"/>
                  </a:lnTo>
                  <a:lnTo>
                    <a:pt x="895" y="895"/>
                  </a:lnTo>
                  <a:lnTo>
                    <a:pt x="895" y="368"/>
                  </a:lnTo>
                  <a:lnTo>
                    <a:pt x="743" y="368"/>
                  </a:lnTo>
                  <a:close/>
                  <a:moveTo>
                    <a:pt x="224" y="282"/>
                  </a:moveTo>
                  <a:lnTo>
                    <a:pt x="224" y="895"/>
                  </a:lnTo>
                  <a:lnTo>
                    <a:pt x="375" y="895"/>
                  </a:lnTo>
                  <a:lnTo>
                    <a:pt x="375" y="282"/>
                  </a:lnTo>
                  <a:lnTo>
                    <a:pt x="224" y="282"/>
                  </a:lnTo>
                  <a:close/>
                  <a:moveTo>
                    <a:pt x="1264" y="108"/>
                  </a:moveTo>
                  <a:lnTo>
                    <a:pt x="1264" y="895"/>
                  </a:lnTo>
                  <a:lnTo>
                    <a:pt x="1415" y="895"/>
                  </a:lnTo>
                  <a:lnTo>
                    <a:pt x="1415" y="108"/>
                  </a:lnTo>
                  <a:lnTo>
                    <a:pt x="1264" y="108"/>
                  </a:lnTo>
                  <a:close/>
                  <a:moveTo>
                    <a:pt x="1209" y="0"/>
                  </a:moveTo>
                  <a:lnTo>
                    <a:pt x="1469" y="0"/>
                  </a:lnTo>
                  <a:lnTo>
                    <a:pt x="1486" y="3"/>
                  </a:lnTo>
                  <a:lnTo>
                    <a:pt x="1501" y="10"/>
                  </a:lnTo>
                  <a:lnTo>
                    <a:pt x="1513" y="22"/>
                  </a:lnTo>
                  <a:lnTo>
                    <a:pt x="1520" y="37"/>
                  </a:lnTo>
                  <a:lnTo>
                    <a:pt x="1523" y="55"/>
                  </a:lnTo>
                  <a:lnTo>
                    <a:pt x="1523" y="895"/>
                  </a:lnTo>
                  <a:lnTo>
                    <a:pt x="1584" y="895"/>
                  </a:lnTo>
                  <a:lnTo>
                    <a:pt x="1602" y="897"/>
                  </a:lnTo>
                  <a:lnTo>
                    <a:pt x="1616" y="906"/>
                  </a:lnTo>
                  <a:lnTo>
                    <a:pt x="1628" y="917"/>
                  </a:lnTo>
                  <a:lnTo>
                    <a:pt x="1636" y="932"/>
                  </a:lnTo>
                  <a:lnTo>
                    <a:pt x="1639" y="949"/>
                  </a:lnTo>
                  <a:lnTo>
                    <a:pt x="1636" y="966"/>
                  </a:lnTo>
                  <a:lnTo>
                    <a:pt x="1628" y="981"/>
                  </a:lnTo>
                  <a:lnTo>
                    <a:pt x="1616" y="993"/>
                  </a:lnTo>
                  <a:lnTo>
                    <a:pt x="1602" y="1000"/>
                  </a:lnTo>
                  <a:lnTo>
                    <a:pt x="1584" y="1003"/>
                  </a:lnTo>
                  <a:lnTo>
                    <a:pt x="54" y="1003"/>
                  </a:lnTo>
                  <a:lnTo>
                    <a:pt x="38" y="1000"/>
                  </a:lnTo>
                  <a:lnTo>
                    <a:pt x="23" y="993"/>
                  </a:lnTo>
                  <a:lnTo>
                    <a:pt x="11" y="981"/>
                  </a:lnTo>
                  <a:lnTo>
                    <a:pt x="3" y="966"/>
                  </a:lnTo>
                  <a:lnTo>
                    <a:pt x="0" y="949"/>
                  </a:lnTo>
                  <a:lnTo>
                    <a:pt x="3" y="932"/>
                  </a:lnTo>
                  <a:lnTo>
                    <a:pt x="11" y="917"/>
                  </a:lnTo>
                  <a:lnTo>
                    <a:pt x="23" y="906"/>
                  </a:lnTo>
                  <a:lnTo>
                    <a:pt x="38" y="897"/>
                  </a:lnTo>
                  <a:lnTo>
                    <a:pt x="54" y="895"/>
                  </a:lnTo>
                  <a:lnTo>
                    <a:pt x="116" y="895"/>
                  </a:lnTo>
                  <a:lnTo>
                    <a:pt x="116" y="228"/>
                  </a:lnTo>
                  <a:lnTo>
                    <a:pt x="118" y="210"/>
                  </a:lnTo>
                  <a:lnTo>
                    <a:pt x="127" y="196"/>
                  </a:lnTo>
                  <a:lnTo>
                    <a:pt x="138" y="184"/>
                  </a:lnTo>
                  <a:lnTo>
                    <a:pt x="153" y="176"/>
                  </a:lnTo>
                  <a:lnTo>
                    <a:pt x="170" y="173"/>
                  </a:lnTo>
                  <a:lnTo>
                    <a:pt x="429" y="173"/>
                  </a:lnTo>
                  <a:lnTo>
                    <a:pt x="447" y="176"/>
                  </a:lnTo>
                  <a:lnTo>
                    <a:pt x="462" y="184"/>
                  </a:lnTo>
                  <a:lnTo>
                    <a:pt x="474" y="196"/>
                  </a:lnTo>
                  <a:lnTo>
                    <a:pt x="481" y="210"/>
                  </a:lnTo>
                  <a:lnTo>
                    <a:pt x="484" y="228"/>
                  </a:lnTo>
                  <a:lnTo>
                    <a:pt x="484" y="895"/>
                  </a:lnTo>
                  <a:lnTo>
                    <a:pt x="636" y="895"/>
                  </a:lnTo>
                  <a:lnTo>
                    <a:pt x="636" y="314"/>
                  </a:lnTo>
                  <a:lnTo>
                    <a:pt x="639" y="297"/>
                  </a:lnTo>
                  <a:lnTo>
                    <a:pt x="646" y="282"/>
                  </a:lnTo>
                  <a:lnTo>
                    <a:pt x="657" y="270"/>
                  </a:lnTo>
                  <a:lnTo>
                    <a:pt x="673" y="263"/>
                  </a:lnTo>
                  <a:lnTo>
                    <a:pt x="690" y="260"/>
                  </a:lnTo>
                  <a:lnTo>
                    <a:pt x="950" y="260"/>
                  </a:lnTo>
                  <a:lnTo>
                    <a:pt x="966" y="263"/>
                  </a:lnTo>
                  <a:lnTo>
                    <a:pt x="982" y="270"/>
                  </a:lnTo>
                  <a:lnTo>
                    <a:pt x="993" y="282"/>
                  </a:lnTo>
                  <a:lnTo>
                    <a:pt x="1001" y="297"/>
                  </a:lnTo>
                  <a:lnTo>
                    <a:pt x="1004" y="314"/>
                  </a:lnTo>
                  <a:lnTo>
                    <a:pt x="1004" y="895"/>
                  </a:lnTo>
                  <a:lnTo>
                    <a:pt x="1155" y="895"/>
                  </a:lnTo>
                  <a:lnTo>
                    <a:pt x="1155" y="55"/>
                  </a:lnTo>
                  <a:lnTo>
                    <a:pt x="1158" y="37"/>
                  </a:lnTo>
                  <a:lnTo>
                    <a:pt x="1165" y="22"/>
                  </a:lnTo>
                  <a:lnTo>
                    <a:pt x="1177" y="10"/>
                  </a:lnTo>
                  <a:lnTo>
                    <a:pt x="1192" y="3"/>
                  </a:lnTo>
                  <a:lnTo>
                    <a:pt x="1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5DCB59E-BBD2-4645-9E19-D6708BD6C2E7}"/>
              </a:ext>
            </a:extLst>
          </p:cNvPr>
          <p:cNvGrpSpPr/>
          <p:nvPr/>
        </p:nvGrpSpPr>
        <p:grpSpPr>
          <a:xfrm>
            <a:off x="6265854" y="1775160"/>
            <a:ext cx="718806" cy="671316"/>
            <a:chOff x="4189413" y="3181350"/>
            <a:chExt cx="528637" cy="493713"/>
          </a:xfrm>
          <a:solidFill>
            <a:schemeClr val="bg1"/>
          </a:solidFill>
        </p:grpSpPr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D2BE4354-2C85-40A7-8BAD-ABBCE3F7E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75" y="3249613"/>
              <a:ext cx="84137" cy="169863"/>
            </a:xfrm>
            <a:custGeom>
              <a:avLst/>
              <a:gdLst>
                <a:gd name="T0" fmla="*/ 130 w 525"/>
                <a:gd name="T1" fmla="*/ 0 h 1066"/>
                <a:gd name="T2" fmla="*/ 153 w 525"/>
                <a:gd name="T3" fmla="*/ 3 h 1066"/>
                <a:gd name="T4" fmla="*/ 176 w 525"/>
                <a:gd name="T5" fmla="*/ 11 h 1066"/>
                <a:gd name="T6" fmla="*/ 194 w 525"/>
                <a:gd name="T7" fmla="*/ 25 h 1066"/>
                <a:gd name="T8" fmla="*/ 208 w 525"/>
                <a:gd name="T9" fmla="*/ 42 h 1066"/>
                <a:gd name="T10" fmla="*/ 218 w 525"/>
                <a:gd name="T11" fmla="*/ 62 h 1066"/>
                <a:gd name="T12" fmla="*/ 223 w 525"/>
                <a:gd name="T13" fmla="*/ 85 h 1066"/>
                <a:gd name="T14" fmla="*/ 256 w 525"/>
                <a:gd name="T15" fmla="*/ 598 h 1066"/>
                <a:gd name="T16" fmla="*/ 258 w 525"/>
                <a:gd name="T17" fmla="*/ 613 h 1066"/>
                <a:gd name="T18" fmla="*/ 264 w 525"/>
                <a:gd name="T19" fmla="*/ 628 h 1066"/>
                <a:gd name="T20" fmla="*/ 272 w 525"/>
                <a:gd name="T21" fmla="*/ 641 h 1066"/>
                <a:gd name="T22" fmla="*/ 502 w 525"/>
                <a:gd name="T23" fmla="*/ 913 h 1066"/>
                <a:gd name="T24" fmla="*/ 503 w 525"/>
                <a:gd name="T25" fmla="*/ 914 h 1066"/>
                <a:gd name="T26" fmla="*/ 504 w 525"/>
                <a:gd name="T27" fmla="*/ 915 h 1066"/>
                <a:gd name="T28" fmla="*/ 505 w 525"/>
                <a:gd name="T29" fmla="*/ 916 h 1066"/>
                <a:gd name="T30" fmla="*/ 506 w 525"/>
                <a:gd name="T31" fmla="*/ 917 h 1066"/>
                <a:gd name="T32" fmla="*/ 516 w 525"/>
                <a:gd name="T33" fmla="*/ 935 h 1066"/>
                <a:gd name="T34" fmla="*/ 522 w 525"/>
                <a:gd name="T35" fmla="*/ 952 h 1066"/>
                <a:gd name="T36" fmla="*/ 525 w 525"/>
                <a:gd name="T37" fmla="*/ 970 h 1066"/>
                <a:gd name="T38" fmla="*/ 524 w 525"/>
                <a:gd name="T39" fmla="*/ 989 h 1066"/>
                <a:gd name="T40" fmla="*/ 519 w 525"/>
                <a:gd name="T41" fmla="*/ 1007 h 1066"/>
                <a:gd name="T42" fmla="*/ 510 w 525"/>
                <a:gd name="T43" fmla="*/ 1023 h 1066"/>
                <a:gd name="T44" fmla="*/ 498 w 525"/>
                <a:gd name="T45" fmla="*/ 1040 h 1066"/>
                <a:gd name="T46" fmla="*/ 481 w 525"/>
                <a:gd name="T47" fmla="*/ 1052 h 1066"/>
                <a:gd name="T48" fmla="*/ 464 w 525"/>
                <a:gd name="T49" fmla="*/ 1061 h 1066"/>
                <a:gd name="T50" fmla="*/ 445 w 525"/>
                <a:gd name="T51" fmla="*/ 1066 h 1066"/>
                <a:gd name="T52" fmla="*/ 426 w 525"/>
                <a:gd name="T53" fmla="*/ 1066 h 1066"/>
                <a:gd name="T54" fmla="*/ 407 w 525"/>
                <a:gd name="T55" fmla="*/ 1063 h 1066"/>
                <a:gd name="T56" fmla="*/ 389 w 525"/>
                <a:gd name="T57" fmla="*/ 1056 h 1066"/>
                <a:gd name="T58" fmla="*/ 371 w 525"/>
                <a:gd name="T59" fmla="*/ 1044 h 1066"/>
                <a:gd name="T60" fmla="*/ 56 w 525"/>
                <a:gd name="T61" fmla="*/ 779 h 1066"/>
                <a:gd name="T62" fmla="*/ 38 w 525"/>
                <a:gd name="T63" fmla="*/ 764 h 1066"/>
                <a:gd name="T64" fmla="*/ 21 w 525"/>
                <a:gd name="T65" fmla="*/ 744 h 1066"/>
                <a:gd name="T66" fmla="*/ 9 w 525"/>
                <a:gd name="T67" fmla="*/ 720 h 1066"/>
                <a:gd name="T68" fmla="*/ 2 w 525"/>
                <a:gd name="T69" fmla="*/ 695 h 1066"/>
                <a:gd name="T70" fmla="*/ 0 w 525"/>
                <a:gd name="T71" fmla="*/ 670 h 1066"/>
                <a:gd name="T72" fmla="*/ 0 w 525"/>
                <a:gd name="T73" fmla="*/ 664 h 1066"/>
                <a:gd name="T74" fmla="*/ 0 w 525"/>
                <a:gd name="T75" fmla="*/ 661 h 1066"/>
                <a:gd name="T76" fmla="*/ 0 w 525"/>
                <a:gd name="T77" fmla="*/ 657 h 1066"/>
                <a:gd name="T78" fmla="*/ 1 w 525"/>
                <a:gd name="T79" fmla="*/ 653 h 1066"/>
                <a:gd name="T80" fmla="*/ 37 w 525"/>
                <a:gd name="T81" fmla="*/ 89 h 1066"/>
                <a:gd name="T82" fmla="*/ 38 w 525"/>
                <a:gd name="T83" fmla="*/ 86 h 1066"/>
                <a:gd name="T84" fmla="*/ 38 w 525"/>
                <a:gd name="T85" fmla="*/ 83 h 1066"/>
                <a:gd name="T86" fmla="*/ 38 w 525"/>
                <a:gd name="T87" fmla="*/ 82 h 1066"/>
                <a:gd name="T88" fmla="*/ 43 w 525"/>
                <a:gd name="T89" fmla="*/ 60 h 1066"/>
                <a:gd name="T90" fmla="*/ 54 w 525"/>
                <a:gd name="T91" fmla="*/ 41 h 1066"/>
                <a:gd name="T92" fmla="*/ 69 w 525"/>
                <a:gd name="T93" fmla="*/ 25 h 1066"/>
                <a:gd name="T94" fmla="*/ 87 w 525"/>
                <a:gd name="T95" fmla="*/ 11 h 1066"/>
                <a:gd name="T96" fmla="*/ 107 w 525"/>
                <a:gd name="T97" fmla="*/ 3 h 1066"/>
                <a:gd name="T98" fmla="*/ 130 w 525"/>
                <a:gd name="T99" fmla="*/ 0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5" h="1066">
                  <a:moveTo>
                    <a:pt x="130" y="0"/>
                  </a:moveTo>
                  <a:lnTo>
                    <a:pt x="153" y="3"/>
                  </a:lnTo>
                  <a:lnTo>
                    <a:pt x="176" y="11"/>
                  </a:lnTo>
                  <a:lnTo>
                    <a:pt x="194" y="25"/>
                  </a:lnTo>
                  <a:lnTo>
                    <a:pt x="208" y="42"/>
                  </a:lnTo>
                  <a:lnTo>
                    <a:pt x="218" y="62"/>
                  </a:lnTo>
                  <a:lnTo>
                    <a:pt x="223" y="85"/>
                  </a:lnTo>
                  <a:lnTo>
                    <a:pt x="256" y="598"/>
                  </a:lnTo>
                  <a:lnTo>
                    <a:pt x="258" y="613"/>
                  </a:lnTo>
                  <a:lnTo>
                    <a:pt x="264" y="628"/>
                  </a:lnTo>
                  <a:lnTo>
                    <a:pt x="272" y="641"/>
                  </a:lnTo>
                  <a:lnTo>
                    <a:pt x="502" y="913"/>
                  </a:lnTo>
                  <a:lnTo>
                    <a:pt x="503" y="914"/>
                  </a:lnTo>
                  <a:lnTo>
                    <a:pt x="504" y="915"/>
                  </a:lnTo>
                  <a:lnTo>
                    <a:pt x="505" y="916"/>
                  </a:lnTo>
                  <a:lnTo>
                    <a:pt x="506" y="917"/>
                  </a:lnTo>
                  <a:lnTo>
                    <a:pt x="516" y="935"/>
                  </a:lnTo>
                  <a:lnTo>
                    <a:pt x="522" y="952"/>
                  </a:lnTo>
                  <a:lnTo>
                    <a:pt x="525" y="970"/>
                  </a:lnTo>
                  <a:lnTo>
                    <a:pt x="524" y="989"/>
                  </a:lnTo>
                  <a:lnTo>
                    <a:pt x="519" y="1007"/>
                  </a:lnTo>
                  <a:lnTo>
                    <a:pt x="510" y="1023"/>
                  </a:lnTo>
                  <a:lnTo>
                    <a:pt x="498" y="1040"/>
                  </a:lnTo>
                  <a:lnTo>
                    <a:pt x="481" y="1052"/>
                  </a:lnTo>
                  <a:lnTo>
                    <a:pt x="464" y="1061"/>
                  </a:lnTo>
                  <a:lnTo>
                    <a:pt x="445" y="1066"/>
                  </a:lnTo>
                  <a:lnTo>
                    <a:pt x="426" y="1066"/>
                  </a:lnTo>
                  <a:lnTo>
                    <a:pt x="407" y="1063"/>
                  </a:lnTo>
                  <a:lnTo>
                    <a:pt x="389" y="1056"/>
                  </a:lnTo>
                  <a:lnTo>
                    <a:pt x="371" y="1044"/>
                  </a:lnTo>
                  <a:lnTo>
                    <a:pt x="56" y="779"/>
                  </a:lnTo>
                  <a:lnTo>
                    <a:pt x="38" y="764"/>
                  </a:lnTo>
                  <a:lnTo>
                    <a:pt x="21" y="744"/>
                  </a:lnTo>
                  <a:lnTo>
                    <a:pt x="9" y="720"/>
                  </a:lnTo>
                  <a:lnTo>
                    <a:pt x="2" y="695"/>
                  </a:lnTo>
                  <a:lnTo>
                    <a:pt x="0" y="670"/>
                  </a:lnTo>
                  <a:lnTo>
                    <a:pt x="0" y="664"/>
                  </a:lnTo>
                  <a:lnTo>
                    <a:pt x="0" y="661"/>
                  </a:lnTo>
                  <a:lnTo>
                    <a:pt x="0" y="657"/>
                  </a:lnTo>
                  <a:lnTo>
                    <a:pt x="1" y="653"/>
                  </a:lnTo>
                  <a:lnTo>
                    <a:pt x="37" y="89"/>
                  </a:lnTo>
                  <a:lnTo>
                    <a:pt x="38" y="86"/>
                  </a:lnTo>
                  <a:lnTo>
                    <a:pt x="38" y="83"/>
                  </a:lnTo>
                  <a:lnTo>
                    <a:pt x="38" y="82"/>
                  </a:lnTo>
                  <a:lnTo>
                    <a:pt x="43" y="60"/>
                  </a:lnTo>
                  <a:lnTo>
                    <a:pt x="54" y="41"/>
                  </a:lnTo>
                  <a:lnTo>
                    <a:pt x="69" y="25"/>
                  </a:lnTo>
                  <a:lnTo>
                    <a:pt x="87" y="11"/>
                  </a:lnTo>
                  <a:lnTo>
                    <a:pt x="107" y="3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32097C46-7534-48C5-98CB-EEC7CC54F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675" y="3181350"/>
              <a:ext cx="333375" cy="341313"/>
            </a:xfrm>
            <a:custGeom>
              <a:avLst/>
              <a:gdLst>
                <a:gd name="T0" fmla="*/ 1101 w 2098"/>
                <a:gd name="T1" fmla="*/ 3 h 2148"/>
                <a:gd name="T2" fmla="*/ 1256 w 2098"/>
                <a:gd name="T3" fmla="*/ 26 h 2148"/>
                <a:gd name="T4" fmla="*/ 1404 w 2098"/>
                <a:gd name="T5" fmla="*/ 71 h 2148"/>
                <a:gd name="T6" fmla="*/ 1542 w 2098"/>
                <a:gd name="T7" fmla="*/ 134 h 2148"/>
                <a:gd name="T8" fmla="*/ 1668 w 2098"/>
                <a:gd name="T9" fmla="*/ 217 h 2148"/>
                <a:gd name="T10" fmla="*/ 1782 w 2098"/>
                <a:gd name="T11" fmla="*/ 316 h 2148"/>
                <a:gd name="T12" fmla="*/ 1881 w 2098"/>
                <a:gd name="T13" fmla="*/ 429 h 2148"/>
                <a:gd name="T14" fmla="*/ 1963 w 2098"/>
                <a:gd name="T15" fmla="*/ 557 h 2148"/>
                <a:gd name="T16" fmla="*/ 2027 w 2098"/>
                <a:gd name="T17" fmla="*/ 694 h 2148"/>
                <a:gd name="T18" fmla="*/ 2072 w 2098"/>
                <a:gd name="T19" fmla="*/ 842 h 2148"/>
                <a:gd name="T20" fmla="*/ 2095 w 2098"/>
                <a:gd name="T21" fmla="*/ 998 h 2148"/>
                <a:gd name="T22" fmla="*/ 2095 w 2098"/>
                <a:gd name="T23" fmla="*/ 1161 h 2148"/>
                <a:gd name="T24" fmla="*/ 2071 w 2098"/>
                <a:gd name="T25" fmla="*/ 1319 h 2148"/>
                <a:gd name="T26" fmla="*/ 2025 w 2098"/>
                <a:gd name="T27" fmla="*/ 1470 h 2148"/>
                <a:gd name="T28" fmla="*/ 1958 w 2098"/>
                <a:gd name="T29" fmla="*/ 1609 h 2148"/>
                <a:gd name="T30" fmla="*/ 1873 w 2098"/>
                <a:gd name="T31" fmla="*/ 1737 h 2148"/>
                <a:gd name="T32" fmla="*/ 1770 w 2098"/>
                <a:gd name="T33" fmla="*/ 1851 h 2148"/>
                <a:gd name="T34" fmla="*/ 1653 w 2098"/>
                <a:gd name="T35" fmla="*/ 1950 h 2148"/>
                <a:gd name="T36" fmla="*/ 1522 w 2098"/>
                <a:gd name="T37" fmla="*/ 2032 h 2148"/>
                <a:gd name="T38" fmla="*/ 1380 w 2098"/>
                <a:gd name="T39" fmla="*/ 2095 h 2148"/>
                <a:gd name="T40" fmla="*/ 1227 w 2098"/>
                <a:gd name="T41" fmla="*/ 2136 h 2148"/>
                <a:gd name="T42" fmla="*/ 1151 w 2098"/>
                <a:gd name="T43" fmla="*/ 2089 h 2148"/>
                <a:gd name="T44" fmla="*/ 1150 w 2098"/>
                <a:gd name="T45" fmla="*/ 1947 h 2148"/>
                <a:gd name="T46" fmla="*/ 1210 w 2098"/>
                <a:gd name="T47" fmla="*/ 1855 h 2148"/>
                <a:gd name="T48" fmla="*/ 1337 w 2098"/>
                <a:gd name="T49" fmla="*/ 1813 h 2148"/>
                <a:gd name="T50" fmla="*/ 1453 w 2098"/>
                <a:gd name="T51" fmla="*/ 1751 h 2148"/>
                <a:gd name="T52" fmla="*/ 1557 w 2098"/>
                <a:gd name="T53" fmla="*/ 1672 h 2148"/>
                <a:gd name="T54" fmla="*/ 1647 w 2098"/>
                <a:gd name="T55" fmla="*/ 1576 h 2148"/>
                <a:gd name="T56" fmla="*/ 1720 w 2098"/>
                <a:gd name="T57" fmla="*/ 1467 h 2148"/>
                <a:gd name="T58" fmla="*/ 1774 w 2098"/>
                <a:gd name="T59" fmla="*/ 1346 h 2148"/>
                <a:gd name="T60" fmla="*/ 1808 w 2098"/>
                <a:gd name="T61" fmla="*/ 1216 h 2148"/>
                <a:gd name="T62" fmla="*/ 1820 w 2098"/>
                <a:gd name="T63" fmla="*/ 1078 h 2148"/>
                <a:gd name="T64" fmla="*/ 1808 w 2098"/>
                <a:gd name="T65" fmla="*/ 941 h 2148"/>
                <a:gd name="T66" fmla="*/ 1775 w 2098"/>
                <a:gd name="T67" fmla="*/ 813 h 2148"/>
                <a:gd name="T68" fmla="*/ 1722 w 2098"/>
                <a:gd name="T69" fmla="*/ 693 h 2148"/>
                <a:gd name="T70" fmla="*/ 1650 w 2098"/>
                <a:gd name="T71" fmla="*/ 585 h 2148"/>
                <a:gd name="T72" fmla="*/ 1562 w 2098"/>
                <a:gd name="T73" fmla="*/ 490 h 2148"/>
                <a:gd name="T74" fmla="*/ 1460 w 2098"/>
                <a:gd name="T75" fmla="*/ 410 h 2148"/>
                <a:gd name="T76" fmla="*/ 1346 w 2098"/>
                <a:gd name="T77" fmla="*/ 347 h 2148"/>
                <a:gd name="T78" fmla="*/ 1222 w 2098"/>
                <a:gd name="T79" fmla="*/ 303 h 2148"/>
                <a:gd name="T80" fmla="*/ 1089 w 2098"/>
                <a:gd name="T81" fmla="*/ 281 h 2148"/>
                <a:gd name="T82" fmla="*/ 949 w 2098"/>
                <a:gd name="T83" fmla="*/ 281 h 2148"/>
                <a:gd name="T84" fmla="*/ 809 w 2098"/>
                <a:gd name="T85" fmla="*/ 306 h 2148"/>
                <a:gd name="T86" fmla="*/ 680 w 2098"/>
                <a:gd name="T87" fmla="*/ 354 h 2148"/>
                <a:gd name="T88" fmla="*/ 563 w 2098"/>
                <a:gd name="T89" fmla="*/ 422 h 2148"/>
                <a:gd name="T90" fmla="*/ 459 w 2098"/>
                <a:gd name="T91" fmla="*/ 509 h 2148"/>
                <a:gd name="T92" fmla="*/ 370 w 2098"/>
                <a:gd name="T93" fmla="*/ 612 h 2148"/>
                <a:gd name="T94" fmla="*/ 301 w 2098"/>
                <a:gd name="T95" fmla="*/ 729 h 2148"/>
                <a:gd name="T96" fmla="*/ 207 w 2098"/>
                <a:gd name="T97" fmla="*/ 772 h 2148"/>
                <a:gd name="T98" fmla="*/ 71 w 2098"/>
                <a:gd name="T99" fmla="*/ 740 h 2148"/>
                <a:gd name="T100" fmla="*/ 28 w 2098"/>
                <a:gd name="T101" fmla="*/ 657 h 2148"/>
                <a:gd name="T102" fmla="*/ 100 w 2098"/>
                <a:gd name="T103" fmla="*/ 518 h 2148"/>
                <a:gd name="T104" fmla="*/ 191 w 2098"/>
                <a:gd name="T105" fmla="*/ 392 h 2148"/>
                <a:gd name="T106" fmla="*/ 298 w 2098"/>
                <a:gd name="T107" fmla="*/ 280 h 2148"/>
                <a:gd name="T108" fmla="*/ 419 w 2098"/>
                <a:gd name="T109" fmla="*/ 184 h 2148"/>
                <a:gd name="T110" fmla="*/ 554 w 2098"/>
                <a:gd name="T111" fmla="*/ 106 h 2148"/>
                <a:gd name="T112" fmla="*/ 700 w 2098"/>
                <a:gd name="T113" fmla="*/ 49 h 2148"/>
                <a:gd name="T114" fmla="*/ 857 w 2098"/>
                <a:gd name="T115" fmla="*/ 12 h 2148"/>
                <a:gd name="T116" fmla="*/ 1020 w 2098"/>
                <a:gd name="T117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98" h="2148">
                  <a:moveTo>
                    <a:pt x="1020" y="0"/>
                  </a:moveTo>
                  <a:lnTo>
                    <a:pt x="1101" y="3"/>
                  </a:lnTo>
                  <a:lnTo>
                    <a:pt x="1180" y="11"/>
                  </a:lnTo>
                  <a:lnTo>
                    <a:pt x="1256" y="26"/>
                  </a:lnTo>
                  <a:lnTo>
                    <a:pt x="1331" y="45"/>
                  </a:lnTo>
                  <a:lnTo>
                    <a:pt x="1404" y="71"/>
                  </a:lnTo>
                  <a:lnTo>
                    <a:pt x="1474" y="100"/>
                  </a:lnTo>
                  <a:lnTo>
                    <a:pt x="1542" y="134"/>
                  </a:lnTo>
                  <a:lnTo>
                    <a:pt x="1607" y="174"/>
                  </a:lnTo>
                  <a:lnTo>
                    <a:pt x="1668" y="217"/>
                  </a:lnTo>
                  <a:lnTo>
                    <a:pt x="1727" y="265"/>
                  </a:lnTo>
                  <a:lnTo>
                    <a:pt x="1782" y="316"/>
                  </a:lnTo>
                  <a:lnTo>
                    <a:pt x="1834" y="371"/>
                  </a:lnTo>
                  <a:lnTo>
                    <a:pt x="1881" y="429"/>
                  </a:lnTo>
                  <a:lnTo>
                    <a:pt x="1924" y="491"/>
                  </a:lnTo>
                  <a:lnTo>
                    <a:pt x="1963" y="557"/>
                  </a:lnTo>
                  <a:lnTo>
                    <a:pt x="1998" y="624"/>
                  </a:lnTo>
                  <a:lnTo>
                    <a:pt x="2027" y="694"/>
                  </a:lnTo>
                  <a:lnTo>
                    <a:pt x="2053" y="767"/>
                  </a:lnTo>
                  <a:lnTo>
                    <a:pt x="2072" y="842"/>
                  </a:lnTo>
                  <a:lnTo>
                    <a:pt x="2087" y="919"/>
                  </a:lnTo>
                  <a:lnTo>
                    <a:pt x="2095" y="998"/>
                  </a:lnTo>
                  <a:lnTo>
                    <a:pt x="2098" y="1078"/>
                  </a:lnTo>
                  <a:lnTo>
                    <a:pt x="2095" y="1161"/>
                  </a:lnTo>
                  <a:lnTo>
                    <a:pt x="2086" y="1240"/>
                  </a:lnTo>
                  <a:lnTo>
                    <a:pt x="2071" y="1319"/>
                  </a:lnTo>
                  <a:lnTo>
                    <a:pt x="2051" y="1395"/>
                  </a:lnTo>
                  <a:lnTo>
                    <a:pt x="2025" y="1470"/>
                  </a:lnTo>
                  <a:lnTo>
                    <a:pt x="1994" y="1540"/>
                  </a:lnTo>
                  <a:lnTo>
                    <a:pt x="1958" y="1609"/>
                  </a:lnTo>
                  <a:lnTo>
                    <a:pt x="1917" y="1675"/>
                  </a:lnTo>
                  <a:lnTo>
                    <a:pt x="1873" y="1737"/>
                  </a:lnTo>
                  <a:lnTo>
                    <a:pt x="1824" y="1797"/>
                  </a:lnTo>
                  <a:lnTo>
                    <a:pt x="1770" y="1851"/>
                  </a:lnTo>
                  <a:lnTo>
                    <a:pt x="1714" y="1903"/>
                  </a:lnTo>
                  <a:lnTo>
                    <a:pt x="1653" y="1950"/>
                  </a:lnTo>
                  <a:lnTo>
                    <a:pt x="1588" y="1994"/>
                  </a:lnTo>
                  <a:lnTo>
                    <a:pt x="1522" y="2032"/>
                  </a:lnTo>
                  <a:lnTo>
                    <a:pt x="1452" y="2066"/>
                  </a:lnTo>
                  <a:lnTo>
                    <a:pt x="1380" y="2095"/>
                  </a:lnTo>
                  <a:lnTo>
                    <a:pt x="1304" y="2118"/>
                  </a:lnTo>
                  <a:lnTo>
                    <a:pt x="1227" y="2136"/>
                  </a:lnTo>
                  <a:lnTo>
                    <a:pt x="1147" y="2148"/>
                  </a:lnTo>
                  <a:lnTo>
                    <a:pt x="1151" y="2089"/>
                  </a:lnTo>
                  <a:lnTo>
                    <a:pt x="1153" y="2027"/>
                  </a:lnTo>
                  <a:lnTo>
                    <a:pt x="1150" y="1947"/>
                  </a:lnTo>
                  <a:lnTo>
                    <a:pt x="1143" y="1870"/>
                  </a:lnTo>
                  <a:lnTo>
                    <a:pt x="1210" y="1855"/>
                  </a:lnTo>
                  <a:lnTo>
                    <a:pt x="1275" y="1837"/>
                  </a:lnTo>
                  <a:lnTo>
                    <a:pt x="1337" y="1813"/>
                  </a:lnTo>
                  <a:lnTo>
                    <a:pt x="1397" y="1785"/>
                  </a:lnTo>
                  <a:lnTo>
                    <a:pt x="1453" y="1751"/>
                  </a:lnTo>
                  <a:lnTo>
                    <a:pt x="1507" y="1713"/>
                  </a:lnTo>
                  <a:lnTo>
                    <a:pt x="1557" y="1672"/>
                  </a:lnTo>
                  <a:lnTo>
                    <a:pt x="1604" y="1625"/>
                  </a:lnTo>
                  <a:lnTo>
                    <a:pt x="1647" y="1576"/>
                  </a:lnTo>
                  <a:lnTo>
                    <a:pt x="1685" y="1523"/>
                  </a:lnTo>
                  <a:lnTo>
                    <a:pt x="1720" y="1467"/>
                  </a:lnTo>
                  <a:lnTo>
                    <a:pt x="1749" y="1408"/>
                  </a:lnTo>
                  <a:lnTo>
                    <a:pt x="1774" y="1346"/>
                  </a:lnTo>
                  <a:lnTo>
                    <a:pt x="1794" y="1282"/>
                  </a:lnTo>
                  <a:lnTo>
                    <a:pt x="1808" y="1216"/>
                  </a:lnTo>
                  <a:lnTo>
                    <a:pt x="1817" y="1147"/>
                  </a:lnTo>
                  <a:lnTo>
                    <a:pt x="1820" y="1078"/>
                  </a:lnTo>
                  <a:lnTo>
                    <a:pt x="1817" y="1009"/>
                  </a:lnTo>
                  <a:lnTo>
                    <a:pt x="1808" y="941"/>
                  </a:lnTo>
                  <a:lnTo>
                    <a:pt x="1794" y="877"/>
                  </a:lnTo>
                  <a:lnTo>
                    <a:pt x="1775" y="813"/>
                  </a:lnTo>
                  <a:lnTo>
                    <a:pt x="1751" y="752"/>
                  </a:lnTo>
                  <a:lnTo>
                    <a:pt x="1722" y="693"/>
                  </a:lnTo>
                  <a:lnTo>
                    <a:pt x="1688" y="637"/>
                  </a:lnTo>
                  <a:lnTo>
                    <a:pt x="1650" y="585"/>
                  </a:lnTo>
                  <a:lnTo>
                    <a:pt x="1609" y="535"/>
                  </a:lnTo>
                  <a:lnTo>
                    <a:pt x="1562" y="490"/>
                  </a:lnTo>
                  <a:lnTo>
                    <a:pt x="1513" y="447"/>
                  </a:lnTo>
                  <a:lnTo>
                    <a:pt x="1460" y="410"/>
                  </a:lnTo>
                  <a:lnTo>
                    <a:pt x="1405" y="376"/>
                  </a:lnTo>
                  <a:lnTo>
                    <a:pt x="1346" y="347"/>
                  </a:lnTo>
                  <a:lnTo>
                    <a:pt x="1286" y="322"/>
                  </a:lnTo>
                  <a:lnTo>
                    <a:pt x="1222" y="303"/>
                  </a:lnTo>
                  <a:lnTo>
                    <a:pt x="1157" y="289"/>
                  </a:lnTo>
                  <a:lnTo>
                    <a:pt x="1089" y="281"/>
                  </a:lnTo>
                  <a:lnTo>
                    <a:pt x="1020" y="278"/>
                  </a:lnTo>
                  <a:lnTo>
                    <a:pt x="949" y="281"/>
                  </a:lnTo>
                  <a:lnTo>
                    <a:pt x="878" y="290"/>
                  </a:lnTo>
                  <a:lnTo>
                    <a:pt x="809" y="306"/>
                  </a:lnTo>
                  <a:lnTo>
                    <a:pt x="744" y="327"/>
                  </a:lnTo>
                  <a:lnTo>
                    <a:pt x="680" y="354"/>
                  </a:lnTo>
                  <a:lnTo>
                    <a:pt x="620" y="386"/>
                  </a:lnTo>
                  <a:lnTo>
                    <a:pt x="563" y="422"/>
                  </a:lnTo>
                  <a:lnTo>
                    <a:pt x="509" y="464"/>
                  </a:lnTo>
                  <a:lnTo>
                    <a:pt x="459" y="509"/>
                  </a:lnTo>
                  <a:lnTo>
                    <a:pt x="413" y="559"/>
                  </a:lnTo>
                  <a:lnTo>
                    <a:pt x="370" y="612"/>
                  </a:lnTo>
                  <a:lnTo>
                    <a:pt x="333" y="669"/>
                  </a:lnTo>
                  <a:lnTo>
                    <a:pt x="301" y="729"/>
                  </a:lnTo>
                  <a:lnTo>
                    <a:pt x="274" y="792"/>
                  </a:lnTo>
                  <a:lnTo>
                    <a:pt x="207" y="772"/>
                  </a:lnTo>
                  <a:lnTo>
                    <a:pt x="139" y="754"/>
                  </a:lnTo>
                  <a:lnTo>
                    <a:pt x="71" y="740"/>
                  </a:lnTo>
                  <a:lnTo>
                    <a:pt x="0" y="730"/>
                  </a:lnTo>
                  <a:lnTo>
                    <a:pt x="28" y="657"/>
                  </a:lnTo>
                  <a:lnTo>
                    <a:pt x="62" y="586"/>
                  </a:lnTo>
                  <a:lnTo>
                    <a:pt x="100" y="518"/>
                  </a:lnTo>
                  <a:lnTo>
                    <a:pt x="143" y="453"/>
                  </a:lnTo>
                  <a:lnTo>
                    <a:pt x="191" y="392"/>
                  </a:lnTo>
                  <a:lnTo>
                    <a:pt x="242" y="333"/>
                  </a:lnTo>
                  <a:lnTo>
                    <a:pt x="298" y="280"/>
                  </a:lnTo>
                  <a:lnTo>
                    <a:pt x="356" y="229"/>
                  </a:lnTo>
                  <a:lnTo>
                    <a:pt x="419" y="184"/>
                  </a:lnTo>
                  <a:lnTo>
                    <a:pt x="485" y="142"/>
                  </a:lnTo>
                  <a:lnTo>
                    <a:pt x="554" y="106"/>
                  </a:lnTo>
                  <a:lnTo>
                    <a:pt x="627" y="75"/>
                  </a:lnTo>
                  <a:lnTo>
                    <a:pt x="700" y="49"/>
                  </a:lnTo>
                  <a:lnTo>
                    <a:pt x="778" y="27"/>
                  </a:lnTo>
                  <a:lnTo>
                    <a:pt x="857" y="12"/>
                  </a:lnTo>
                  <a:lnTo>
                    <a:pt x="938" y="3"/>
                  </a:lnTo>
                  <a:lnTo>
                    <a:pt x="10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DAB2BA4C-2F6D-49CA-91B4-A6A4964CED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9413" y="3332163"/>
              <a:ext cx="342900" cy="342900"/>
            </a:xfrm>
            <a:custGeom>
              <a:avLst/>
              <a:gdLst>
                <a:gd name="T0" fmla="*/ 915 w 2155"/>
                <a:gd name="T1" fmla="*/ 640 h 2160"/>
                <a:gd name="T2" fmla="*/ 748 w 2155"/>
                <a:gd name="T3" fmla="*/ 747 h 2160"/>
                <a:gd name="T4" fmla="*/ 640 w 2155"/>
                <a:gd name="T5" fmla="*/ 914 h 2160"/>
                <a:gd name="T6" fmla="*/ 611 w 2155"/>
                <a:gd name="T7" fmla="*/ 1102 h 2160"/>
                <a:gd name="T8" fmla="*/ 659 w 2155"/>
                <a:gd name="T9" fmla="*/ 1289 h 2160"/>
                <a:gd name="T10" fmla="*/ 784 w 2155"/>
                <a:gd name="T11" fmla="*/ 1446 h 2160"/>
                <a:gd name="T12" fmla="*/ 959 w 2155"/>
                <a:gd name="T13" fmla="*/ 1534 h 2160"/>
                <a:gd name="T14" fmla="*/ 1149 w 2155"/>
                <a:gd name="T15" fmla="*/ 1545 h 2160"/>
                <a:gd name="T16" fmla="*/ 1331 w 2155"/>
                <a:gd name="T17" fmla="*/ 1476 h 2160"/>
                <a:gd name="T18" fmla="*/ 1473 w 2155"/>
                <a:gd name="T19" fmla="*/ 1335 h 2160"/>
                <a:gd name="T20" fmla="*/ 1542 w 2155"/>
                <a:gd name="T21" fmla="*/ 1154 h 2160"/>
                <a:gd name="T22" fmla="*/ 1533 w 2155"/>
                <a:gd name="T23" fmla="*/ 962 h 2160"/>
                <a:gd name="T24" fmla="*/ 1446 w 2155"/>
                <a:gd name="T25" fmla="*/ 787 h 2160"/>
                <a:gd name="T26" fmla="*/ 1291 w 2155"/>
                <a:gd name="T27" fmla="*/ 661 h 2160"/>
                <a:gd name="T28" fmla="*/ 1104 w 2155"/>
                <a:gd name="T29" fmla="*/ 612 h 2160"/>
                <a:gd name="T30" fmla="*/ 1173 w 2155"/>
                <a:gd name="T31" fmla="*/ 3 h 2160"/>
                <a:gd name="T32" fmla="*/ 1233 w 2155"/>
                <a:gd name="T33" fmla="*/ 53 h 2160"/>
                <a:gd name="T34" fmla="*/ 1310 w 2155"/>
                <a:gd name="T35" fmla="*/ 248 h 2160"/>
                <a:gd name="T36" fmla="*/ 1565 w 2155"/>
                <a:gd name="T37" fmla="*/ 368 h 2160"/>
                <a:gd name="T38" fmla="*/ 1718 w 2155"/>
                <a:gd name="T39" fmla="*/ 244 h 2160"/>
                <a:gd name="T40" fmla="*/ 1792 w 2155"/>
                <a:gd name="T41" fmla="*/ 270 h 2160"/>
                <a:gd name="T42" fmla="*/ 1918 w 2155"/>
                <a:gd name="T43" fmla="*/ 425 h 2160"/>
                <a:gd name="T44" fmla="*/ 1891 w 2155"/>
                <a:gd name="T45" fmla="*/ 498 h 2160"/>
                <a:gd name="T46" fmla="*/ 1877 w 2155"/>
                <a:gd name="T47" fmla="*/ 754 h 2160"/>
                <a:gd name="T48" fmla="*/ 2066 w 2155"/>
                <a:gd name="T49" fmla="*/ 922 h 2160"/>
                <a:gd name="T50" fmla="*/ 2136 w 2155"/>
                <a:gd name="T51" fmla="*/ 956 h 2160"/>
                <a:gd name="T52" fmla="*/ 2155 w 2155"/>
                <a:gd name="T53" fmla="*/ 1155 h 2160"/>
                <a:gd name="T54" fmla="*/ 2121 w 2155"/>
                <a:gd name="T55" fmla="*/ 1226 h 2160"/>
                <a:gd name="T56" fmla="*/ 1925 w 2155"/>
                <a:gd name="T57" fmla="*/ 1245 h 2160"/>
                <a:gd name="T58" fmla="*/ 1852 w 2155"/>
                <a:gd name="T59" fmla="*/ 1467 h 2160"/>
                <a:gd name="T60" fmla="*/ 1901 w 2155"/>
                <a:gd name="T61" fmla="*/ 1683 h 2160"/>
                <a:gd name="T62" fmla="*/ 1909 w 2155"/>
                <a:gd name="T63" fmla="*/ 1761 h 2160"/>
                <a:gd name="T64" fmla="*/ 1771 w 2155"/>
                <a:gd name="T65" fmla="*/ 1908 h 2160"/>
                <a:gd name="T66" fmla="*/ 1694 w 2155"/>
                <a:gd name="T67" fmla="*/ 1916 h 2160"/>
                <a:gd name="T68" fmla="*/ 1513 w 2155"/>
                <a:gd name="T69" fmla="*/ 1831 h 2160"/>
                <a:gd name="T70" fmla="*/ 1295 w 2155"/>
                <a:gd name="T71" fmla="*/ 1922 h 2160"/>
                <a:gd name="T72" fmla="*/ 1227 w 2155"/>
                <a:gd name="T73" fmla="*/ 2109 h 2160"/>
                <a:gd name="T74" fmla="*/ 1167 w 2155"/>
                <a:gd name="T75" fmla="*/ 2158 h 2160"/>
                <a:gd name="T76" fmla="*/ 965 w 2155"/>
                <a:gd name="T77" fmla="*/ 2150 h 2160"/>
                <a:gd name="T78" fmla="*/ 916 w 2155"/>
                <a:gd name="T79" fmla="*/ 2089 h 2160"/>
                <a:gd name="T80" fmla="*/ 801 w 2155"/>
                <a:gd name="T81" fmla="*/ 1903 h 2160"/>
                <a:gd name="T82" fmla="*/ 588 w 2155"/>
                <a:gd name="T83" fmla="*/ 1797 h 2160"/>
                <a:gd name="T84" fmla="*/ 438 w 2155"/>
                <a:gd name="T85" fmla="*/ 1916 h 2160"/>
                <a:gd name="T86" fmla="*/ 363 w 2155"/>
                <a:gd name="T87" fmla="*/ 1890 h 2160"/>
                <a:gd name="T88" fmla="*/ 238 w 2155"/>
                <a:gd name="T89" fmla="*/ 1736 h 2160"/>
                <a:gd name="T90" fmla="*/ 264 w 2155"/>
                <a:gd name="T91" fmla="*/ 1661 h 2160"/>
                <a:gd name="T92" fmla="*/ 274 w 2155"/>
                <a:gd name="T93" fmla="*/ 1409 h 2160"/>
                <a:gd name="T94" fmla="*/ 91 w 2155"/>
                <a:gd name="T95" fmla="*/ 1239 h 2160"/>
                <a:gd name="T96" fmla="*/ 20 w 2155"/>
                <a:gd name="T97" fmla="*/ 1204 h 2160"/>
                <a:gd name="T98" fmla="*/ 1 w 2155"/>
                <a:gd name="T99" fmla="*/ 1006 h 2160"/>
                <a:gd name="T100" fmla="*/ 35 w 2155"/>
                <a:gd name="T101" fmla="*/ 936 h 2160"/>
                <a:gd name="T102" fmla="*/ 227 w 2155"/>
                <a:gd name="T103" fmla="*/ 917 h 2160"/>
                <a:gd name="T104" fmla="*/ 303 w 2155"/>
                <a:gd name="T105" fmla="*/ 694 h 2160"/>
                <a:gd name="T106" fmla="*/ 255 w 2155"/>
                <a:gd name="T107" fmla="*/ 478 h 2160"/>
                <a:gd name="T108" fmla="*/ 247 w 2155"/>
                <a:gd name="T109" fmla="*/ 400 h 2160"/>
                <a:gd name="T110" fmla="*/ 385 w 2155"/>
                <a:gd name="T111" fmla="*/ 253 h 2160"/>
                <a:gd name="T112" fmla="*/ 462 w 2155"/>
                <a:gd name="T113" fmla="*/ 244 h 2160"/>
                <a:gd name="T114" fmla="*/ 645 w 2155"/>
                <a:gd name="T115" fmla="*/ 331 h 2160"/>
                <a:gd name="T116" fmla="*/ 863 w 2155"/>
                <a:gd name="T117" fmla="*/ 243 h 2160"/>
                <a:gd name="T118" fmla="*/ 929 w 2155"/>
                <a:gd name="T119" fmla="*/ 52 h 2160"/>
                <a:gd name="T120" fmla="*/ 991 w 2155"/>
                <a:gd name="T121" fmla="*/ 3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55" h="2160">
                  <a:moveTo>
                    <a:pt x="1057" y="611"/>
                  </a:moveTo>
                  <a:lnTo>
                    <a:pt x="1008" y="616"/>
                  </a:lnTo>
                  <a:lnTo>
                    <a:pt x="962" y="626"/>
                  </a:lnTo>
                  <a:lnTo>
                    <a:pt x="915" y="640"/>
                  </a:lnTo>
                  <a:lnTo>
                    <a:pt x="870" y="659"/>
                  </a:lnTo>
                  <a:lnTo>
                    <a:pt x="827" y="683"/>
                  </a:lnTo>
                  <a:lnTo>
                    <a:pt x="786" y="713"/>
                  </a:lnTo>
                  <a:lnTo>
                    <a:pt x="748" y="747"/>
                  </a:lnTo>
                  <a:lnTo>
                    <a:pt x="713" y="785"/>
                  </a:lnTo>
                  <a:lnTo>
                    <a:pt x="684" y="826"/>
                  </a:lnTo>
                  <a:lnTo>
                    <a:pt x="660" y="868"/>
                  </a:lnTo>
                  <a:lnTo>
                    <a:pt x="640" y="914"/>
                  </a:lnTo>
                  <a:lnTo>
                    <a:pt x="626" y="959"/>
                  </a:lnTo>
                  <a:lnTo>
                    <a:pt x="616" y="1006"/>
                  </a:lnTo>
                  <a:lnTo>
                    <a:pt x="611" y="1055"/>
                  </a:lnTo>
                  <a:lnTo>
                    <a:pt x="611" y="1102"/>
                  </a:lnTo>
                  <a:lnTo>
                    <a:pt x="615" y="1151"/>
                  </a:lnTo>
                  <a:lnTo>
                    <a:pt x="625" y="1197"/>
                  </a:lnTo>
                  <a:lnTo>
                    <a:pt x="639" y="1244"/>
                  </a:lnTo>
                  <a:lnTo>
                    <a:pt x="659" y="1289"/>
                  </a:lnTo>
                  <a:lnTo>
                    <a:pt x="683" y="1332"/>
                  </a:lnTo>
                  <a:lnTo>
                    <a:pt x="712" y="1373"/>
                  </a:lnTo>
                  <a:lnTo>
                    <a:pt x="746" y="1411"/>
                  </a:lnTo>
                  <a:lnTo>
                    <a:pt x="784" y="1446"/>
                  </a:lnTo>
                  <a:lnTo>
                    <a:pt x="824" y="1475"/>
                  </a:lnTo>
                  <a:lnTo>
                    <a:pt x="868" y="1499"/>
                  </a:lnTo>
                  <a:lnTo>
                    <a:pt x="912" y="1520"/>
                  </a:lnTo>
                  <a:lnTo>
                    <a:pt x="959" y="1534"/>
                  </a:lnTo>
                  <a:lnTo>
                    <a:pt x="1005" y="1544"/>
                  </a:lnTo>
                  <a:lnTo>
                    <a:pt x="1053" y="1549"/>
                  </a:lnTo>
                  <a:lnTo>
                    <a:pt x="1101" y="1549"/>
                  </a:lnTo>
                  <a:lnTo>
                    <a:pt x="1149" y="1545"/>
                  </a:lnTo>
                  <a:lnTo>
                    <a:pt x="1197" y="1535"/>
                  </a:lnTo>
                  <a:lnTo>
                    <a:pt x="1243" y="1521"/>
                  </a:lnTo>
                  <a:lnTo>
                    <a:pt x="1288" y="1500"/>
                  </a:lnTo>
                  <a:lnTo>
                    <a:pt x="1331" y="1476"/>
                  </a:lnTo>
                  <a:lnTo>
                    <a:pt x="1371" y="1447"/>
                  </a:lnTo>
                  <a:lnTo>
                    <a:pt x="1410" y="1413"/>
                  </a:lnTo>
                  <a:lnTo>
                    <a:pt x="1444" y="1375"/>
                  </a:lnTo>
                  <a:lnTo>
                    <a:pt x="1473" y="1335"/>
                  </a:lnTo>
                  <a:lnTo>
                    <a:pt x="1497" y="1291"/>
                  </a:lnTo>
                  <a:lnTo>
                    <a:pt x="1518" y="1247"/>
                  </a:lnTo>
                  <a:lnTo>
                    <a:pt x="1532" y="1200"/>
                  </a:lnTo>
                  <a:lnTo>
                    <a:pt x="1542" y="1154"/>
                  </a:lnTo>
                  <a:lnTo>
                    <a:pt x="1547" y="1105"/>
                  </a:lnTo>
                  <a:lnTo>
                    <a:pt x="1547" y="1058"/>
                  </a:lnTo>
                  <a:lnTo>
                    <a:pt x="1543" y="1009"/>
                  </a:lnTo>
                  <a:lnTo>
                    <a:pt x="1533" y="962"/>
                  </a:lnTo>
                  <a:lnTo>
                    <a:pt x="1519" y="917"/>
                  </a:lnTo>
                  <a:lnTo>
                    <a:pt x="1500" y="871"/>
                  </a:lnTo>
                  <a:lnTo>
                    <a:pt x="1475" y="828"/>
                  </a:lnTo>
                  <a:lnTo>
                    <a:pt x="1446" y="787"/>
                  </a:lnTo>
                  <a:lnTo>
                    <a:pt x="1412" y="749"/>
                  </a:lnTo>
                  <a:lnTo>
                    <a:pt x="1373" y="715"/>
                  </a:lnTo>
                  <a:lnTo>
                    <a:pt x="1333" y="685"/>
                  </a:lnTo>
                  <a:lnTo>
                    <a:pt x="1291" y="661"/>
                  </a:lnTo>
                  <a:lnTo>
                    <a:pt x="1245" y="641"/>
                  </a:lnTo>
                  <a:lnTo>
                    <a:pt x="1200" y="626"/>
                  </a:lnTo>
                  <a:lnTo>
                    <a:pt x="1152" y="617"/>
                  </a:lnTo>
                  <a:lnTo>
                    <a:pt x="1104" y="612"/>
                  </a:lnTo>
                  <a:lnTo>
                    <a:pt x="1057" y="611"/>
                  </a:lnTo>
                  <a:close/>
                  <a:moveTo>
                    <a:pt x="1012" y="0"/>
                  </a:moveTo>
                  <a:lnTo>
                    <a:pt x="1152" y="1"/>
                  </a:lnTo>
                  <a:lnTo>
                    <a:pt x="1173" y="3"/>
                  </a:lnTo>
                  <a:lnTo>
                    <a:pt x="1192" y="11"/>
                  </a:lnTo>
                  <a:lnTo>
                    <a:pt x="1209" y="22"/>
                  </a:lnTo>
                  <a:lnTo>
                    <a:pt x="1223" y="36"/>
                  </a:lnTo>
                  <a:lnTo>
                    <a:pt x="1233" y="53"/>
                  </a:lnTo>
                  <a:lnTo>
                    <a:pt x="1240" y="72"/>
                  </a:lnTo>
                  <a:lnTo>
                    <a:pt x="1243" y="93"/>
                  </a:lnTo>
                  <a:lnTo>
                    <a:pt x="1242" y="232"/>
                  </a:lnTo>
                  <a:lnTo>
                    <a:pt x="1310" y="248"/>
                  </a:lnTo>
                  <a:lnTo>
                    <a:pt x="1376" y="270"/>
                  </a:lnTo>
                  <a:lnTo>
                    <a:pt x="1441" y="297"/>
                  </a:lnTo>
                  <a:lnTo>
                    <a:pt x="1505" y="330"/>
                  </a:lnTo>
                  <a:lnTo>
                    <a:pt x="1565" y="368"/>
                  </a:lnTo>
                  <a:lnTo>
                    <a:pt x="1664" y="269"/>
                  </a:lnTo>
                  <a:lnTo>
                    <a:pt x="1680" y="257"/>
                  </a:lnTo>
                  <a:lnTo>
                    <a:pt x="1698" y="248"/>
                  </a:lnTo>
                  <a:lnTo>
                    <a:pt x="1718" y="244"/>
                  </a:lnTo>
                  <a:lnTo>
                    <a:pt x="1739" y="244"/>
                  </a:lnTo>
                  <a:lnTo>
                    <a:pt x="1758" y="248"/>
                  </a:lnTo>
                  <a:lnTo>
                    <a:pt x="1776" y="257"/>
                  </a:lnTo>
                  <a:lnTo>
                    <a:pt x="1792" y="270"/>
                  </a:lnTo>
                  <a:lnTo>
                    <a:pt x="1892" y="370"/>
                  </a:lnTo>
                  <a:lnTo>
                    <a:pt x="1905" y="386"/>
                  </a:lnTo>
                  <a:lnTo>
                    <a:pt x="1913" y="404"/>
                  </a:lnTo>
                  <a:lnTo>
                    <a:pt x="1918" y="425"/>
                  </a:lnTo>
                  <a:lnTo>
                    <a:pt x="1917" y="444"/>
                  </a:lnTo>
                  <a:lnTo>
                    <a:pt x="1913" y="464"/>
                  </a:lnTo>
                  <a:lnTo>
                    <a:pt x="1904" y="482"/>
                  </a:lnTo>
                  <a:lnTo>
                    <a:pt x="1891" y="498"/>
                  </a:lnTo>
                  <a:lnTo>
                    <a:pt x="1792" y="597"/>
                  </a:lnTo>
                  <a:lnTo>
                    <a:pt x="1824" y="648"/>
                  </a:lnTo>
                  <a:lnTo>
                    <a:pt x="1853" y="699"/>
                  </a:lnTo>
                  <a:lnTo>
                    <a:pt x="1877" y="754"/>
                  </a:lnTo>
                  <a:lnTo>
                    <a:pt x="1897" y="808"/>
                  </a:lnTo>
                  <a:lnTo>
                    <a:pt x="1913" y="864"/>
                  </a:lnTo>
                  <a:lnTo>
                    <a:pt x="1926" y="921"/>
                  </a:lnTo>
                  <a:lnTo>
                    <a:pt x="2066" y="922"/>
                  </a:lnTo>
                  <a:lnTo>
                    <a:pt x="2086" y="924"/>
                  </a:lnTo>
                  <a:lnTo>
                    <a:pt x="2105" y="931"/>
                  </a:lnTo>
                  <a:lnTo>
                    <a:pt x="2122" y="942"/>
                  </a:lnTo>
                  <a:lnTo>
                    <a:pt x="2136" y="956"/>
                  </a:lnTo>
                  <a:lnTo>
                    <a:pt x="2147" y="973"/>
                  </a:lnTo>
                  <a:lnTo>
                    <a:pt x="2153" y="992"/>
                  </a:lnTo>
                  <a:lnTo>
                    <a:pt x="2155" y="1015"/>
                  </a:lnTo>
                  <a:lnTo>
                    <a:pt x="2155" y="1155"/>
                  </a:lnTo>
                  <a:lnTo>
                    <a:pt x="2152" y="1176"/>
                  </a:lnTo>
                  <a:lnTo>
                    <a:pt x="2145" y="1194"/>
                  </a:lnTo>
                  <a:lnTo>
                    <a:pt x="2135" y="1211"/>
                  </a:lnTo>
                  <a:lnTo>
                    <a:pt x="2121" y="1226"/>
                  </a:lnTo>
                  <a:lnTo>
                    <a:pt x="2104" y="1237"/>
                  </a:lnTo>
                  <a:lnTo>
                    <a:pt x="2085" y="1243"/>
                  </a:lnTo>
                  <a:lnTo>
                    <a:pt x="2064" y="1246"/>
                  </a:lnTo>
                  <a:lnTo>
                    <a:pt x="1925" y="1245"/>
                  </a:lnTo>
                  <a:lnTo>
                    <a:pt x="1913" y="1301"/>
                  </a:lnTo>
                  <a:lnTo>
                    <a:pt x="1896" y="1358"/>
                  </a:lnTo>
                  <a:lnTo>
                    <a:pt x="1876" y="1413"/>
                  </a:lnTo>
                  <a:lnTo>
                    <a:pt x="1852" y="1467"/>
                  </a:lnTo>
                  <a:lnTo>
                    <a:pt x="1823" y="1520"/>
                  </a:lnTo>
                  <a:lnTo>
                    <a:pt x="1791" y="1570"/>
                  </a:lnTo>
                  <a:lnTo>
                    <a:pt x="1888" y="1667"/>
                  </a:lnTo>
                  <a:lnTo>
                    <a:pt x="1901" y="1683"/>
                  </a:lnTo>
                  <a:lnTo>
                    <a:pt x="1909" y="1701"/>
                  </a:lnTo>
                  <a:lnTo>
                    <a:pt x="1913" y="1722"/>
                  </a:lnTo>
                  <a:lnTo>
                    <a:pt x="1913" y="1742"/>
                  </a:lnTo>
                  <a:lnTo>
                    <a:pt x="1909" y="1761"/>
                  </a:lnTo>
                  <a:lnTo>
                    <a:pt x="1900" y="1779"/>
                  </a:lnTo>
                  <a:lnTo>
                    <a:pt x="1887" y="1796"/>
                  </a:lnTo>
                  <a:lnTo>
                    <a:pt x="1788" y="1895"/>
                  </a:lnTo>
                  <a:lnTo>
                    <a:pt x="1771" y="1908"/>
                  </a:lnTo>
                  <a:lnTo>
                    <a:pt x="1753" y="1916"/>
                  </a:lnTo>
                  <a:lnTo>
                    <a:pt x="1734" y="1922"/>
                  </a:lnTo>
                  <a:lnTo>
                    <a:pt x="1713" y="1921"/>
                  </a:lnTo>
                  <a:lnTo>
                    <a:pt x="1694" y="1916"/>
                  </a:lnTo>
                  <a:lnTo>
                    <a:pt x="1675" y="1907"/>
                  </a:lnTo>
                  <a:lnTo>
                    <a:pt x="1659" y="1894"/>
                  </a:lnTo>
                  <a:lnTo>
                    <a:pt x="1564" y="1798"/>
                  </a:lnTo>
                  <a:lnTo>
                    <a:pt x="1513" y="1831"/>
                  </a:lnTo>
                  <a:lnTo>
                    <a:pt x="1460" y="1860"/>
                  </a:lnTo>
                  <a:lnTo>
                    <a:pt x="1406" y="1884"/>
                  </a:lnTo>
                  <a:lnTo>
                    <a:pt x="1351" y="1904"/>
                  </a:lnTo>
                  <a:lnTo>
                    <a:pt x="1295" y="1922"/>
                  </a:lnTo>
                  <a:lnTo>
                    <a:pt x="1237" y="1935"/>
                  </a:lnTo>
                  <a:lnTo>
                    <a:pt x="1236" y="2069"/>
                  </a:lnTo>
                  <a:lnTo>
                    <a:pt x="1234" y="2090"/>
                  </a:lnTo>
                  <a:lnTo>
                    <a:pt x="1227" y="2109"/>
                  </a:lnTo>
                  <a:lnTo>
                    <a:pt x="1217" y="2127"/>
                  </a:lnTo>
                  <a:lnTo>
                    <a:pt x="1203" y="2140"/>
                  </a:lnTo>
                  <a:lnTo>
                    <a:pt x="1186" y="2151"/>
                  </a:lnTo>
                  <a:lnTo>
                    <a:pt x="1167" y="2158"/>
                  </a:lnTo>
                  <a:lnTo>
                    <a:pt x="1145" y="2160"/>
                  </a:lnTo>
                  <a:lnTo>
                    <a:pt x="1005" y="2159"/>
                  </a:lnTo>
                  <a:lnTo>
                    <a:pt x="984" y="2157"/>
                  </a:lnTo>
                  <a:lnTo>
                    <a:pt x="965" y="2150"/>
                  </a:lnTo>
                  <a:lnTo>
                    <a:pt x="949" y="2140"/>
                  </a:lnTo>
                  <a:lnTo>
                    <a:pt x="934" y="2125"/>
                  </a:lnTo>
                  <a:lnTo>
                    <a:pt x="923" y="2108"/>
                  </a:lnTo>
                  <a:lnTo>
                    <a:pt x="916" y="2089"/>
                  </a:lnTo>
                  <a:lnTo>
                    <a:pt x="914" y="2068"/>
                  </a:lnTo>
                  <a:lnTo>
                    <a:pt x="915" y="1934"/>
                  </a:lnTo>
                  <a:lnTo>
                    <a:pt x="858" y="1921"/>
                  </a:lnTo>
                  <a:lnTo>
                    <a:pt x="801" y="1903"/>
                  </a:lnTo>
                  <a:lnTo>
                    <a:pt x="746" y="1883"/>
                  </a:lnTo>
                  <a:lnTo>
                    <a:pt x="691" y="1858"/>
                  </a:lnTo>
                  <a:lnTo>
                    <a:pt x="639" y="1830"/>
                  </a:lnTo>
                  <a:lnTo>
                    <a:pt x="588" y="1797"/>
                  </a:lnTo>
                  <a:lnTo>
                    <a:pt x="492" y="1890"/>
                  </a:lnTo>
                  <a:lnTo>
                    <a:pt x="475" y="1903"/>
                  </a:lnTo>
                  <a:lnTo>
                    <a:pt x="457" y="1911"/>
                  </a:lnTo>
                  <a:lnTo>
                    <a:pt x="438" y="1916"/>
                  </a:lnTo>
                  <a:lnTo>
                    <a:pt x="418" y="1916"/>
                  </a:lnTo>
                  <a:lnTo>
                    <a:pt x="398" y="1911"/>
                  </a:lnTo>
                  <a:lnTo>
                    <a:pt x="379" y="1903"/>
                  </a:lnTo>
                  <a:lnTo>
                    <a:pt x="363" y="1890"/>
                  </a:lnTo>
                  <a:lnTo>
                    <a:pt x="263" y="1790"/>
                  </a:lnTo>
                  <a:lnTo>
                    <a:pt x="250" y="1774"/>
                  </a:lnTo>
                  <a:lnTo>
                    <a:pt x="242" y="1756"/>
                  </a:lnTo>
                  <a:lnTo>
                    <a:pt x="238" y="1736"/>
                  </a:lnTo>
                  <a:lnTo>
                    <a:pt x="238" y="1715"/>
                  </a:lnTo>
                  <a:lnTo>
                    <a:pt x="242" y="1696"/>
                  </a:lnTo>
                  <a:lnTo>
                    <a:pt x="251" y="1678"/>
                  </a:lnTo>
                  <a:lnTo>
                    <a:pt x="264" y="1661"/>
                  </a:lnTo>
                  <a:lnTo>
                    <a:pt x="359" y="1567"/>
                  </a:lnTo>
                  <a:lnTo>
                    <a:pt x="327" y="1517"/>
                  </a:lnTo>
                  <a:lnTo>
                    <a:pt x="299" y="1463"/>
                  </a:lnTo>
                  <a:lnTo>
                    <a:pt x="274" y="1409"/>
                  </a:lnTo>
                  <a:lnTo>
                    <a:pt x="254" y="1353"/>
                  </a:lnTo>
                  <a:lnTo>
                    <a:pt x="237" y="1296"/>
                  </a:lnTo>
                  <a:lnTo>
                    <a:pt x="225" y="1240"/>
                  </a:lnTo>
                  <a:lnTo>
                    <a:pt x="91" y="1239"/>
                  </a:lnTo>
                  <a:lnTo>
                    <a:pt x="70" y="1236"/>
                  </a:lnTo>
                  <a:lnTo>
                    <a:pt x="50" y="1230"/>
                  </a:lnTo>
                  <a:lnTo>
                    <a:pt x="33" y="1219"/>
                  </a:lnTo>
                  <a:lnTo>
                    <a:pt x="20" y="1204"/>
                  </a:lnTo>
                  <a:lnTo>
                    <a:pt x="9" y="1187"/>
                  </a:lnTo>
                  <a:lnTo>
                    <a:pt x="2" y="1168"/>
                  </a:lnTo>
                  <a:lnTo>
                    <a:pt x="0" y="1147"/>
                  </a:lnTo>
                  <a:lnTo>
                    <a:pt x="1" y="1006"/>
                  </a:lnTo>
                  <a:lnTo>
                    <a:pt x="3" y="986"/>
                  </a:lnTo>
                  <a:lnTo>
                    <a:pt x="10" y="967"/>
                  </a:lnTo>
                  <a:lnTo>
                    <a:pt x="21" y="950"/>
                  </a:lnTo>
                  <a:lnTo>
                    <a:pt x="35" y="936"/>
                  </a:lnTo>
                  <a:lnTo>
                    <a:pt x="51" y="926"/>
                  </a:lnTo>
                  <a:lnTo>
                    <a:pt x="71" y="919"/>
                  </a:lnTo>
                  <a:lnTo>
                    <a:pt x="92" y="917"/>
                  </a:lnTo>
                  <a:lnTo>
                    <a:pt x="227" y="917"/>
                  </a:lnTo>
                  <a:lnTo>
                    <a:pt x="240" y="860"/>
                  </a:lnTo>
                  <a:lnTo>
                    <a:pt x="257" y="803"/>
                  </a:lnTo>
                  <a:lnTo>
                    <a:pt x="278" y="748"/>
                  </a:lnTo>
                  <a:lnTo>
                    <a:pt x="303" y="694"/>
                  </a:lnTo>
                  <a:lnTo>
                    <a:pt x="331" y="642"/>
                  </a:lnTo>
                  <a:lnTo>
                    <a:pt x="364" y="590"/>
                  </a:lnTo>
                  <a:lnTo>
                    <a:pt x="268" y="494"/>
                  </a:lnTo>
                  <a:lnTo>
                    <a:pt x="255" y="478"/>
                  </a:lnTo>
                  <a:lnTo>
                    <a:pt x="247" y="460"/>
                  </a:lnTo>
                  <a:lnTo>
                    <a:pt x="242" y="440"/>
                  </a:lnTo>
                  <a:lnTo>
                    <a:pt x="243" y="421"/>
                  </a:lnTo>
                  <a:lnTo>
                    <a:pt x="247" y="400"/>
                  </a:lnTo>
                  <a:lnTo>
                    <a:pt x="256" y="382"/>
                  </a:lnTo>
                  <a:lnTo>
                    <a:pt x="269" y="366"/>
                  </a:lnTo>
                  <a:lnTo>
                    <a:pt x="368" y="266"/>
                  </a:lnTo>
                  <a:lnTo>
                    <a:pt x="385" y="253"/>
                  </a:lnTo>
                  <a:lnTo>
                    <a:pt x="404" y="244"/>
                  </a:lnTo>
                  <a:lnTo>
                    <a:pt x="423" y="240"/>
                  </a:lnTo>
                  <a:lnTo>
                    <a:pt x="443" y="240"/>
                  </a:lnTo>
                  <a:lnTo>
                    <a:pt x="462" y="244"/>
                  </a:lnTo>
                  <a:lnTo>
                    <a:pt x="481" y="253"/>
                  </a:lnTo>
                  <a:lnTo>
                    <a:pt x="497" y="266"/>
                  </a:lnTo>
                  <a:lnTo>
                    <a:pt x="594" y="363"/>
                  </a:lnTo>
                  <a:lnTo>
                    <a:pt x="645" y="331"/>
                  </a:lnTo>
                  <a:lnTo>
                    <a:pt x="697" y="303"/>
                  </a:lnTo>
                  <a:lnTo>
                    <a:pt x="752" y="279"/>
                  </a:lnTo>
                  <a:lnTo>
                    <a:pt x="806" y="259"/>
                  </a:lnTo>
                  <a:lnTo>
                    <a:pt x="863" y="243"/>
                  </a:lnTo>
                  <a:lnTo>
                    <a:pt x="920" y="230"/>
                  </a:lnTo>
                  <a:lnTo>
                    <a:pt x="920" y="91"/>
                  </a:lnTo>
                  <a:lnTo>
                    <a:pt x="923" y="71"/>
                  </a:lnTo>
                  <a:lnTo>
                    <a:pt x="929" y="52"/>
                  </a:lnTo>
                  <a:lnTo>
                    <a:pt x="940" y="35"/>
                  </a:lnTo>
                  <a:lnTo>
                    <a:pt x="955" y="21"/>
                  </a:lnTo>
                  <a:lnTo>
                    <a:pt x="972" y="10"/>
                  </a:lnTo>
                  <a:lnTo>
                    <a:pt x="991" y="3"/>
                  </a:lnTo>
                  <a:lnTo>
                    <a:pt x="10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45AD93E-A59F-4052-9442-DDE46A5CA469}"/>
              </a:ext>
            </a:extLst>
          </p:cNvPr>
          <p:cNvGrpSpPr/>
          <p:nvPr/>
        </p:nvGrpSpPr>
        <p:grpSpPr>
          <a:xfrm>
            <a:off x="2015396" y="1993658"/>
            <a:ext cx="779392" cy="486726"/>
            <a:chOff x="2011363" y="3181350"/>
            <a:chExt cx="790576" cy="493713"/>
          </a:xfrm>
          <a:solidFill>
            <a:schemeClr val="bg1"/>
          </a:solidFill>
        </p:grpSpPr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DD5BF3AB-36AE-45FE-885C-BBFB1CF95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251" y="3216275"/>
              <a:ext cx="514350" cy="458788"/>
            </a:xfrm>
            <a:custGeom>
              <a:avLst/>
              <a:gdLst>
                <a:gd name="T0" fmla="*/ 1606 w 2269"/>
                <a:gd name="T1" fmla="*/ 92 h 2023"/>
                <a:gd name="T2" fmla="*/ 1929 w 2269"/>
                <a:gd name="T3" fmla="*/ 224 h 2023"/>
                <a:gd name="T4" fmla="*/ 2118 w 2269"/>
                <a:gd name="T5" fmla="*/ 295 h 2023"/>
                <a:gd name="T6" fmla="*/ 2179 w 2269"/>
                <a:gd name="T7" fmla="*/ 372 h 2023"/>
                <a:gd name="T8" fmla="*/ 2082 w 2269"/>
                <a:gd name="T9" fmla="*/ 436 h 2023"/>
                <a:gd name="T10" fmla="*/ 1952 w 2269"/>
                <a:gd name="T11" fmla="*/ 389 h 2023"/>
                <a:gd name="T12" fmla="*/ 1649 w 2269"/>
                <a:gd name="T13" fmla="*/ 268 h 2023"/>
                <a:gd name="T14" fmla="*/ 1314 w 2269"/>
                <a:gd name="T15" fmla="*/ 148 h 2023"/>
                <a:gd name="T16" fmla="*/ 1050 w 2269"/>
                <a:gd name="T17" fmla="*/ 231 h 2023"/>
                <a:gd name="T18" fmla="*/ 811 w 2269"/>
                <a:gd name="T19" fmla="*/ 465 h 2023"/>
                <a:gd name="T20" fmla="*/ 721 w 2269"/>
                <a:gd name="T21" fmla="*/ 656 h 2023"/>
                <a:gd name="T22" fmla="*/ 769 w 2269"/>
                <a:gd name="T23" fmla="*/ 727 h 2023"/>
                <a:gd name="T24" fmla="*/ 946 w 2269"/>
                <a:gd name="T25" fmla="*/ 696 h 2023"/>
                <a:gd name="T26" fmla="*/ 1083 w 2269"/>
                <a:gd name="T27" fmla="*/ 572 h 2023"/>
                <a:gd name="T28" fmla="*/ 1195 w 2269"/>
                <a:gd name="T29" fmla="*/ 539 h 2023"/>
                <a:gd name="T30" fmla="*/ 1331 w 2269"/>
                <a:gd name="T31" fmla="*/ 503 h 2023"/>
                <a:gd name="T32" fmla="*/ 1585 w 2269"/>
                <a:gd name="T33" fmla="*/ 718 h 2023"/>
                <a:gd name="T34" fmla="*/ 1961 w 2269"/>
                <a:gd name="T35" fmla="*/ 1027 h 2023"/>
                <a:gd name="T36" fmla="*/ 2226 w 2269"/>
                <a:gd name="T37" fmla="*/ 1305 h 2023"/>
                <a:gd name="T38" fmla="*/ 2249 w 2269"/>
                <a:gd name="T39" fmla="*/ 1538 h 2023"/>
                <a:gd name="T40" fmla="*/ 2055 w 2269"/>
                <a:gd name="T41" fmla="*/ 1680 h 2023"/>
                <a:gd name="T42" fmla="*/ 1862 w 2269"/>
                <a:gd name="T43" fmla="*/ 1822 h 2023"/>
                <a:gd name="T44" fmla="*/ 1653 w 2269"/>
                <a:gd name="T45" fmla="*/ 1917 h 2023"/>
                <a:gd name="T46" fmla="*/ 1431 w 2269"/>
                <a:gd name="T47" fmla="*/ 1984 h 2023"/>
                <a:gd name="T48" fmla="*/ 1200 w 2269"/>
                <a:gd name="T49" fmla="*/ 2021 h 2023"/>
                <a:gd name="T50" fmla="*/ 977 w 2269"/>
                <a:gd name="T51" fmla="*/ 1939 h 2023"/>
                <a:gd name="T52" fmla="*/ 816 w 2269"/>
                <a:gd name="T53" fmla="*/ 1820 h 2023"/>
                <a:gd name="T54" fmla="*/ 536 w 2269"/>
                <a:gd name="T55" fmla="*/ 1604 h 2023"/>
                <a:gd name="T56" fmla="*/ 274 w 2269"/>
                <a:gd name="T57" fmla="*/ 1386 h 2023"/>
                <a:gd name="T58" fmla="*/ 94 w 2269"/>
                <a:gd name="T59" fmla="*/ 1203 h 2023"/>
                <a:gd name="T60" fmla="*/ 0 w 2269"/>
                <a:gd name="T61" fmla="*/ 1085 h 2023"/>
                <a:gd name="T62" fmla="*/ 86 w 2269"/>
                <a:gd name="T63" fmla="*/ 1008 h 2023"/>
                <a:gd name="T64" fmla="*/ 202 w 2269"/>
                <a:gd name="T65" fmla="*/ 1104 h 2023"/>
                <a:gd name="T66" fmla="*/ 371 w 2269"/>
                <a:gd name="T67" fmla="*/ 1279 h 2023"/>
                <a:gd name="T68" fmla="*/ 632 w 2269"/>
                <a:gd name="T69" fmla="*/ 1494 h 2023"/>
                <a:gd name="T70" fmla="*/ 906 w 2269"/>
                <a:gd name="T71" fmla="*/ 1707 h 2023"/>
                <a:gd name="T72" fmla="*/ 1058 w 2269"/>
                <a:gd name="T73" fmla="*/ 1817 h 2023"/>
                <a:gd name="T74" fmla="*/ 1215 w 2269"/>
                <a:gd name="T75" fmla="*/ 1876 h 2023"/>
                <a:gd name="T76" fmla="*/ 1308 w 2269"/>
                <a:gd name="T77" fmla="*/ 1860 h 2023"/>
                <a:gd name="T78" fmla="*/ 1381 w 2269"/>
                <a:gd name="T79" fmla="*/ 1806 h 2023"/>
                <a:gd name="T80" fmla="*/ 1498 w 2269"/>
                <a:gd name="T81" fmla="*/ 1841 h 2023"/>
                <a:gd name="T82" fmla="*/ 1598 w 2269"/>
                <a:gd name="T83" fmla="*/ 1726 h 2023"/>
                <a:gd name="T84" fmla="*/ 1704 w 2269"/>
                <a:gd name="T85" fmla="*/ 1668 h 2023"/>
                <a:gd name="T86" fmla="*/ 1833 w 2269"/>
                <a:gd name="T87" fmla="*/ 1678 h 2023"/>
                <a:gd name="T88" fmla="*/ 1889 w 2269"/>
                <a:gd name="T89" fmla="*/ 1595 h 2023"/>
                <a:gd name="T90" fmla="*/ 1964 w 2269"/>
                <a:gd name="T91" fmla="*/ 1515 h 2023"/>
                <a:gd name="T92" fmla="*/ 2077 w 2269"/>
                <a:gd name="T93" fmla="*/ 1522 h 2023"/>
                <a:gd name="T94" fmla="*/ 2124 w 2269"/>
                <a:gd name="T95" fmla="*/ 1440 h 2023"/>
                <a:gd name="T96" fmla="*/ 1993 w 2269"/>
                <a:gd name="T97" fmla="*/ 1253 h 2023"/>
                <a:gd name="T98" fmla="*/ 1697 w 2269"/>
                <a:gd name="T99" fmla="*/ 995 h 2023"/>
                <a:gd name="T100" fmla="*/ 1334 w 2269"/>
                <a:gd name="T101" fmla="*/ 696 h 2023"/>
                <a:gd name="T102" fmla="*/ 1178 w 2269"/>
                <a:gd name="T103" fmla="*/ 702 h 2023"/>
                <a:gd name="T104" fmla="*/ 937 w 2269"/>
                <a:gd name="T105" fmla="*/ 862 h 2023"/>
                <a:gd name="T106" fmla="*/ 646 w 2269"/>
                <a:gd name="T107" fmla="*/ 829 h 2023"/>
                <a:gd name="T108" fmla="*/ 579 w 2269"/>
                <a:gd name="T109" fmla="*/ 619 h 2023"/>
                <a:gd name="T110" fmla="*/ 707 w 2269"/>
                <a:gd name="T111" fmla="*/ 363 h 2023"/>
                <a:gd name="T112" fmla="*/ 953 w 2269"/>
                <a:gd name="T113" fmla="*/ 124 h 2023"/>
                <a:gd name="T114" fmla="*/ 1249 w 2269"/>
                <a:gd name="T115" fmla="*/ 1 h 2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69" h="2023">
                  <a:moveTo>
                    <a:pt x="1294" y="0"/>
                  </a:moveTo>
                  <a:lnTo>
                    <a:pt x="1342" y="4"/>
                  </a:lnTo>
                  <a:lnTo>
                    <a:pt x="1391" y="14"/>
                  </a:lnTo>
                  <a:lnTo>
                    <a:pt x="1443" y="28"/>
                  </a:lnTo>
                  <a:lnTo>
                    <a:pt x="1498" y="46"/>
                  </a:lnTo>
                  <a:lnTo>
                    <a:pt x="1555" y="70"/>
                  </a:lnTo>
                  <a:lnTo>
                    <a:pt x="1606" y="92"/>
                  </a:lnTo>
                  <a:lnTo>
                    <a:pt x="1655" y="113"/>
                  </a:lnTo>
                  <a:lnTo>
                    <a:pt x="1705" y="134"/>
                  </a:lnTo>
                  <a:lnTo>
                    <a:pt x="1754" y="154"/>
                  </a:lnTo>
                  <a:lnTo>
                    <a:pt x="1800" y="173"/>
                  </a:lnTo>
                  <a:lnTo>
                    <a:pt x="1846" y="191"/>
                  </a:lnTo>
                  <a:lnTo>
                    <a:pt x="1889" y="208"/>
                  </a:lnTo>
                  <a:lnTo>
                    <a:pt x="1929" y="224"/>
                  </a:lnTo>
                  <a:lnTo>
                    <a:pt x="1967" y="239"/>
                  </a:lnTo>
                  <a:lnTo>
                    <a:pt x="2002" y="252"/>
                  </a:lnTo>
                  <a:lnTo>
                    <a:pt x="2034" y="264"/>
                  </a:lnTo>
                  <a:lnTo>
                    <a:pt x="2061" y="274"/>
                  </a:lnTo>
                  <a:lnTo>
                    <a:pt x="2085" y="282"/>
                  </a:lnTo>
                  <a:lnTo>
                    <a:pt x="2103" y="289"/>
                  </a:lnTo>
                  <a:lnTo>
                    <a:pt x="2118" y="295"/>
                  </a:lnTo>
                  <a:lnTo>
                    <a:pt x="2127" y="298"/>
                  </a:lnTo>
                  <a:lnTo>
                    <a:pt x="2131" y="299"/>
                  </a:lnTo>
                  <a:lnTo>
                    <a:pt x="2148" y="307"/>
                  </a:lnTo>
                  <a:lnTo>
                    <a:pt x="2161" y="320"/>
                  </a:lnTo>
                  <a:lnTo>
                    <a:pt x="2172" y="336"/>
                  </a:lnTo>
                  <a:lnTo>
                    <a:pt x="2177" y="353"/>
                  </a:lnTo>
                  <a:lnTo>
                    <a:pt x="2179" y="372"/>
                  </a:lnTo>
                  <a:lnTo>
                    <a:pt x="2175" y="391"/>
                  </a:lnTo>
                  <a:lnTo>
                    <a:pt x="2167" y="409"/>
                  </a:lnTo>
                  <a:lnTo>
                    <a:pt x="2154" y="422"/>
                  </a:lnTo>
                  <a:lnTo>
                    <a:pt x="2138" y="433"/>
                  </a:lnTo>
                  <a:lnTo>
                    <a:pt x="2120" y="438"/>
                  </a:lnTo>
                  <a:lnTo>
                    <a:pt x="2101" y="439"/>
                  </a:lnTo>
                  <a:lnTo>
                    <a:pt x="2082" y="436"/>
                  </a:lnTo>
                  <a:lnTo>
                    <a:pt x="2079" y="435"/>
                  </a:lnTo>
                  <a:lnTo>
                    <a:pt x="2070" y="431"/>
                  </a:lnTo>
                  <a:lnTo>
                    <a:pt x="2056" y="427"/>
                  </a:lnTo>
                  <a:lnTo>
                    <a:pt x="2036" y="419"/>
                  </a:lnTo>
                  <a:lnTo>
                    <a:pt x="2012" y="411"/>
                  </a:lnTo>
                  <a:lnTo>
                    <a:pt x="1984" y="400"/>
                  </a:lnTo>
                  <a:lnTo>
                    <a:pt x="1952" y="389"/>
                  </a:lnTo>
                  <a:lnTo>
                    <a:pt x="1916" y="375"/>
                  </a:lnTo>
                  <a:lnTo>
                    <a:pt x="1877" y="360"/>
                  </a:lnTo>
                  <a:lnTo>
                    <a:pt x="1836" y="344"/>
                  </a:lnTo>
                  <a:lnTo>
                    <a:pt x="1792" y="326"/>
                  </a:lnTo>
                  <a:lnTo>
                    <a:pt x="1746" y="308"/>
                  </a:lnTo>
                  <a:lnTo>
                    <a:pt x="1698" y="288"/>
                  </a:lnTo>
                  <a:lnTo>
                    <a:pt x="1649" y="268"/>
                  </a:lnTo>
                  <a:lnTo>
                    <a:pt x="1598" y="247"/>
                  </a:lnTo>
                  <a:lnTo>
                    <a:pt x="1547" y="225"/>
                  </a:lnTo>
                  <a:lnTo>
                    <a:pt x="1496" y="203"/>
                  </a:lnTo>
                  <a:lnTo>
                    <a:pt x="1446" y="182"/>
                  </a:lnTo>
                  <a:lnTo>
                    <a:pt x="1400" y="166"/>
                  </a:lnTo>
                  <a:lnTo>
                    <a:pt x="1355" y="154"/>
                  </a:lnTo>
                  <a:lnTo>
                    <a:pt x="1314" y="148"/>
                  </a:lnTo>
                  <a:lnTo>
                    <a:pt x="1274" y="146"/>
                  </a:lnTo>
                  <a:lnTo>
                    <a:pt x="1236" y="148"/>
                  </a:lnTo>
                  <a:lnTo>
                    <a:pt x="1199" y="155"/>
                  </a:lnTo>
                  <a:lnTo>
                    <a:pt x="1162" y="168"/>
                  </a:lnTo>
                  <a:lnTo>
                    <a:pt x="1125" y="184"/>
                  </a:lnTo>
                  <a:lnTo>
                    <a:pt x="1088" y="206"/>
                  </a:lnTo>
                  <a:lnTo>
                    <a:pt x="1050" y="231"/>
                  </a:lnTo>
                  <a:lnTo>
                    <a:pt x="1011" y="262"/>
                  </a:lnTo>
                  <a:lnTo>
                    <a:pt x="970" y="298"/>
                  </a:lnTo>
                  <a:lnTo>
                    <a:pt x="927" y="338"/>
                  </a:lnTo>
                  <a:lnTo>
                    <a:pt x="881" y="382"/>
                  </a:lnTo>
                  <a:lnTo>
                    <a:pt x="857" y="409"/>
                  </a:lnTo>
                  <a:lnTo>
                    <a:pt x="834" y="436"/>
                  </a:lnTo>
                  <a:lnTo>
                    <a:pt x="811" y="465"/>
                  </a:lnTo>
                  <a:lnTo>
                    <a:pt x="791" y="493"/>
                  </a:lnTo>
                  <a:lnTo>
                    <a:pt x="773" y="523"/>
                  </a:lnTo>
                  <a:lnTo>
                    <a:pt x="758" y="551"/>
                  </a:lnTo>
                  <a:lnTo>
                    <a:pt x="744" y="580"/>
                  </a:lnTo>
                  <a:lnTo>
                    <a:pt x="733" y="607"/>
                  </a:lnTo>
                  <a:lnTo>
                    <a:pt x="725" y="633"/>
                  </a:lnTo>
                  <a:lnTo>
                    <a:pt x="721" y="656"/>
                  </a:lnTo>
                  <a:lnTo>
                    <a:pt x="718" y="676"/>
                  </a:lnTo>
                  <a:lnTo>
                    <a:pt x="721" y="694"/>
                  </a:lnTo>
                  <a:lnTo>
                    <a:pt x="723" y="701"/>
                  </a:lnTo>
                  <a:lnTo>
                    <a:pt x="727" y="708"/>
                  </a:lnTo>
                  <a:lnTo>
                    <a:pt x="735" y="715"/>
                  </a:lnTo>
                  <a:lnTo>
                    <a:pt x="749" y="720"/>
                  </a:lnTo>
                  <a:lnTo>
                    <a:pt x="769" y="727"/>
                  </a:lnTo>
                  <a:lnTo>
                    <a:pt x="791" y="732"/>
                  </a:lnTo>
                  <a:lnTo>
                    <a:pt x="815" y="735"/>
                  </a:lnTo>
                  <a:lnTo>
                    <a:pt x="839" y="735"/>
                  </a:lnTo>
                  <a:lnTo>
                    <a:pt x="864" y="732"/>
                  </a:lnTo>
                  <a:lnTo>
                    <a:pt x="891" y="724"/>
                  </a:lnTo>
                  <a:lnTo>
                    <a:pt x="918" y="713"/>
                  </a:lnTo>
                  <a:lnTo>
                    <a:pt x="946" y="696"/>
                  </a:lnTo>
                  <a:lnTo>
                    <a:pt x="973" y="672"/>
                  </a:lnTo>
                  <a:lnTo>
                    <a:pt x="1002" y="642"/>
                  </a:lnTo>
                  <a:lnTo>
                    <a:pt x="1029" y="604"/>
                  </a:lnTo>
                  <a:lnTo>
                    <a:pt x="1040" y="591"/>
                  </a:lnTo>
                  <a:lnTo>
                    <a:pt x="1052" y="582"/>
                  </a:lnTo>
                  <a:lnTo>
                    <a:pt x="1067" y="576"/>
                  </a:lnTo>
                  <a:lnTo>
                    <a:pt x="1083" y="572"/>
                  </a:lnTo>
                  <a:lnTo>
                    <a:pt x="1104" y="569"/>
                  </a:lnTo>
                  <a:lnTo>
                    <a:pt x="1121" y="567"/>
                  </a:lnTo>
                  <a:lnTo>
                    <a:pt x="1136" y="563"/>
                  </a:lnTo>
                  <a:lnTo>
                    <a:pt x="1149" y="559"/>
                  </a:lnTo>
                  <a:lnTo>
                    <a:pt x="1163" y="552"/>
                  </a:lnTo>
                  <a:lnTo>
                    <a:pt x="1180" y="546"/>
                  </a:lnTo>
                  <a:lnTo>
                    <a:pt x="1195" y="539"/>
                  </a:lnTo>
                  <a:lnTo>
                    <a:pt x="1213" y="531"/>
                  </a:lnTo>
                  <a:lnTo>
                    <a:pt x="1233" y="523"/>
                  </a:lnTo>
                  <a:lnTo>
                    <a:pt x="1256" y="513"/>
                  </a:lnTo>
                  <a:lnTo>
                    <a:pt x="1283" y="504"/>
                  </a:lnTo>
                  <a:lnTo>
                    <a:pt x="1299" y="500"/>
                  </a:lnTo>
                  <a:lnTo>
                    <a:pt x="1315" y="500"/>
                  </a:lnTo>
                  <a:lnTo>
                    <a:pt x="1331" y="503"/>
                  </a:lnTo>
                  <a:lnTo>
                    <a:pt x="1346" y="510"/>
                  </a:lnTo>
                  <a:lnTo>
                    <a:pt x="1359" y="521"/>
                  </a:lnTo>
                  <a:lnTo>
                    <a:pt x="1396" y="555"/>
                  </a:lnTo>
                  <a:lnTo>
                    <a:pt x="1437" y="593"/>
                  </a:lnTo>
                  <a:lnTo>
                    <a:pt x="1483" y="634"/>
                  </a:lnTo>
                  <a:lnTo>
                    <a:pt x="1532" y="675"/>
                  </a:lnTo>
                  <a:lnTo>
                    <a:pt x="1585" y="718"/>
                  </a:lnTo>
                  <a:lnTo>
                    <a:pt x="1639" y="762"/>
                  </a:lnTo>
                  <a:lnTo>
                    <a:pt x="1695" y="807"/>
                  </a:lnTo>
                  <a:lnTo>
                    <a:pt x="1749" y="851"/>
                  </a:lnTo>
                  <a:lnTo>
                    <a:pt x="1804" y="895"/>
                  </a:lnTo>
                  <a:lnTo>
                    <a:pt x="1857" y="940"/>
                  </a:lnTo>
                  <a:lnTo>
                    <a:pt x="1910" y="984"/>
                  </a:lnTo>
                  <a:lnTo>
                    <a:pt x="1961" y="1027"/>
                  </a:lnTo>
                  <a:lnTo>
                    <a:pt x="2009" y="1070"/>
                  </a:lnTo>
                  <a:lnTo>
                    <a:pt x="2055" y="1112"/>
                  </a:lnTo>
                  <a:lnTo>
                    <a:pt x="2098" y="1153"/>
                  </a:lnTo>
                  <a:lnTo>
                    <a:pt x="2137" y="1193"/>
                  </a:lnTo>
                  <a:lnTo>
                    <a:pt x="2171" y="1232"/>
                  </a:lnTo>
                  <a:lnTo>
                    <a:pt x="2202" y="1269"/>
                  </a:lnTo>
                  <a:lnTo>
                    <a:pt x="2226" y="1305"/>
                  </a:lnTo>
                  <a:lnTo>
                    <a:pt x="2245" y="1339"/>
                  </a:lnTo>
                  <a:lnTo>
                    <a:pt x="2258" y="1373"/>
                  </a:lnTo>
                  <a:lnTo>
                    <a:pt x="2266" y="1406"/>
                  </a:lnTo>
                  <a:lnTo>
                    <a:pt x="2269" y="1440"/>
                  </a:lnTo>
                  <a:lnTo>
                    <a:pt x="2267" y="1474"/>
                  </a:lnTo>
                  <a:lnTo>
                    <a:pt x="2261" y="1507"/>
                  </a:lnTo>
                  <a:lnTo>
                    <a:pt x="2249" y="1538"/>
                  </a:lnTo>
                  <a:lnTo>
                    <a:pt x="2233" y="1568"/>
                  </a:lnTo>
                  <a:lnTo>
                    <a:pt x="2212" y="1595"/>
                  </a:lnTo>
                  <a:lnTo>
                    <a:pt x="2187" y="1621"/>
                  </a:lnTo>
                  <a:lnTo>
                    <a:pt x="2156" y="1644"/>
                  </a:lnTo>
                  <a:lnTo>
                    <a:pt x="2123" y="1661"/>
                  </a:lnTo>
                  <a:lnTo>
                    <a:pt x="2090" y="1674"/>
                  </a:lnTo>
                  <a:lnTo>
                    <a:pt x="2055" y="1680"/>
                  </a:lnTo>
                  <a:lnTo>
                    <a:pt x="2020" y="1681"/>
                  </a:lnTo>
                  <a:lnTo>
                    <a:pt x="2005" y="1712"/>
                  </a:lnTo>
                  <a:lnTo>
                    <a:pt x="1985" y="1739"/>
                  </a:lnTo>
                  <a:lnTo>
                    <a:pt x="1961" y="1765"/>
                  </a:lnTo>
                  <a:lnTo>
                    <a:pt x="1931" y="1788"/>
                  </a:lnTo>
                  <a:lnTo>
                    <a:pt x="1898" y="1808"/>
                  </a:lnTo>
                  <a:lnTo>
                    <a:pt x="1862" y="1822"/>
                  </a:lnTo>
                  <a:lnTo>
                    <a:pt x="1826" y="1833"/>
                  </a:lnTo>
                  <a:lnTo>
                    <a:pt x="1787" y="1838"/>
                  </a:lnTo>
                  <a:lnTo>
                    <a:pt x="1752" y="1838"/>
                  </a:lnTo>
                  <a:lnTo>
                    <a:pt x="1717" y="1834"/>
                  </a:lnTo>
                  <a:lnTo>
                    <a:pt x="1699" y="1864"/>
                  </a:lnTo>
                  <a:lnTo>
                    <a:pt x="1678" y="1892"/>
                  </a:lnTo>
                  <a:lnTo>
                    <a:pt x="1653" y="1917"/>
                  </a:lnTo>
                  <a:lnTo>
                    <a:pt x="1627" y="1940"/>
                  </a:lnTo>
                  <a:lnTo>
                    <a:pt x="1597" y="1959"/>
                  </a:lnTo>
                  <a:lnTo>
                    <a:pt x="1565" y="1973"/>
                  </a:lnTo>
                  <a:lnTo>
                    <a:pt x="1531" y="1984"/>
                  </a:lnTo>
                  <a:lnTo>
                    <a:pt x="1497" y="1989"/>
                  </a:lnTo>
                  <a:lnTo>
                    <a:pt x="1464" y="1989"/>
                  </a:lnTo>
                  <a:lnTo>
                    <a:pt x="1431" y="1984"/>
                  </a:lnTo>
                  <a:lnTo>
                    <a:pt x="1400" y="1974"/>
                  </a:lnTo>
                  <a:lnTo>
                    <a:pt x="1374" y="1992"/>
                  </a:lnTo>
                  <a:lnTo>
                    <a:pt x="1346" y="2006"/>
                  </a:lnTo>
                  <a:lnTo>
                    <a:pt x="1313" y="2016"/>
                  </a:lnTo>
                  <a:lnTo>
                    <a:pt x="1276" y="2021"/>
                  </a:lnTo>
                  <a:lnTo>
                    <a:pt x="1235" y="2023"/>
                  </a:lnTo>
                  <a:lnTo>
                    <a:pt x="1200" y="2021"/>
                  </a:lnTo>
                  <a:lnTo>
                    <a:pt x="1164" y="2015"/>
                  </a:lnTo>
                  <a:lnTo>
                    <a:pt x="1128" y="2006"/>
                  </a:lnTo>
                  <a:lnTo>
                    <a:pt x="1092" y="1994"/>
                  </a:lnTo>
                  <a:lnTo>
                    <a:pt x="1059" y="1981"/>
                  </a:lnTo>
                  <a:lnTo>
                    <a:pt x="1028" y="1967"/>
                  </a:lnTo>
                  <a:lnTo>
                    <a:pt x="999" y="1952"/>
                  </a:lnTo>
                  <a:lnTo>
                    <a:pt x="977" y="1939"/>
                  </a:lnTo>
                  <a:lnTo>
                    <a:pt x="965" y="1930"/>
                  </a:lnTo>
                  <a:lnTo>
                    <a:pt x="949" y="1918"/>
                  </a:lnTo>
                  <a:lnTo>
                    <a:pt x="929" y="1905"/>
                  </a:lnTo>
                  <a:lnTo>
                    <a:pt x="904" y="1887"/>
                  </a:lnTo>
                  <a:lnTo>
                    <a:pt x="878" y="1868"/>
                  </a:lnTo>
                  <a:lnTo>
                    <a:pt x="848" y="1845"/>
                  </a:lnTo>
                  <a:lnTo>
                    <a:pt x="816" y="1820"/>
                  </a:lnTo>
                  <a:lnTo>
                    <a:pt x="781" y="1794"/>
                  </a:lnTo>
                  <a:lnTo>
                    <a:pt x="744" y="1765"/>
                  </a:lnTo>
                  <a:lnTo>
                    <a:pt x="705" y="1736"/>
                  </a:lnTo>
                  <a:lnTo>
                    <a:pt x="665" y="1704"/>
                  </a:lnTo>
                  <a:lnTo>
                    <a:pt x="622" y="1672"/>
                  </a:lnTo>
                  <a:lnTo>
                    <a:pt x="579" y="1639"/>
                  </a:lnTo>
                  <a:lnTo>
                    <a:pt x="536" y="1604"/>
                  </a:lnTo>
                  <a:lnTo>
                    <a:pt x="492" y="1569"/>
                  </a:lnTo>
                  <a:lnTo>
                    <a:pt x="448" y="1533"/>
                  </a:lnTo>
                  <a:lnTo>
                    <a:pt x="404" y="1497"/>
                  </a:lnTo>
                  <a:lnTo>
                    <a:pt x="360" y="1461"/>
                  </a:lnTo>
                  <a:lnTo>
                    <a:pt x="317" y="1425"/>
                  </a:lnTo>
                  <a:lnTo>
                    <a:pt x="296" y="1407"/>
                  </a:lnTo>
                  <a:lnTo>
                    <a:pt x="274" y="1386"/>
                  </a:lnTo>
                  <a:lnTo>
                    <a:pt x="248" y="1362"/>
                  </a:lnTo>
                  <a:lnTo>
                    <a:pt x="223" y="1336"/>
                  </a:lnTo>
                  <a:lnTo>
                    <a:pt x="196" y="1308"/>
                  </a:lnTo>
                  <a:lnTo>
                    <a:pt x="168" y="1280"/>
                  </a:lnTo>
                  <a:lnTo>
                    <a:pt x="141" y="1250"/>
                  </a:lnTo>
                  <a:lnTo>
                    <a:pt x="116" y="1226"/>
                  </a:lnTo>
                  <a:lnTo>
                    <a:pt x="94" y="1203"/>
                  </a:lnTo>
                  <a:lnTo>
                    <a:pt x="73" y="1182"/>
                  </a:lnTo>
                  <a:lnTo>
                    <a:pt x="55" y="1163"/>
                  </a:lnTo>
                  <a:lnTo>
                    <a:pt x="39" y="1147"/>
                  </a:lnTo>
                  <a:lnTo>
                    <a:pt x="25" y="1135"/>
                  </a:lnTo>
                  <a:lnTo>
                    <a:pt x="13" y="1120"/>
                  </a:lnTo>
                  <a:lnTo>
                    <a:pt x="4" y="1103"/>
                  </a:lnTo>
                  <a:lnTo>
                    <a:pt x="0" y="1085"/>
                  </a:lnTo>
                  <a:lnTo>
                    <a:pt x="1" y="1068"/>
                  </a:lnTo>
                  <a:lnTo>
                    <a:pt x="6" y="1050"/>
                  </a:lnTo>
                  <a:lnTo>
                    <a:pt x="17" y="1033"/>
                  </a:lnTo>
                  <a:lnTo>
                    <a:pt x="32" y="1020"/>
                  </a:lnTo>
                  <a:lnTo>
                    <a:pt x="49" y="1012"/>
                  </a:lnTo>
                  <a:lnTo>
                    <a:pt x="67" y="1007"/>
                  </a:lnTo>
                  <a:lnTo>
                    <a:pt x="86" y="1008"/>
                  </a:lnTo>
                  <a:lnTo>
                    <a:pt x="104" y="1014"/>
                  </a:lnTo>
                  <a:lnTo>
                    <a:pt x="119" y="1024"/>
                  </a:lnTo>
                  <a:lnTo>
                    <a:pt x="132" y="1035"/>
                  </a:lnTo>
                  <a:lnTo>
                    <a:pt x="146" y="1049"/>
                  </a:lnTo>
                  <a:lnTo>
                    <a:pt x="163" y="1065"/>
                  </a:lnTo>
                  <a:lnTo>
                    <a:pt x="182" y="1084"/>
                  </a:lnTo>
                  <a:lnTo>
                    <a:pt x="202" y="1104"/>
                  </a:lnTo>
                  <a:lnTo>
                    <a:pt x="223" y="1127"/>
                  </a:lnTo>
                  <a:lnTo>
                    <a:pt x="245" y="1150"/>
                  </a:lnTo>
                  <a:lnTo>
                    <a:pt x="271" y="1176"/>
                  </a:lnTo>
                  <a:lnTo>
                    <a:pt x="297" y="1204"/>
                  </a:lnTo>
                  <a:lnTo>
                    <a:pt x="322" y="1230"/>
                  </a:lnTo>
                  <a:lnTo>
                    <a:pt x="348" y="1255"/>
                  </a:lnTo>
                  <a:lnTo>
                    <a:pt x="371" y="1279"/>
                  </a:lnTo>
                  <a:lnTo>
                    <a:pt x="392" y="1298"/>
                  </a:lnTo>
                  <a:lnTo>
                    <a:pt x="410" y="1315"/>
                  </a:lnTo>
                  <a:lnTo>
                    <a:pt x="454" y="1350"/>
                  </a:lnTo>
                  <a:lnTo>
                    <a:pt x="499" y="1387"/>
                  </a:lnTo>
                  <a:lnTo>
                    <a:pt x="543" y="1423"/>
                  </a:lnTo>
                  <a:lnTo>
                    <a:pt x="587" y="1459"/>
                  </a:lnTo>
                  <a:lnTo>
                    <a:pt x="632" y="1494"/>
                  </a:lnTo>
                  <a:lnTo>
                    <a:pt x="675" y="1529"/>
                  </a:lnTo>
                  <a:lnTo>
                    <a:pt x="717" y="1562"/>
                  </a:lnTo>
                  <a:lnTo>
                    <a:pt x="759" y="1594"/>
                  </a:lnTo>
                  <a:lnTo>
                    <a:pt x="799" y="1625"/>
                  </a:lnTo>
                  <a:lnTo>
                    <a:pt x="837" y="1655"/>
                  </a:lnTo>
                  <a:lnTo>
                    <a:pt x="873" y="1682"/>
                  </a:lnTo>
                  <a:lnTo>
                    <a:pt x="906" y="1707"/>
                  </a:lnTo>
                  <a:lnTo>
                    <a:pt x="938" y="1731"/>
                  </a:lnTo>
                  <a:lnTo>
                    <a:pt x="967" y="1752"/>
                  </a:lnTo>
                  <a:lnTo>
                    <a:pt x="992" y="1771"/>
                  </a:lnTo>
                  <a:lnTo>
                    <a:pt x="1014" y="1787"/>
                  </a:lnTo>
                  <a:lnTo>
                    <a:pt x="1032" y="1800"/>
                  </a:lnTo>
                  <a:lnTo>
                    <a:pt x="1047" y="1811"/>
                  </a:lnTo>
                  <a:lnTo>
                    <a:pt x="1058" y="1817"/>
                  </a:lnTo>
                  <a:lnTo>
                    <a:pt x="1074" y="1828"/>
                  </a:lnTo>
                  <a:lnTo>
                    <a:pt x="1096" y="1838"/>
                  </a:lnTo>
                  <a:lnTo>
                    <a:pt x="1119" y="1849"/>
                  </a:lnTo>
                  <a:lnTo>
                    <a:pt x="1144" y="1858"/>
                  </a:lnTo>
                  <a:lnTo>
                    <a:pt x="1168" y="1867"/>
                  </a:lnTo>
                  <a:lnTo>
                    <a:pt x="1193" y="1873"/>
                  </a:lnTo>
                  <a:lnTo>
                    <a:pt x="1215" y="1876"/>
                  </a:lnTo>
                  <a:lnTo>
                    <a:pt x="1235" y="1878"/>
                  </a:lnTo>
                  <a:lnTo>
                    <a:pt x="1257" y="1877"/>
                  </a:lnTo>
                  <a:lnTo>
                    <a:pt x="1275" y="1875"/>
                  </a:lnTo>
                  <a:lnTo>
                    <a:pt x="1289" y="1872"/>
                  </a:lnTo>
                  <a:lnTo>
                    <a:pt x="1298" y="1869"/>
                  </a:lnTo>
                  <a:lnTo>
                    <a:pt x="1305" y="1865"/>
                  </a:lnTo>
                  <a:lnTo>
                    <a:pt x="1308" y="1860"/>
                  </a:lnTo>
                  <a:lnTo>
                    <a:pt x="1311" y="1856"/>
                  </a:lnTo>
                  <a:lnTo>
                    <a:pt x="1312" y="1853"/>
                  </a:lnTo>
                  <a:lnTo>
                    <a:pt x="1321" y="1837"/>
                  </a:lnTo>
                  <a:lnTo>
                    <a:pt x="1332" y="1825"/>
                  </a:lnTo>
                  <a:lnTo>
                    <a:pt x="1346" y="1814"/>
                  </a:lnTo>
                  <a:lnTo>
                    <a:pt x="1363" y="1808"/>
                  </a:lnTo>
                  <a:lnTo>
                    <a:pt x="1381" y="1806"/>
                  </a:lnTo>
                  <a:lnTo>
                    <a:pt x="1398" y="1808"/>
                  </a:lnTo>
                  <a:lnTo>
                    <a:pt x="1415" y="1814"/>
                  </a:lnTo>
                  <a:lnTo>
                    <a:pt x="1429" y="1825"/>
                  </a:lnTo>
                  <a:lnTo>
                    <a:pt x="1447" y="1837"/>
                  </a:lnTo>
                  <a:lnTo>
                    <a:pt x="1465" y="1842"/>
                  </a:lnTo>
                  <a:lnTo>
                    <a:pt x="1482" y="1845"/>
                  </a:lnTo>
                  <a:lnTo>
                    <a:pt x="1498" y="1841"/>
                  </a:lnTo>
                  <a:lnTo>
                    <a:pt x="1513" y="1837"/>
                  </a:lnTo>
                  <a:lnTo>
                    <a:pt x="1535" y="1827"/>
                  </a:lnTo>
                  <a:lnTo>
                    <a:pt x="1554" y="1811"/>
                  </a:lnTo>
                  <a:lnTo>
                    <a:pt x="1571" y="1793"/>
                  </a:lnTo>
                  <a:lnTo>
                    <a:pt x="1585" y="1773"/>
                  </a:lnTo>
                  <a:lnTo>
                    <a:pt x="1594" y="1750"/>
                  </a:lnTo>
                  <a:lnTo>
                    <a:pt x="1598" y="1726"/>
                  </a:lnTo>
                  <a:lnTo>
                    <a:pt x="1604" y="1706"/>
                  </a:lnTo>
                  <a:lnTo>
                    <a:pt x="1613" y="1689"/>
                  </a:lnTo>
                  <a:lnTo>
                    <a:pt x="1627" y="1675"/>
                  </a:lnTo>
                  <a:lnTo>
                    <a:pt x="1645" y="1665"/>
                  </a:lnTo>
                  <a:lnTo>
                    <a:pt x="1665" y="1661"/>
                  </a:lnTo>
                  <a:lnTo>
                    <a:pt x="1685" y="1662"/>
                  </a:lnTo>
                  <a:lnTo>
                    <a:pt x="1704" y="1668"/>
                  </a:lnTo>
                  <a:lnTo>
                    <a:pt x="1720" y="1680"/>
                  </a:lnTo>
                  <a:lnTo>
                    <a:pt x="1731" y="1687"/>
                  </a:lnTo>
                  <a:lnTo>
                    <a:pt x="1747" y="1691"/>
                  </a:lnTo>
                  <a:lnTo>
                    <a:pt x="1766" y="1694"/>
                  </a:lnTo>
                  <a:lnTo>
                    <a:pt x="1787" y="1693"/>
                  </a:lnTo>
                  <a:lnTo>
                    <a:pt x="1810" y="1687"/>
                  </a:lnTo>
                  <a:lnTo>
                    <a:pt x="1833" y="1678"/>
                  </a:lnTo>
                  <a:lnTo>
                    <a:pt x="1842" y="1672"/>
                  </a:lnTo>
                  <a:lnTo>
                    <a:pt x="1853" y="1665"/>
                  </a:lnTo>
                  <a:lnTo>
                    <a:pt x="1865" y="1656"/>
                  </a:lnTo>
                  <a:lnTo>
                    <a:pt x="1875" y="1644"/>
                  </a:lnTo>
                  <a:lnTo>
                    <a:pt x="1884" y="1630"/>
                  </a:lnTo>
                  <a:lnTo>
                    <a:pt x="1889" y="1614"/>
                  </a:lnTo>
                  <a:lnTo>
                    <a:pt x="1889" y="1595"/>
                  </a:lnTo>
                  <a:lnTo>
                    <a:pt x="1889" y="1579"/>
                  </a:lnTo>
                  <a:lnTo>
                    <a:pt x="1893" y="1563"/>
                  </a:lnTo>
                  <a:lnTo>
                    <a:pt x="1901" y="1548"/>
                  </a:lnTo>
                  <a:lnTo>
                    <a:pt x="1911" y="1535"/>
                  </a:lnTo>
                  <a:lnTo>
                    <a:pt x="1924" y="1526"/>
                  </a:lnTo>
                  <a:lnTo>
                    <a:pt x="1943" y="1517"/>
                  </a:lnTo>
                  <a:lnTo>
                    <a:pt x="1964" y="1515"/>
                  </a:lnTo>
                  <a:lnTo>
                    <a:pt x="1984" y="1518"/>
                  </a:lnTo>
                  <a:lnTo>
                    <a:pt x="2003" y="1528"/>
                  </a:lnTo>
                  <a:lnTo>
                    <a:pt x="2015" y="1534"/>
                  </a:lnTo>
                  <a:lnTo>
                    <a:pt x="2028" y="1535"/>
                  </a:lnTo>
                  <a:lnTo>
                    <a:pt x="2044" y="1534"/>
                  </a:lnTo>
                  <a:lnTo>
                    <a:pt x="2061" y="1529"/>
                  </a:lnTo>
                  <a:lnTo>
                    <a:pt x="2077" y="1522"/>
                  </a:lnTo>
                  <a:lnTo>
                    <a:pt x="2092" y="1511"/>
                  </a:lnTo>
                  <a:lnTo>
                    <a:pt x="2100" y="1504"/>
                  </a:lnTo>
                  <a:lnTo>
                    <a:pt x="2108" y="1494"/>
                  </a:lnTo>
                  <a:lnTo>
                    <a:pt x="2115" y="1484"/>
                  </a:lnTo>
                  <a:lnTo>
                    <a:pt x="2120" y="1471"/>
                  </a:lnTo>
                  <a:lnTo>
                    <a:pt x="2123" y="1456"/>
                  </a:lnTo>
                  <a:lnTo>
                    <a:pt x="2124" y="1440"/>
                  </a:lnTo>
                  <a:lnTo>
                    <a:pt x="2121" y="1421"/>
                  </a:lnTo>
                  <a:lnTo>
                    <a:pt x="2114" y="1401"/>
                  </a:lnTo>
                  <a:lnTo>
                    <a:pt x="2099" y="1376"/>
                  </a:lnTo>
                  <a:lnTo>
                    <a:pt x="2079" y="1348"/>
                  </a:lnTo>
                  <a:lnTo>
                    <a:pt x="2055" y="1319"/>
                  </a:lnTo>
                  <a:lnTo>
                    <a:pt x="2026" y="1287"/>
                  </a:lnTo>
                  <a:lnTo>
                    <a:pt x="1993" y="1253"/>
                  </a:lnTo>
                  <a:lnTo>
                    <a:pt x="1958" y="1219"/>
                  </a:lnTo>
                  <a:lnTo>
                    <a:pt x="1918" y="1183"/>
                  </a:lnTo>
                  <a:lnTo>
                    <a:pt x="1877" y="1147"/>
                  </a:lnTo>
                  <a:lnTo>
                    <a:pt x="1833" y="1109"/>
                  </a:lnTo>
                  <a:lnTo>
                    <a:pt x="1789" y="1071"/>
                  </a:lnTo>
                  <a:lnTo>
                    <a:pt x="1742" y="1033"/>
                  </a:lnTo>
                  <a:lnTo>
                    <a:pt x="1697" y="995"/>
                  </a:lnTo>
                  <a:lnTo>
                    <a:pt x="1649" y="958"/>
                  </a:lnTo>
                  <a:lnTo>
                    <a:pt x="1604" y="920"/>
                  </a:lnTo>
                  <a:lnTo>
                    <a:pt x="1546" y="872"/>
                  </a:lnTo>
                  <a:lnTo>
                    <a:pt x="1489" y="827"/>
                  </a:lnTo>
                  <a:lnTo>
                    <a:pt x="1434" y="781"/>
                  </a:lnTo>
                  <a:lnTo>
                    <a:pt x="1382" y="738"/>
                  </a:lnTo>
                  <a:lnTo>
                    <a:pt x="1334" y="696"/>
                  </a:lnTo>
                  <a:lnTo>
                    <a:pt x="1290" y="656"/>
                  </a:lnTo>
                  <a:lnTo>
                    <a:pt x="1271" y="664"/>
                  </a:lnTo>
                  <a:lnTo>
                    <a:pt x="1254" y="672"/>
                  </a:lnTo>
                  <a:lnTo>
                    <a:pt x="1239" y="678"/>
                  </a:lnTo>
                  <a:lnTo>
                    <a:pt x="1218" y="687"/>
                  </a:lnTo>
                  <a:lnTo>
                    <a:pt x="1198" y="695"/>
                  </a:lnTo>
                  <a:lnTo>
                    <a:pt x="1178" y="702"/>
                  </a:lnTo>
                  <a:lnTo>
                    <a:pt x="1156" y="708"/>
                  </a:lnTo>
                  <a:lnTo>
                    <a:pt x="1130" y="712"/>
                  </a:lnTo>
                  <a:lnTo>
                    <a:pt x="1096" y="754"/>
                  </a:lnTo>
                  <a:lnTo>
                    <a:pt x="1059" y="790"/>
                  </a:lnTo>
                  <a:lnTo>
                    <a:pt x="1020" y="819"/>
                  </a:lnTo>
                  <a:lnTo>
                    <a:pt x="979" y="844"/>
                  </a:lnTo>
                  <a:lnTo>
                    <a:pt x="937" y="862"/>
                  </a:lnTo>
                  <a:lnTo>
                    <a:pt x="893" y="873"/>
                  </a:lnTo>
                  <a:lnTo>
                    <a:pt x="847" y="879"/>
                  </a:lnTo>
                  <a:lnTo>
                    <a:pt x="801" y="879"/>
                  </a:lnTo>
                  <a:lnTo>
                    <a:pt x="752" y="871"/>
                  </a:lnTo>
                  <a:lnTo>
                    <a:pt x="704" y="858"/>
                  </a:lnTo>
                  <a:lnTo>
                    <a:pt x="673" y="846"/>
                  </a:lnTo>
                  <a:lnTo>
                    <a:pt x="646" y="829"/>
                  </a:lnTo>
                  <a:lnTo>
                    <a:pt x="622" y="808"/>
                  </a:lnTo>
                  <a:lnTo>
                    <a:pt x="603" y="785"/>
                  </a:lnTo>
                  <a:lnTo>
                    <a:pt x="589" y="757"/>
                  </a:lnTo>
                  <a:lnTo>
                    <a:pt x="579" y="728"/>
                  </a:lnTo>
                  <a:lnTo>
                    <a:pt x="574" y="693"/>
                  </a:lnTo>
                  <a:lnTo>
                    <a:pt x="574" y="656"/>
                  </a:lnTo>
                  <a:lnTo>
                    <a:pt x="579" y="619"/>
                  </a:lnTo>
                  <a:lnTo>
                    <a:pt x="589" y="581"/>
                  </a:lnTo>
                  <a:lnTo>
                    <a:pt x="602" y="543"/>
                  </a:lnTo>
                  <a:lnTo>
                    <a:pt x="619" y="505"/>
                  </a:lnTo>
                  <a:lnTo>
                    <a:pt x="638" y="467"/>
                  </a:lnTo>
                  <a:lnTo>
                    <a:pt x="659" y="431"/>
                  </a:lnTo>
                  <a:lnTo>
                    <a:pt x="683" y="396"/>
                  </a:lnTo>
                  <a:lnTo>
                    <a:pt x="707" y="363"/>
                  </a:lnTo>
                  <a:lnTo>
                    <a:pt x="731" y="333"/>
                  </a:lnTo>
                  <a:lnTo>
                    <a:pt x="754" y="304"/>
                  </a:lnTo>
                  <a:lnTo>
                    <a:pt x="779" y="280"/>
                  </a:lnTo>
                  <a:lnTo>
                    <a:pt x="824" y="236"/>
                  </a:lnTo>
                  <a:lnTo>
                    <a:pt x="867" y="194"/>
                  </a:lnTo>
                  <a:lnTo>
                    <a:pt x="911" y="157"/>
                  </a:lnTo>
                  <a:lnTo>
                    <a:pt x="953" y="124"/>
                  </a:lnTo>
                  <a:lnTo>
                    <a:pt x="994" y="94"/>
                  </a:lnTo>
                  <a:lnTo>
                    <a:pt x="1035" y="68"/>
                  </a:lnTo>
                  <a:lnTo>
                    <a:pt x="1077" y="47"/>
                  </a:lnTo>
                  <a:lnTo>
                    <a:pt x="1119" y="29"/>
                  </a:lnTo>
                  <a:lnTo>
                    <a:pt x="1161" y="15"/>
                  </a:lnTo>
                  <a:lnTo>
                    <a:pt x="1204" y="5"/>
                  </a:lnTo>
                  <a:lnTo>
                    <a:pt x="1249" y="1"/>
                  </a:lnTo>
                  <a:lnTo>
                    <a:pt x="12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5BB2099E-5054-42FF-958D-059DEB045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3246438"/>
              <a:ext cx="180975" cy="33338"/>
            </a:xfrm>
            <a:custGeom>
              <a:avLst/>
              <a:gdLst>
                <a:gd name="T0" fmla="*/ 72 w 798"/>
                <a:gd name="T1" fmla="*/ 0 h 145"/>
                <a:gd name="T2" fmla="*/ 726 w 798"/>
                <a:gd name="T3" fmla="*/ 0 h 145"/>
                <a:gd name="T4" fmla="*/ 745 w 798"/>
                <a:gd name="T5" fmla="*/ 2 h 145"/>
                <a:gd name="T6" fmla="*/ 762 w 798"/>
                <a:gd name="T7" fmla="*/ 10 h 145"/>
                <a:gd name="T8" fmla="*/ 777 w 798"/>
                <a:gd name="T9" fmla="*/ 21 h 145"/>
                <a:gd name="T10" fmla="*/ 788 w 798"/>
                <a:gd name="T11" fmla="*/ 36 h 145"/>
                <a:gd name="T12" fmla="*/ 795 w 798"/>
                <a:gd name="T13" fmla="*/ 53 h 145"/>
                <a:gd name="T14" fmla="*/ 798 w 798"/>
                <a:gd name="T15" fmla="*/ 73 h 145"/>
                <a:gd name="T16" fmla="*/ 795 w 798"/>
                <a:gd name="T17" fmla="*/ 92 h 145"/>
                <a:gd name="T18" fmla="*/ 788 w 798"/>
                <a:gd name="T19" fmla="*/ 109 h 145"/>
                <a:gd name="T20" fmla="*/ 777 w 798"/>
                <a:gd name="T21" fmla="*/ 124 h 145"/>
                <a:gd name="T22" fmla="*/ 762 w 798"/>
                <a:gd name="T23" fmla="*/ 135 h 145"/>
                <a:gd name="T24" fmla="*/ 745 w 798"/>
                <a:gd name="T25" fmla="*/ 143 h 145"/>
                <a:gd name="T26" fmla="*/ 726 w 798"/>
                <a:gd name="T27" fmla="*/ 145 h 145"/>
                <a:gd name="T28" fmla="*/ 72 w 798"/>
                <a:gd name="T29" fmla="*/ 145 h 145"/>
                <a:gd name="T30" fmla="*/ 53 w 798"/>
                <a:gd name="T31" fmla="*/ 143 h 145"/>
                <a:gd name="T32" fmla="*/ 36 w 798"/>
                <a:gd name="T33" fmla="*/ 135 h 145"/>
                <a:gd name="T34" fmla="*/ 21 w 798"/>
                <a:gd name="T35" fmla="*/ 124 h 145"/>
                <a:gd name="T36" fmla="*/ 9 w 798"/>
                <a:gd name="T37" fmla="*/ 109 h 145"/>
                <a:gd name="T38" fmla="*/ 2 w 798"/>
                <a:gd name="T39" fmla="*/ 92 h 145"/>
                <a:gd name="T40" fmla="*/ 0 w 798"/>
                <a:gd name="T41" fmla="*/ 73 h 145"/>
                <a:gd name="T42" fmla="*/ 2 w 798"/>
                <a:gd name="T43" fmla="*/ 53 h 145"/>
                <a:gd name="T44" fmla="*/ 9 w 798"/>
                <a:gd name="T45" fmla="*/ 36 h 145"/>
                <a:gd name="T46" fmla="*/ 21 w 798"/>
                <a:gd name="T47" fmla="*/ 21 h 145"/>
                <a:gd name="T48" fmla="*/ 36 w 798"/>
                <a:gd name="T49" fmla="*/ 10 h 145"/>
                <a:gd name="T50" fmla="*/ 53 w 798"/>
                <a:gd name="T51" fmla="*/ 2 h 145"/>
                <a:gd name="T52" fmla="*/ 72 w 798"/>
                <a:gd name="T5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98" h="145">
                  <a:moveTo>
                    <a:pt x="72" y="0"/>
                  </a:moveTo>
                  <a:lnTo>
                    <a:pt x="726" y="0"/>
                  </a:lnTo>
                  <a:lnTo>
                    <a:pt x="745" y="2"/>
                  </a:lnTo>
                  <a:lnTo>
                    <a:pt x="762" y="10"/>
                  </a:lnTo>
                  <a:lnTo>
                    <a:pt x="777" y="21"/>
                  </a:lnTo>
                  <a:lnTo>
                    <a:pt x="788" y="36"/>
                  </a:lnTo>
                  <a:lnTo>
                    <a:pt x="795" y="53"/>
                  </a:lnTo>
                  <a:lnTo>
                    <a:pt x="798" y="73"/>
                  </a:lnTo>
                  <a:lnTo>
                    <a:pt x="795" y="92"/>
                  </a:lnTo>
                  <a:lnTo>
                    <a:pt x="788" y="109"/>
                  </a:lnTo>
                  <a:lnTo>
                    <a:pt x="777" y="124"/>
                  </a:lnTo>
                  <a:lnTo>
                    <a:pt x="762" y="135"/>
                  </a:lnTo>
                  <a:lnTo>
                    <a:pt x="745" y="143"/>
                  </a:lnTo>
                  <a:lnTo>
                    <a:pt x="726" y="145"/>
                  </a:lnTo>
                  <a:lnTo>
                    <a:pt x="72" y="145"/>
                  </a:lnTo>
                  <a:lnTo>
                    <a:pt x="53" y="143"/>
                  </a:lnTo>
                  <a:lnTo>
                    <a:pt x="36" y="135"/>
                  </a:lnTo>
                  <a:lnTo>
                    <a:pt x="21" y="124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5377B5C4-CB2D-4F61-879A-CACB249A1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3478213"/>
              <a:ext cx="80963" cy="65088"/>
            </a:xfrm>
            <a:custGeom>
              <a:avLst/>
              <a:gdLst>
                <a:gd name="T0" fmla="*/ 281 w 358"/>
                <a:gd name="T1" fmla="*/ 0 h 288"/>
                <a:gd name="T2" fmla="*/ 299 w 358"/>
                <a:gd name="T3" fmla="*/ 1 h 288"/>
                <a:gd name="T4" fmla="*/ 317 w 358"/>
                <a:gd name="T5" fmla="*/ 7 h 288"/>
                <a:gd name="T6" fmla="*/ 333 w 358"/>
                <a:gd name="T7" fmla="*/ 18 h 288"/>
                <a:gd name="T8" fmla="*/ 345 w 358"/>
                <a:gd name="T9" fmla="*/ 33 h 288"/>
                <a:gd name="T10" fmla="*/ 354 w 358"/>
                <a:gd name="T11" fmla="*/ 50 h 288"/>
                <a:gd name="T12" fmla="*/ 358 w 358"/>
                <a:gd name="T13" fmla="*/ 69 h 288"/>
                <a:gd name="T14" fmla="*/ 356 w 358"/>
                <a:gd name="T15" fmla="*/ 87 h 288"/>
                <a:gd name="T16" fmla="*/ 350 w 358"/>
                <a:gd name="T17" fmla="*/ 105 h 288"/>
                <a:gd name="T18" fmla="*/ 340 w 358"/>
                <a:gd name="T19" fmla="*/ 120 h 288"/>
                <a:gd name="T20" fmla="*/ 325 w 358"/>
                <a:gd name="T21" fmla="*/ 133 h 288"/>
                <a:gd name="T22" fmla="*/ 113 w 358"/>
                <a:gd name="T23" fmla="*/ 276 h 288"/>
                <a:gd name="T24" fmla="*/ 100 w 358"/>
                <a:gd name="T25" fmla="*/ 283 h 288"/>
                <a:gd name="T26" fmla="*/ 86 w 358"/>
                <a:gd name="T27" fmla="*/ 287 h 288"/>
                <a:gd name="T28" fmla="*/ 73 w 358"/>
                <a:gd name="T29" fmla="*/ 288 h 288"/>
                <a:gd name="T30" fmla="*/ 56 w 358"/>
                <a:gd name="T31" fmla="*/ 286 h 288"/>
                <a:gd name="T32" fmla="*/ 39 w 358"/>
                <a:gd name="T33" fmla="*/ 280 h 288"/>
                <a:gd name="T34" fmla="*/ 24 w 358"/>
                <a:gd name="T35" fmla="*/ 269 h 288"/>
                <a:gd name="T36" fmla="*/ 12 w 358"/>
                <a:gd name="T37" fmla="*/ 255 h 288"/>
                <a:gd name="T38" fmla="*/ 4 w 358"/>
                <a:gd name="T39" fmla="*/ 239 h 288"/>
                <a:gd name="T40" fmla="*/ 0 w 358"/>
                <a:gd name="T41" fmla="*/ 220 h 288"/>
                <a:gd name="T42" fmla="*/ 2 w 358"/>
                <a:gd name="T43" fmla="*/ 202 h 288"/>
                <a:gd name="T44" fmla="*/ 7 w 358"/>
                <a:gd name="T45" fmla="*/ 184 h 288"/>
                <a:gd name="T46" fmla="*/ 18 w 358"/>
                <a:gd name="T47" fmla="*/ 168 h 288"/>
                <a:gd name="T48" fmla="*/ 33 w 358"/>
                <a:gd name="T49" fmla="*/ 155 h 288"/>
                <a:gd name="T50" fmla="*/ 245 w 358"/>
                <a:gd name="T51" fmla="*/ 13 h 288"/>
                <a:gd name="T52" fmla="*/ 262 w 358"/>
                <a:gd name="T53" fmla="*/ 4 h 288"/>
                <a:gd name="T54" fmla="*/ 281 w 358"/>
                <a:gd name="T5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8" h="288">
                  <a:moveTo>
                    <a:pt x="281" y="0"/>
                  </a:moveTo>
                  <a:lnTo>
                    <a:pt x="299" y="1"/>
                  </a:lnTo>
                  <a:lnTo>
                    <a:pt x="317" y="7"/>
                  </a:lnTo>
                  <a:lnTo>
                    <a:pt x="333" y="18"/>
                  </a:lnTo>
                  <a:lnTo>
                    <a:pt x="345" y="33"/>
                  </a:lnTo>
                  <a:lnTo>
                    <a:pt x="354" y="50"/>
                  </a:lnTo>
                  <a:lnTo>
                    <a:pt x="358" y="69"/>
                  </a:lnTo>
                  <a:lnTo>
                    <a:pt x="356" y="87"/>
                  </a:lnTo>
                  <a:lnTo>
                    <a:pt x="350" y="105"/>
                  </a:lnTo>
                  <a:lnTo>
                    <a:pt x="340" y="120"/>
                  </a:lnTo>
                  <a:lnTo>
                    <a:pt x="325" y="133"/>
                  </a:lnTo>
                  <a:lnTo>
                    <a:pt x="113" y="276"/>
                  </a:lnTo>
                  <a:lnTo>
                    <a:pt x="100" y="283"/>
                  </a:lnTo>
                  <a:lnTo>
                    <a:pt x="86" y="287"/>
                  </a:lnTo>
                  <a:lnTo>
                    <a:pt x="73" y="288"/>
                  </a:lnTo>
                  <a:lnTo>
                    <a:pt x="56" y="286"/>
                  </a:lnTo>
                  <a:lnTo>
                    <a:pt x="39" y="280"/>
                  </a:lnTo>
                  <a:lnTo>
                    <a:pt x="24" y="269"/>
                  </a:lnTo>
                  <a:lnTo>
                    <a:pt x="12" y="255"/>
                  </a:lnTo>
                  <a:lnTo>
                    <a:pt x="4" y="239"/>
                  </a:lnTo>
                  <a:lnTo>
                    <a:pt x="0" y="220"/>
                  </a:lnTo>
                  <a:lnTo>
                    <a:pt x="2" y="202"/>
                  </a:lnTo>
                  <a:lnTo>
                    <a:pt x="7" y="184"/>
                  </a:lnTo>
                  <a:lnTo>
                    <a:pt x="18" y="168"/>
                  </a:lnTo>
                  <a:lnTo>
                    <a:pt x="33" y="155"/>
                  </a:lnTo>
                  <a:lnTo>
                    <a:pt x="245" y="13"/>
                  </a:lnTo>
                  <a:lnTo>
                    <a:pt x="262" y="4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BE732263-0934-441D-970F-3D7265087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863" y="3460750"/>
              <a:ext cx="131763" cy="131763"/>
            </a:xfrm>
            <a:custGeom>
              <a:avLst/>
              <a:gdLst>
                <a:gd name="T0" fmla="*/ 93 w 581"/>
                <a:gd name="T1" fmla="*/ 3 h 582"/>
                <a:gd name="T2" fmla="*/ 125 w 581"/>
                <a:gd name="T3" fmla="*/ 23 h 582"/>
                <a:gd name="T4" fmla="*/ 179 w 581"/>
                <a:gd name="T5" fmla="*/ 79 h 582"/>
                <a:gd name="T6" fmla="*/ 237 w 581"/>
                <a:gd name="T7" fmla="*/ 140 h 582"/>
                <a:gd name="T8" fmla="*/ 299 w 581"/>
                <a:gd name="T9" fmla="*/ 202 h 582"/>
                <a:gd name="T10" fmla="*/ 359 w 581"/>
                <a:gd name="T11" fmla="*/ 263 h 582"/>
                <a:gd name="T12" fmla="*/ 416 w 581"/>
                <a:gd name="T13" fmla="*/ 321 h 582"/>
                <a:gd name="T14" fmla="*/ 468 w 581"/>
                <a:gd name="T15" fmla="*/ 372 h 582"/>
                <a:gd name="T16" fmla="*/ 511 w 581"/>
                <a:gd name="T17" fmla="*/ 413 h 582"/>
                <a:gd name="T18" fmla="*/ 543 w 581"/>
                <a:gd name="T19" fmla="*/ 443 h 582"/>
                <a:gd name="T20" fmla="*/ 567 w 581"/>
                <a:gd name="T21" fmla="*/ 466 h 582"/>
                <a:gd name="T22" fmla="*/ 581 w 581"/>
                <a:gd name="T23" fmla="*/ 501 h 582"/>
                <a:gd name="T24" fmla="*/ 575 w 581"/>
                <a:gd name="T25" fmla="*/ 536 h 582"/>
                <a:gd name="T26" fmla="*/ 553 w 581"/>
                <a:gd name="T27" fmla="*/ 566 h 582"/>
                <a:gd name="T28" fmla="*/ 525 w 581"/>
                <a:gd name="T29" fmla="*/ 580 h 582"/>
                <a:gd name="T30" fmla="*/ 493 w 581"/>
                <a:gd name="T31" fmla="*/ 580 h 582"/>
                <a:gd name="T32" fmla="*/ 463 w 581"/>
                <a:gd name="T33" fmla="*/ 566 h 582"/>
                <a:gd name="T34" fmla="*/ 435 w 581"/>
                <a:gd name="T35" fmla="*/ 542 h 582"/>
                <a:gd name="T36" fmla="*/ 396 w 581"/>
                <a:gd name="T37" fmla="*/ 505 h 582"/>
                <a:gd name="T38" fmla="*/ 348 w 581"/>
                <a:gd name="T39" fmla="*/ 458 h 582"/>
                <a:gd name="T40" fmla="*/ 296 w 581"/>
                <a:gd name="T41" fmla="*/ 407 h 582"/>
                <a:gd name="T42" fmla="*/ 240 w 581"/>
                <a:gd name="T43" fmla="*/ 351 h 582"/>
                <a:gd name="T44" fmla="*/ 187 w 581"/>
                <a:gd name="T45" fmla="*/ 295 h 582"/>
                <a:gd name="T46" fmla="*/ 135 w 581"/>
                <a:gd name="T47" fmla="*/ 242 h 582"/>
                <a:gd name="T48" fmla="*/ 89 w 581"/>
                <a:gd name="T49" fmla="*/ 195 h 582"/>
                <a:gd name="T50" fmla="*/ 52 w 581"/>
                <a:gd name="T51" fmla="*/ 157 h 582"/>
                <a:gd name="T52" fmla="*/ 27 w 581"/>
                <a:gd name="T53" fmla="*/ 131 h 582"/>
                <a:gd name="T54" fmla="*/ 9 w 581"/>
                <a:gd name="T55" fmla="*/ 108 h 582"/>
                <a:gd name="T56" fmla="*/ 0 w 581"/>
                <a:gd name="T57" fmla="*/ 72 h 582"/>
                <a:gd name="T58" fmla="*/ 10 w 581"/>
                <a:gd name="T59" fmla="*/ 36 h 582"/>
                <a:gd name="T60" fmla="*/ 38 w 581"/>
                <a:gd name="T61" fmla="*/ 10 h 582"/>
                <a:gd name="T62" fmla="*/ 75 w 581"/>
                <a:gd name="T63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1" h="582">
                  <a:moveTo>
                    <a:pt x="75" y="0"/>
                  </a:moveTo>
                  <a:lnTo>
                    <a:pt x="93" y="3"/>
                  </a:lnTo>
                  <a:lnTo>
                    <a:pt x="109" y="11"/>
                  </a:lnTo>
                  <a:lnTo>
                    <a:pt x="125" y="23"/>
                  </a:lnTo>
                  <a:lnTo>
                    <a:pt x="152" y="51"/>
                  </a:lnTo>
                  <a:lnTo>
                    <a:pt x="179" y="79"/>
                  </a:lnTo>
                  <a:lnTo>
                    <a:pt x="208" y="109"/>
                  </a:lnTo>
                  <a:lnTo>
                    <a:pt x="237" y="140"/>
                  </a:lnTo>
                  <a:lnTo>
                    <a:pt x="268" y="171"/>
                  </a:lnTo>
                  <a:lnTo>
                    <a:pt x="299" y="202"/>
                  </a:lnTo>
                  <a:lnTo>
                    <a:pt x="329" y="233"/>
                  </a:lnTo>
                  <a:lnTo>
                    <a:pt x="359" y="263"/>
                  </a:lnTo>
                  <a:lnTo>
                    <a:pt x="388" y="293"/>
                  </a:lnTo>
                  <a:lnTo>
                    <a:pt x="416" y="321"/>
                  </a:lnTo>
                  <a:lnTo>
                    <a:pt x="442" y="347"/>
                  </a:lnTo>
                  <a:lnTo>
                    <a:pt x="468" y="372"/>
                  </a:lnTo>
                  <a:lnTo>
                    <a:pt x="490" y="394"/>
                  </a:lnTo>
                  <a:lnTo>
                    <a:pt x="511" y="413"/>
                  </a:lnTo>
                  <a:lnTo>
                    <a:pt x="528" y="430"/>
                  </a:lnTo>
                  <a:lnTo>
                    <a:pt x="543" y="443"/>
                  </a:lnTo>
                  <a:lnTo>
                    <a:pt x="553" y="452"/>
                  </a:lnTo>
                  <a:lnTo>
                    <a:pt x="567" y="466"/>
                  </a:lnTo>
                  <a:lnTo>
                    <a:pt x="576" y="483"/>
                  </a:lnTo>
                  <a:lnTo>
                    <a:pt x="581" y="501"/>
                  </a:lnTo>
                  <a:lnTo>
                    <a:pt x="581" y="519"/>
                  </a:lnTo>
                  <a:lnTo>
                    <a:pt x="575" y="536"/>
                  </a:lnTo>
                  <a:lnTo>
                    <a:pt x="566" y="553"/>
                  </a:lnTo>
                  <a:lnTo>
                    <a:pt x="553" y="566"/>
                  </a:lnTo>
                  <a:lnTo>
                    <a:pt x="539" y="574"/>
                  </a:lnTo>
                  <a:lnTo>
                    <a:pt x="525" y="580"/>
                  </a:lnTo>
                  <a:lnTo>
                    <a:pt x="509" y="582"/>
                  </a:lnTo>
                  <a:lnTo>
                    <a:pt x="493" y="580"/>
                  </a:lnTo>
                  <a:lnTo>
                    <a:pt x="477" y="574"/>
                  </a:lnTo>
                  <a:lnTo>
                    <a:pt x="463" y="566"/>
                  </a:lnTo>
                  <a:lnTo>
                    <a:pt x="451" y="555"/>
                  </a:lnTo>
                  <a:lnTo>
                    <a:pt x="435" y="542"/>
                  </a:lnTo>
                  <a:lnTo>
                    <a:pt x="417" y="525"/>
                  </a:lnTo>
                  <a:lnTo>
                    <a:pt x="396" y="505"/>
                  </a:lnTo>
                  <a:lnTo>
                    <a:pt x="374" y="483"/>
                  </a:lnTo>
                  <a:lnTo>
                    <a:pt x="348" y="458"/>
                  </a:lnTo>
                  <a:lnTo>
                    <a:pt x="323" y="433"/>
                  </a:lnTo>
                  <a:lnTo>
                    <a:pt x="296" y="407"/>
                  </a:lnTo>
                  <a:lnTo>
                    <a:pt x="269" y="378"/>
                  </a:lnTo>
                  <a:lnTo>
                    <a:pt x="240" y="351"/>
                  </a:lnTo>
                  <a:lnTo>
                    <a:pt x="213" y="322"/>
                  </a:lnTo>
                  <a:lnTo>
                    <a:pt x="187" y="295"/>
                  </a:lnTo>
                  <a:lnTo>
                    <a:pt x="160" y="268"/>
                  </a:lnTo>
                  <a:lnTo>
                    <a:pt x="135" y="242"/>
                  </a:lnTo>
                  <a:lnTo>
                    <a:pt x="111" y="218"/>
                  </a:lnTo>
                  <a:lnTo>
                    <a:pt x="89" y="195"/>
                  </a:lnTo>
                  <a:lnTo>
                    <a:pt x="69" y="174"/>
                  </a:lnTo>
                  <a:lnTo>
                    <a:pt x="52" y="157"/>
                  </a:lnTo>
                  <a:lnTo>
                    <a:pt x="39" y="143"/>
                  </a:lnTo>
                  <a:lnTo>
                    <a:pt x="27" y="131"/>
                  </a:lnTo>
                  <a:lnTo>
                    <a:pt x="21" y="124"/>
                  </a:lnTo>
                  <a:lnTo>
                    <a:pt x="9" y="108"/>
                  </a:lnTo>
                  <a:lnTo>
                    <a:pt x="2" y="90"/>
                  </a:lnTo>
                  <a:lnTo>
                    <a:pt x="0" y="72"/>
                  </a:lnTo>
                  <a:lnTo>
                    <a:pt x="3" y="53"/>
                  </a:lnTo>
                  <a:lnTo>
                    <a:pt x="10" y="36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DD7E2C46-256E-4E0B-9F94-6692BA9BF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509963"/>
              <a:ext cx="115888" cy="115888"/>
            </a:xfrm>
            <a:custGeom>
              <a:avLst/>
              <a:gdLst>
                <a:gd name="T0" fmla="*/ 76 w 508"/>
                <a:gd name="T1" fmla="*/ 0 h 508"/>
                <a:gd name="T2" fmla="*/ 94 w 508"/>
                <a:gd name="T3" fmla="*/ 3 h 508"/>
                <a:gd name="T4" fmla="*/ 111 w 508"/>
                <a:gd name="T5" fmla="*/ 10 h 508"/>
                <a:gd name="T6" fmla="*/ 126 w 508"/>
                <a:gd name="T7" fmla="*/ 23 h 508"/>
                <a:gd name="T8" fmla="*/ 137 w 508"/>
                <a:gd name="T9" fmla="*/ 35 h 508"/>
                <a:gd name="T10" fmla="*/ 152 w 508"/>
                <a:gd name="T11" fmla="*/ 50 h 508"/>
                <a:gd name="T12" fmla="*/ 170 w 508"/>
                <a:gd name="T13" fmla="*/ 69 h 508"/>
                <a:gd name="T14" fmla="*/ 190 w 508"/>
                <a:gd name="T15" fmla="*/ 92 h 508"/>
                <a:gd name="T16" fmla="*/ 213 w 508"/>
                <a:gd name="T17" fmla="*/ 115 h 508"/>
                <a:gd name="T18" fmla="*/ 238 w 508"/>
                <a:gd name="T19" fmla="*/ 141 h 508"/>
                <a:gd name="T20" fmla="*/ 263 w 508"/>
                <a:gd name="T21" fmla="*/ 168 h 508"/>
                <a:gd name="T22" fmla="*/ 289 w 508"/>
                <a:gd name="T23" fmla="*/ 195 h 508"/>
                <a:gd name="T24" fmla="*/ 317 w 508"/>
                <a:gd name="T25" fmla="*/ 222 h 508"/>
                <a:gd name="T26" fmla="*/ 343 w 508"/>
                <a:gd name="T27" fmla="*/ 250 h 508"/>
                <a:gd name="T28" fmla="*/ 371 w 508"/>
                <a:gd name="T29" fmla="*/ 276 h 508"/>
                <a:gd name="T30" fmla="*/ 396 w 508"/>
                <a:gd name="T31" fmla="*/ 301 h 508"/>
                <a:gd name="T32" fmla="*/ 420 w 508"/>
                <a:gd name="T33" fmla="*/ 324 h 508"/>
                <a:gd name="T34" fmla="*/ 443 w 508"/>
                <a:gd name="T35" fmla="*/ 345 h 508"/>
                <a:gd name="T36" fmla="*/ 464 w 508"/>
                <a:gd name="T37" fmla="*/ 364 h 508"/>
                <a:gd name="T38" fmla="*/ 482 w 508"/>
                <a:gd name="T39" fmla="*/ 379 h 508"/>
                <a:gd name="T40" fmla="*/ 494 w 508"/>
                <a:gd name="T41" fmla="*/ 392 h 508"/>
                <a:gd name="T42" fmla="*/ 504 w 508"/>
                <a:gd name="T43" fmla="*/ 409 h 508"/>
                <a:gd name="T44" fmla="*/ 508 w 508"/>
                <a:gd name="T45" fmla="*/ 427 h 508"/>
                <a:gd name="T46" fmla="*/ 508 w 508"/>
                <a:gd name="T47" fmla="*/ 445 h 508"/>
                <a:gd name="T48" fmla="*/ 503 w 508"/>
                <a:gd name="T49" fmla="*/ 463 h 508"/>
                <a:gd name="T50" fmla="*/ 492 w 508"/>
                <a:gd name="T51" fmla="*/ 480 h 508"/>
                <a:gd name="T52" fmla="*/ 481 w 508"/>
                <a:gd name="T53" fmla="*/ 492 h 508"/>
                <a:gd name="T54" fmla="*/ 467 w 508"/>
                <a:gd name="T55" fmla="*/ 500 h 508"/>
                <a:gd name="T56" fmla="*/ 451 w 508"/>
                <a:gd name="T57" fmla="*/ 505 h 508"/>
                <a:gd name="T58" fmla="*/ 436 w 508"/>
                <a:gd name="T59" fmla="*/ 508 h 508"/>
                <a:gd name="T60" fmla="*/ 420 w 508"/>
                <a:gd name="T61" fmla="*/ 505 h 508"/>
                <a:gd name="T62" fmla="*/ 405 w 508"/>
                <a:gd name="T63" fmla="*/ 500 h 508"/>
                <a:gd name="T64" fmla="*/ 391 w 508"/>
                <a:gd name="T65" fmla="*/ 492 h 508"/>
                <a:gd name="T66" fmla="*/ 373 w 508"/>
                <a:gd name="T67" fmla="*/ 477 h 508"/>
                <a:gd name="T68" fmla="*/ 354 w 508"/>
                <a:gd name="T69" fmla="*/ 460 h 508"/>
                <a:gd name="T70" fmla="*/ 333 w 508"/>
                <a:gd name="T71" fmla="*/ 441 h 508"/>
                <a:gd name="T72" fmla="*/ 311 w 508"/>
                <a:gd name="T73" fmla="*/ 420 h 508"/>
                <a:gd name="T74" fmla="*/ 287 w 508"/>
                <a:gd name="T75" fmla="*/ 398 h 508"/>
                <a:gd name="T76" fmla="*/ 263 w 508"/>
                <a:gd name="T77" fmla="*/ 374 h 508"/>
                <a:gd name="T78" fmla="*/ 239 w 508"/>
                <a:gd name="T79" fmla="*/ 350 h 508"/>
                <a:gd name="T80" fmla="*/ 214 w 508"/>
                <a:gd name="T81" fmla="*/ 325 h 508"/>
                <a:gd name="T82" fmla="*/ 189 w 508"/>
                <a:gd name="T83" fmla="*/ 300 h 508"/>
                <a:gd name="T84" fmla="*/ 166 w 508"/>
                <a:gd name="T85" fmla="*/ 275 h 508"/>
                <a:gd name="T86" fmla="*/ 143 w 508"/>
                <a:gd name="T87" fmla="*/ 251 h 508"/>
                <a:gd name="T88" fmla="*/ 120 w 508"/>
                <a:gd name="T89" fmla="*/ 228 h 508"/>
                <a:gd name="T90" fmla="*/ 99 w 508"/>
                <a:gd name="T91" fmla="*/ 207 h 508"/>
                <a:gd name="T92" fmla="*/ 80 w 508"/>
                <a:gd name="T93" fmla="*/ 187 h 508"/>
                <a:gd name="T94" fmla="*/ 63 w 508"/>
                <a:gd name="T95" fmla="*/ 169 h 508"/>
                <a:gd name="T96" fmla="*/ 49 w 508"/>
                <a:gd name="T97" fmla="*/ 153 h 508"/>
                <a:gd name="T98" fmla="*/ 36 w 508"/>
                <a:gd name="T99" fmla="*/ 140 h 508"/>
                <a:gd name="T100" fmla="*/ 27 w 508"/>
                <a:gd name="T101" fmla="*/ 130 h 508"/>
                <a:gd name="T102" fmla="*/ 21 w 508"/>
                <a:gd name="T103" fmla="*/ 123 h 508"/>
                <a:gd name="T104" fmla="*/ 19 w 508"/>
                <a:gd name="T105" fmla="*/ 121 h 508"/>
                <a:gd name="T106" fmla="*/ 8 w 508"/>
                <a:gd name="T107" fmla="*/ 105 h 508"/>
                <a:gd name="T108" fmla="*/ 2 w 508"/>
                <a:gd name="T109" fmla="*/ 87 h 508"/>
                <a:gd name="T110" fmla="*/ 0 w 508"/>
                <a:gd name="T111" fmla="*/ 69 h 508"/>
                <a:gd name="T112" fmla="*/ 3 w 508"/>
                <a:gd name="T113" fmla="*/ 50 h 508"/>
                <a:gd name="T114" fmla="*/ 11 w 508"/>
                <a:gd name="T115" fmla="*/ 33 h 508"/>
                <a:gd name="T116" fmla="*/ 23 w 508"/>
                <a:gd name="T117" fmla="*/ 19 h 508"/>
                <a:gd name="T118" fmla="*/ 39 w 508"/>
                <a:gd name="T119" fmla="*/ 7 h 508"/>
                <a:gd name="T120" fmla="*/ 57 w 508"/>
                <a:gd name="T121" fmla="*/ 1 h 508"/>
                <a:gd name="T122" fmla="*/ 76 w 508"/>
                <a:gd name="T12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08" h="508">
                  <a:moveTo>
                    <a:pt x="76" y="0"/>
                  </a:moveTo>
                  <a:lnTo>
                    <a:pt x="94" y="3"/>
                  </a:lnTo>
                  <a:lnTo>
                    <a:pt x="111" y="10"/>
                  </a:lnTo>
                  <a:lnTo>
                    <a:pt x="126" y="23"/>
                  </a:lnTo>
                  <a:lnTo>
                    <a:pt x="137" y="35"/>
                  </a:lnTo>
                  <a:lnTo>
                    <a:pt x="152" y="50"/>
                  </a:lnTo>
                  <a:lnTo>
                    <a:pt x="170" y="69"/>
                  </a:lnTo>
                  <a:lnTo>
                    <a:pt x="190" y="92"/>
                  </a:lnTo>
                  <a:lnTo>
                    <a:pt x="213" y="115"/>
                  </a:lnTo>
                  <a:lnTo>
                    <a:pt x="238" y="141"/>
                  </a:lnTo>
                  <a:lnTo>
                    <a:pt x="263" y="168"/>
                  </a:lnTo>
                  <a:lnTo>
                    <a:pt x="289" y="195"/>
                  </a:lnTo>
                  <a:lnTo>
                    <a:pt x="317" y="222"/>
                  </a:lnTo>
                  <a:lnTo>
                    <a:pt x="343" y="250"/>
                  </a:lnTo>
                  <a:lnTo>
                    <a:pt x="371" y="276"/>
                  </a:lnTo>
                  <a:lnTo>
                    <a:pt x="396" y="301"/>
                  </a:lnTo>
                  <a:lnTo>
                    <a:pt x="420" y="324"/>
                  </a:lnTo>
                  <a:lnTo>
                    <a:pt x="443" y="345"/>
                  </a:lnTo>
                  <a:lnTo>
                    <a:pt x="464" y="364"/>
                  </a:lnTo>
                  <a:lnTo>
                    <a:pt x="482" y="379"/>
                  </a:lnTo>
                  <a:lnTo>
                    <a:pt x="494" y="392"/>
                  </a:lnTo>
                  <a:lnTo>
                    <a:pt x="504" y="409"/>
                  </a:lnTo>
                  <a:lnTo>
                    <a:pt x="508" y="427"/>
                  </a:lnTo>
                  <a:lnTo>
                    <a:pt x="508" y="445"/>
                  </a:lnTo>
                  <a:lnTo>
                    <a:pt x="503" y="463"/>
                  </a:lnTo>
                  <a:lnTo>
                    <a:pt x="492" y="480"/>
                  </a:lnTo>
                  <a:lnTo>
                    <a:pt x="481" y="492"/>
                  </a:lnTo>
                  <a:lnTo>
                    <a:pt x="467" y="500"/>
                  </a:lnTo>
                  <a:lnTo>
                    <a:pt x="451" y="505"/>
                  </a:lnTo>
                  <a:lnTo>
                    <a:pt x="436" y="508"/>
                  </a:lnTo>
                  <a:lnTo>
                    <a:pt x="420" y="505"/>
                  </a:lnTo>
                  <a:lnTo>
                    <a:pt x="405" y="500"/>
                  </a:lnTo>
                  <a:lnTo>
                    <a:pt x="391" y="492"/>
                  </a:lnTo>
                  <a:lnTo>
                    <a:pt x="373" y="477"/>
                  </a:lnTo>
                  <a:lnTo>
                    <a:pt x="354" y="460"/>
                  </a:lnTo>
                  <a:lnTo>
                    <a:pt x="333" y="441"/>
                  </a:lnTo>
                  <a:lnTo>
                    <a:pt x="311" y="420"/>
                  </a:lnTo>
                  <a:lnTo>
                    <a:pt x="287" y="398"/>
                  </a:lnTo>
                  <a:lnTo>
                    <a:pt x="263" y="374"/>
                  </a:lnTo>
                  <a:lnTo>
                    <a:pt x="239" y="350"/>
                  </a:lnTo>
                  <a:lnTo>
                    <a:pt x="214" y="325"/>
                  </a:lnTo>
                  <a:lnTo>
                    <a:pt x="189" y="300"/>
                  </a:lnTo>
                  <a:lnTo>
                    <a:pt x="166" y="275"/>
                  </a:lnTo>
                  <a:lnTo>
                    <a:pt x="143" y="251"/>
                  </a:lnTo>
                  <a:lnTo>
                    <a:pt x="120" y="228"/>
                  </a:lnTo>
                  <a:lnTo>
                    <a:pt x="99" y="207"/>
                  </a:lnTo>
                  <a:lnTo>
                    <a:pt x="80" y="187"/>
                  </a:lnTo>
                  <a:lnTo>
                    <a:pt x="63" y="169"/>
                  </a:lnTo>
                  <a:lnTo>
                    <a:pt x="49" y="153"/>
                  </a:lnTo>
                  <a:lnTo>
                    <a:pt x="36" y="140"/>
                  </a:lnTo>
                  <a:lnTo>
                    <a:pt x="27" y="130"/>
                  </a:lnTo>
                  <a:lnTo>
                    <a:pt x="21" y="123"/>
                  </a:lnTo>
                  <a:lnTo>
                    <a:pt x="19" y="121"/>
                  </a:lnTo>
                  <a:lnTo>
                    <a:pt x="8" y="105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1" y="33"/>
                  </a:lnTo>
                  <a:lnTo>
                    <a:pt x="23" y="19"/>
                  </a:lnTo>
                  <a:lnTo>
                    <a:pt x="39" y="7"/>
                  </a:lnTo>
                  <a:lnTo>
                    <a:pt x="57" y="1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DE64910B-3A39-4A96-B6DE-063EE4CF8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563" y="3543300"/>
              <a:ext cx="114300" cy="115888"/>
            </a:xfrm>
            <a:custGeom>
              <a:avLst/>
              <a:gdLst>
                <a:gd name="T0" fmla="*/ 75 w 508"/>
                <a:gd name="T1" fmla="*/ 0 h 509"/>
                <a:gd name="T2" fmla="*/ 92 w 508"/>
                <a:gd name="T3" fmla="*/ 3 h 509"/>
                <a:gd name="T4" fmla="*/ 110 w 508"/>
                <a:gd name="T5" fmla="*/ 11 h 509"/>
                <a:gd name="T6" fmla="*/ 125 w 508"/>
                <a:gd name="T7" fmla="*/ 24 h 509"/>
                <a:gd name="T8" fmla="*/ 135 w 508"/>
                <a:gd name="T9" fmla="*/ 34 h 509"/>
                <a:gd name="T10" fmla="*/ 148 w 508"/>
                <a:gd name="T11" fmla="*/ 48 h 509"/>
                <a:gd name="T12" fmla="*/ 164 w 508"/>
                <a:gd name="T13" fmla="*/ 66 h 509"/>
                <a:gd name="T14" fmla="*/ 184 w 508"/>
                <a:gd name="T15" fmla="*/ 86 h 509"/>
                <a:gd name="T16" fmla="*/ 205 w 508"/>
                <a:gd name="T17" fmla="*/ 108 h 509"/>
                <a:gd name="T18" fmla="*/ 229 w 508"/>
                <a:gd name="T19" fmla="*/ 133 h 509"/>
                <a:gd name="T20" fmla="*/ 254 w 508"/>
                <a:gd name="T21" fmla="*/ 159 h 509"/>
                <a:gd name="T22" fmla="*/ 280 w 508"/>
                <a:gd name="T23" fmla="*/ 186 h 509"/>
                <a:gd name="T24" fmla="*/ 307 w 508"/>
                <a:gd name="T25" fmla="*/ 214 h 509"/>
                <a:gd name="T26" fmla="*/ 334 w 508"/>
                <a:gd name="T27" fmla="*/ 241 h 509"/>
                <a:gd name="T28" fmla="*/ 362 w 508"/>
                <a:gd name="T29" fmla="*/ 267 h 509"/>
                <a:gd name="T30" fmla="*/ 388 w 508"/>
                <a:gd name="T31" fmla="*/ 294 h 509"/>
                <a:gd name="T32" fmla="*/ 415 w 508"/>
                <a:gd name="T33" fmla="*/ 319 h 509"/>
                <a:gd name="T34" fmla="*/ 439 w 508"/>
                <a:gd name="T35" fmla="*/ 342 h 509"/>
                <a:gd name="T36" fmla="*/ 461 w 508"/>
                <a:gd name="T37" fmla="*/ 362 h 509"/>
                <a:gd name="T38" fmla="*/ 482 w 508"/>
                <a:gd name="T39" fmla="*/ 380 h 509"/>
                <a:gd name="T40" fmla="*/ 495 w 508"/>
                <a:gd name="T41" fmla="*/ 395 h 509"/>
                <a:gd name="T42" fmla="*/ 503 w 508"/>
                <a:gd name="T43" fmla="*/ 412 h 509"/>
                <a:gd name="T44" fmla="*/ 508 w 508"/>
                <a:gd name="T45" fmla="*/ 430 h 509"/>
                <a:gd name="T46" fmla="*/ 507 w 508"/>
                <a:gd name="T47" fmla="*/ 448 h 509"/>
                <a:gd name="T48" fmla="*/ 501 w 508"/>
                <a:gd name="T49" fmla="*/ 466 h 509"/>
                <a:gd name="T50" fmla="*/ 491 w 508"/>
                <a:gd name="T51" fmla="*/ 483 h 509"/>
                <a:gd name="T52" fmla="*/ 479 w 508"/>
                <a:gd name="T53" fmla="*/ 494 h 509"/>
                <a:gd name="T54" fmla="*/ 465 w 508"/>
                <a:gd name="T55" fmla="*/ 502 h 509"/>
                <a:gd name="T56" fmla="*/ 451 w 508"/>
                <a:gd name="T57" fmla="*/ 507 h 509"/>
                <a:gd name="T58" fmla="*/ 435 w 508"/>
                <a:gd name="T59" fmla="*/ 509 h 509"/>
                <a:gd name="T60" fmla="*/ 419 w 508"/>
                <a:gd name="T61" fmla="*/ 507 h 509"/>
                <a:gd name="T62" fmla="*/ 403 w 508"/>
                <a:gd name="T63" fmla="*/ 501 h 509"/>
                <a:gd name="T64" fmla="*/ 388 w 508"/>
                <a:gd name="T65" fmla="*/ 491 h 509"/>
                <a:gd name="T66" fmla="*/ 366 w 508"/>
                <a:gd name="T67" fmla="*/ 472 h 509"/>
                <a:gd name="T68" fmla="*/ 341 w 508"/>
                <a:gd name="T69" fmla="*/ 449 h 509"/>
                <a:gd name="T70" fmla="*/ 314 w 508"/>
                <a:gd name="T71" fmla="*/ 425 h 509"/>
                <a:gd name="T72" fmla="*/ 287 w 508"/>
                <a:gd name="T73" fmla="*/ 398 h 509"/>
                <a:gd name="T74" fmla="*/ 258 w 508"/>
                <a:gd name="T75" fmla="*/ 370 h 509"/>
                <a:gd name="T76" fmla="*/ 230 w 508"/>
                <a:gd name="T77" fmla="*/ 341 h 509"/>
                <a:gd name="T78" fmla="*/ 200 w 508"/>
                <a:gd name="T79" fmla="*/ 312 h 509"/>
                <a:gd name="T80" fmla="*/ 172 w 508"/>
                <a:gd name="T81" fmla="*/ 282 h 509"/>
                <a:gd name="T82" fmla="*/ 144 w 508"/>
                <a:gd name="T83" fmla="*/ 254 h 509"/>
                <a:gd name="T84" fmla="*/ 118 w 508"/>
                <a:gd name="T85" fmla="*/ 226 h 509"/>
                <a:gd name="T86" fmla="*/ 92 w 508"/>
                <a:gd name="T87" fmla="*/ 201 h 509"/>
                <a:gd name="T88" fmla="*/ 70 w 508"/>
                <a:gd name="T89" fmla="*/ 177 h 509"/>
                <a:gd name="T90" fmla="*/ 50 w 508"/>
                <a:gd name="T91" fmla="*/ 156 h 509"/>
                <a:gd name="T92" fmla="*/ 33 w 508"/>
                <a:gd name="T93" fmla="*/ 138 h 509"/>
                <a:gd name="T94" fmla="*/ 20 w 508"/>
                <a:gd name="T95" fmla="*/ 123 h 509"/>
                <a:gd name="T96" fmla="*/ 8 w 508"/>
                <a:gd name="T97" fmla="*/ 107 h 509"/>
                <a:gd name="T98" fmla="*/ 2 w 508"/>
                <a:gd name="T99" fmla="*/ 89 h 509"/>
                <a:gd name="T100" fmla="*/ 0 w 508"/>
                <a:gd name="T101" fmla="*/ 71 h 509"/>
                <a:gd name="T102" fmla="*/ 3 w 508"/>
                <a:gd name="T103" fmla="*/ 52 h 509"/>
                <a:gd name="T104" fmla="*/ 10 w 508"/>
                <a:gd name="T105" fmla="*/ 35 h 509"/>
                <a:gd name="T106" fmla="*/ 23 w 508"/>
                <a:gd name="T107" fmla="*/ 20 h 509"/>
                <a:gd name="T108" fmla="*/ 39 w 508"/>
                <a:gd name="T109" fmla="*/ 9 h 509"/>
                <a:gd name="T110" fmla="*/ 57 w 508"/>
                <a:gd name="T111" fmla="*/ 2 h 509"/>
                <a:gd name="T112" fmla="*/ 75 w 508"/>
                <a:gd name="T11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08" h="509">
                  <a:moveTo>
                    <a:pt x="75" y="0"/>
                  </a:moveTo>
                  <a:lnTo>
                    <a:pt x="92" y="3"/>
                  </a:lnTo>
                  <a:lnTo>
                    <a:pt x="110" y="11"/>
                  </a:lnTo>
                  <a:lnTo>
                    <a:pt x="125" y="24"/>
                  </a:lnTo>
                  <a:lnTo>
                    <a:pt x="135" y="34"/>
                  </a:lnTo>
                  <a:lnTo>
                    <a:pt x="148" y="48"/>
                  </a:lnTo>
                  <a:lnTo>
                    <a:pt x="164" y="66"/>
                  </a:lnTo>
                  <a:lnTo>
                    <a:pt x="184" y="86"/>
                  </a:lnTo>
                  <a:lnTo>
                    <a:pt x="205" y="108"/>
                  </a:lnTo>
                  <a:lnTo>
                    <a:pt x="229" y="133"/>
                  </a:lnTo>
                  <a:lnTo>
                    <a:pt x="254" y="159"/>
                  </a:lnTo>
                  <a:lnTo>
                    <a:pt x="280" y="186"/>
                  </a:lnTo>
                  <a:lnTo>
                    <a:pt x="307" y="214"/>
                  </a:lnTo>
                  <a:lnTo>
                    <a:pt x="334" y="241"/>
                  </a:lnTo>
                  <a:lnTo>
                    <a:pt x="362" y="267"/>
                  </a:lnTo>
                  <a:lnTo>
                    <a:pt x="388" y="294"/>
                  </a:lnTo>
                  <a:lnTo>
                    <a:pt x="415" y="319"/>
                  </a:lnTo>
                  <a:lnTo>
                    <a:pt x="439" y="342"/>
                  </a:lnTo>
                  <a:lnTo>
                    <a:pt x="461" y="362"/>
                  </a:lnTo>
                  <a:lnTo>
                    <a:pt x="482" y="380"/>
                  </a:lnTo>
                  <a:lnTo>
                    <a:pt x="495" y="395"/>
                  </a:lnTo>
                  <a:lnTo>
                    <a:pt x="503" y="412"/>
                  </a:lnTo>
                  <a:lnTo>
                    <a:pt x="508" y="430"/>
                  </a:lnTo>
                  <a:lnTo>
                    <a:pt x="507" y="448"/>
                  </a:lnTo>
                  <a:lnTo>
                    <a:pt x="501" y="466"/>
                  </a:lnTo>
                  <a:lnTo>
                    <a:pt x="491" y="483"/>
                  </a:lnTo>
                  <a:lnTo>
                    <a:pt x="479" y="494"/>
                  </a:lnTo>
                  <a:lnTo>
                    <a:pt x="465" y="502"/>
                  </a:lnTo>
                  <a:lnTo>
                    <a:pt x="451" y="507"/>
                  </a:lnTo>
                  <a:lnTo>
                    <a:pt x="435" y="509"/>
                  </a:lnTo>
                  <a:lnTo>
                    <a:pt x="419" y="507"/>
                  </a:lnTo>
                  <a:lnTo>
                    <a:pt x="403" y="501"/>
                  </a:lnTo>
                  <a:lnTo>
                    <a:pt x="388" y="491"/>
                  </a:lnTo>
                  <a:lnTo>
                    <a:pt x="366" y="472"/>
                  </a:lnTo>
                  <a:lnTo>
                    <a:pt x="341" y="449"/>
                  </a:lnTo>
                  <a:lnTo>
                    <a:pt x="314" y="425"/>
                  </a:lnTo>
                  <a:lnTo>
                    <a:pt x="287" y="398"/>
                  </a:lnTo>
                  <a:lnTo>
                    <a:pt x="258" y="370"/>
                  </a:lnTo>
                  <a:lnTo>
                    <a:pt x="230" y="341"/>
                  </a:lnTo>
                  <a:lnTo>
                    <a:pt x="200" y="312"/>
                  </a:lnTo>
                  <a:lnTo>
                    <a:pt x="172" y="282"/>
                  </a:lnTo>
                  <a:lnTo>
                    <a:pt x="144" y="254"/>
                  </a:lnTo>
                  <a:lnTo>
                    <a:pt x="118" y="226"/>
                  </a:lnTo>
                  <a:lnTo>
                    <a:pt x="92" y="201"/>
                  </a:lnTo>
                  <a:lnTo>
                    <a:pt x="70" y="177"/>
                  </a:lnTo>
                  <a:lnTo>
                    <a:pt x="50" y="156"/>
                  </a:lnTo>
                  <a:lnTo>
                    <a:pt x="33" y="138"/>
                  </a:lnTo>
                  <a:lnTo>
                    <a:pt x="20" y="123"/>
                  </a:lnTo>
                  <a:lnTo>
                    <a:pt x="8" y="107"/>
                  </a:lnTo>
                  <a:lnTo>
                    <a:pt x="2" y="89"/>
                  </a:lnTo>
                  <a:lnTo>
                    <a:pt x="0" y="71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3" y="20"/>
                  </a:lnTo>
                  <a:lnTo>
                    <a:pt x="39" y="9"/>
                  </a:lnTo>
                  <a:lnTo>
                    <a:pt x="57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07EE641A-1056-4A56-A13C-12B0B3FCC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3181350"/>
              <a:ext cx="198438" cy="328613"/>
            </a:xfrm>
            <a:custGeom>
              <a:avLst/>
              <a:gdLst>
                <a:gd name="T0" fmla="*/ 145 w 872"/>
                <a:gd name="T1" fmla="*/ 1306 h 1452"/>
                <a:gd name="T2" fmla="*/ 465 w 872"/>
                <a:gd name="T3" fmla="*/ 1277 h 1452"/>
                <a:gd name="T4" fmla="*/ 487 w 872"/>
                <a:gd name="T5" fmla="*/ 1205 h 1452"/>
                <a:gd name="T6" fmla="*/ 514 w 872"/>
                <a:gd name="T7" fmla="*/ 1115 h 1452"/>
                <a:gd name="T8" fmla="*/ 545 w 872"/>
                <a:gd name="T9" fmla="*/ 1010 h 1452"/>
                <a:gd name="T10" fmla="*/ 578 w 872"/>
                <a:gd name="T11" fmla="*/ 895 h 1452"/>
                <a:gd name="T12" fmla="*/ 611 w 872"/>
                <a:gd name="T13" fmla="*/ 774 h 1452"/>
                <a:gd name="T14" fmla="*/ 642 w 872"/>
                <a:gd name="T15" fmla="*/ 650 h 1452"/>
                <a:gd name="T16" fmla="*/ 672 w 872"/>
                <a:gd name="T17" fmla="*/ 528 h 1452"/>
                <a:gd name="T18" fmla="*/ 696 w 872"/>
                <a:gd name="T19" fmla="*/ 411 h 1452"/>
                <a:gd name="T20" fmla="*/ 715 w 872"/>
                <a:gd name="T21" fmla="*/ 303 h 1452"/>
                <a:gd name="T22" fmla="*/ 693 w 872"/>
                <a:gd name="T23" fmla="*/ 241 h 1452"/>
                <a:gd name="T24" fmla="*/ 615 w 872"/>
                <a:gd name="T25" fmla="*/ 219 h 1452"/>
                <a:gd name="T26" fmla="*/ 514 w 872"/>
                <a:gd name="T27" fmla="*/ 196 h 1452"/>
                <a:gd name="T28" fmla="*/ 398 w 872"/>
                <a:gd name="T29" fmla="*/ 178 h 1452"/>
                <a:gd name="T30" fmla="*/ 274 w 872"/>
                <a:gd name="T31" fmla="*/ 163 h 1452"/>
                <a:gd name="T32" fmla="*/ 145 w 872"/>
                <a:gd name="T33" fmla="*/ 150 h 1452"/>
                <a:gd name="T34" fmla="*/ 105 w 872"/>
                <a:gd name="T35" fmla="*/ 2 h 1452"/>
                <a:gd name="T36" fmla="*/ 177 w 872"/>
                <a:gd name="T37" fmla="*/ 7 h 1452"/>
                <a:gd name="T38" fmla="*/ 267 w 872"/>
                <a:gd name="T39" fmla="*/ 15 h 1452"/>
                <a:gd name="T40" fmla="*/ 367 w 872"/>
                <a:gd name="T41" fmla="*/ 26 h 1452"/>
                <a:gd name="T42" fmla="*/ 472 w 872"/>
                <a:gd name="T43" fmla="*/ 41 h 1452"/>
                <a:gd name="T44" fmla="*/ 577 w 872"/>
                <a:gd name="T45" fmla="*/ 60 h 1452"/>
                <a:gd name="T46" fmla="*/ 674 w 872"/>
                <a:gd name="T47" fmla="*/ 83 h 1452"/>
                <a:gd name="T48" fmla="*/ 758 w 872"/>
                <a:gd name="T49" fmla="*/ 112 h 1452"/>
                <a:gd name="T50" fmla="*/ 825 w 872"/>
                <a:gd name="T51" fmla="*/ 146 h 1452"/>
                <a:gd name="T52" fmla="*/ 860 w 872"/>
                <a:gd name="T53" fmla="*/ 177 h 1452"/>
                <a:gd name="T54" fmla="*/ 870 w 872"/>
                <a:gd name="T55" fmla="*/ 207 h 1452"/>
                <a:gd name="T56" fmla="*/ 866 w 872"/>
                <a:gd name="T57" fmla="*/ 267 h 1452"/>
                <a:gd name="T58" fmla="*/ 852 w 872"/>
                <a:gd name="T59" fmla="*/ 362 h 1452"/>
                <a:gd name="T60" fmla="*/ 833 w 872"/>
                <a:gd name="T61" fmla="*/ 467 h 1452"/>
                <a:gd name="T62" fmla="*/ 810 w 872"/>
                <a:gd name="T63" fmla="*/ 576 h 1452"/>
                <a:gd name="T64" fmla="*/ 783 w 872"/>
                <a:gd name="T65" fmla="*/ 689 h 1452"/>
                <a:gd name="T66" fmla="*/ 753 w 872"/>
                <a:gd name="T67" fmla="*/ 803 h 1452"/>
                <a:gd name="T68" fmla="*/ 724 w 872"/>
                <a:gd name="T69" fmla="*/ 914 h 1452"/>
                <a:gd name="T70" fmla="*/ 693 w 872"/>
                <a:gd name="T71" fmla="*/ 1021 h 1452"/>
                <a:gd name="T72" fmla="*/ 664 w 872"/>
                <a:gd name="T73" fmla="*/ 1120 h 1452"/>
                <a:gd name="T74" fmla="*/ 638 w 872"/>
                <a:gd name="T75" fmla="*/ 1208 h 1452"/>
                <a:gd name="T76" fmla="*/ 615 w 872"/>
                <a:gd name="T77" fmla="*/ 1283 h 1452"/>
                <a:gd name="T78" fmla="*/ 597 w 872"/>
                <a:gd name="T79" fmla="*/ 1342 h 1452"/>
                <a:gd name="T80" fmla="*/ 583 w 872"/>
                <a:gd name="T81" fmla="*/ 1382 h 1452"/>
                <a:gd name="T82" fmla="*/ 578 w 872"/>
                <a:gd name="T83" fmla="*/ 1401 h 1452"/>
                <a:gd name="T84" fmla="*/ 558 w 872"/>
                <a:gd name="T85" fmla="*/ 1432 h 1452"/>
                <a:gd name="T86" fmla="*/ 527 w 872"/>
                <a:gd name="T87" fmla="*/ 1450 h 1452"/>
                <a:gd name="T88" fmla="*/ 73 w 872"/>
                <a:gd name="T89" fmla="*/ 1452 h 1452"/>
                <a:gd name="T90" fmla="*/ 36 w 872"/>
                <a:gd name="T91" fmla="*/ 1441 h 1452"/>
                <a:gd name="T92" fmla="*/ 10 w 872"/>
                <a:gd name="T93" fmla="*/ 1416 h 1452"/>
                <a:gd name="T94" fmla="*/ 0 w 872"/>
                <a:gd name="T95" fmla="*/ 1379 h 1452"/>
                <a:gd name="T96" fmla="*/ 3 w 872"/>
                <a:gd name="T97" fmla="*/ 53 h 1452"/>
                <a:gd name="T98" fmla="*/ 23 w 872"/>
                <a:gd name="T99" fmla="*/ 19 h 1452"/>
                <a:gd name="T100" fmla="*/ 57 w 872"/>
                <a:gd name="T101" fmla="*/ 1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2" h="1452">
                  <a:moveTo>
                    <a:pt x="145" y="150"/>
                  </a:moveTo>
                  <a:lnTo>
                    <a:pt x="145" y="1306"/>
                  </a:lnTo>
                  <a:lnTo>
                    <a:pt x="455" y="1306"/>
                  </a:lnTo>
                  <a:lnTo>
                    <a:pt x="465" y="1277"/>
                  </a:lnTo>
                  <a:lnTo>
                    <a:pt x="475" y="1244"/>
                  </a:lnTo>
                  <a:lnTo>
                    <a:pt x="487" y="1205"/>
                  </a:lnTo>
                  <a:lnTo>
                    <a:pt x="500" y="1161"/>
                  </a:lnTo>
                  <a:lnTo>
                    <a:pt x="514" y="1115"/>
                  </a:lnTo>
                  <a:lnTo>
                    <a:pt x="529" y="1064"/>
                  </a:lnTo>
                  <a:lnTo>
                    <a:pt x="545" y="1010"/>
                  </a:lnTo>
                  <a:lnTo>
                    <a:pt x="562" y="953"/>
                  </a:lnTo>
                  <a:lnTo>
                    <a:pt x="578" y="895"/>
                  </a:lnTo>
                  <a:lnTo>
                    <a:pt x="595" y="835"/>
                  </a:lnTo>
                  <a:lnTo>
                    <a:pt x="611" y="774"/>
                  </a:lnTo>
                  <a:lnTo>
                    <a:pt x="627" y="712"/>
                  </a:lnTo>
                  <a:lnTo>
                    <a:pt x="642" y="650"/>
                  </a:lnTo>
                  <a:lnTo>
                    <a:pt x="658" y="588"/>
                  </a:lnTo>
                  <a:lnTo>
                    <a:pt x="672" y="528"/>
                  </a:lnTo>
                  <a:lnTo>
                    <a:pt x="685" y="469"/>
                  </a:lnTo>
                  <a:lnTo>
                    <a:pt x="696" y="411"/>
                  </a:lnTo>
                  <a:lnTo>
                    <a:pt x="707" y="355"/>
                  </a:lnTo>
                  <a:lnTo>
                    <a:pt x="715" y="303"/>
                  </a:lnTo>
                  <a:lnTo>
                    <a:pt x="723" y="253"/>
                  </a:lnTo>
                  <a:lnTo>
                    <a:pt x="693" y="241"/>
                  </a:lnTo>
                  <a:lnTo>
                    <a:pt x="657" y="229"/>
                  </a:lnTo>
                  <a:lnTo>
                    <a:pt x="615" y="219"/>
                  </a:lnTo>
                  <a:lnTo>
                    <a:pt x="567" y="207"/>
                  </a:lnTo>
                  <a:lnTo>
                    <a:pt x="514" y="196"/>
                  </a:lnTo>
                  <a:lnTo>
                    <a:pt x="458" y="187"/>
                  </a:lnTo>
                  <a:lnTo>
                    <a:pt x="398" y="178"/>
                  </a:lnTo>
                  <a:lnTo>
                    <a:pt x="337" y="170"/>
                  </a:lnTo>
                  <a:lnTo>
                    <a:pt x="274" y="163"/>
                  </a:lnTo>
                  <a:lnTo>
                    <a:pt x="209" y="155"/>
                  </a:lnTo>
                  <a:lnTo>
                    <a:pt x="145" y="150"/>
                  </a:lnTo>
                  <a:close/>
                  <a:moveTo>
                    <a:pt x="77" y="0"/>
                  </a:moveTo>
                  <a:lnTo>
                    <a:pt x="105" y="2"/>
                  </a:lnTo>
                  <a:lnTo>
                    <a:pt x="138" y="4"/>
                  </a:lnTo>
                  <a:lnTo>
                    <a:pt x="177" y="7"/>
                  </a:lnTo>
                  <a:lnTo>
                    <a:pt x="221" y="11"/>
                  </a:lnTo>
                  <a:lnTo>
                    <a:pt x="267" y="15"/>
                  </a:lnTo>
                  <a:lnTo>
                    <a:pt x="316" y="20"/>
                  </a:lnTo>
                  <a:lnTo>
                    <a:pt x="367" y="26"/>
                  </a:lnTo>
                  <a:lnTo>
                    <a:pt x="419" y="34"/>
                  </a:lnTo>
                  <a:lnTo>
                    <a:pt x="472" y="41"/>
                  </a:lnTo>
                  <a:lnTo>
                    <a:pt x="525" y="51"/>
                  </a:lnTo>
                  <a:lnTo>
                    <a:pt x="577" y="60"/>
                  </a:lnTo>
                  <a:lnTo>
                    <a:pt x="626" y="72"/>
                  </a:lnTo>
                  <a:lnTo>
                    <a:pt x="674" y="83"/>
                  </a:lnTo>
                  <a:lnTo>
                    <a:pt x="718" y="97"/>
                  </a:lnTo>
                  <a:lnTo>
                    <a:pt x="758" y="112"/>
                  </a:lnTo>
                  <a:lnTo>
                    <a:pt x="794" y="129"/>
                  </a:lnTo>
                  <a:lnTo>
                    <a:pt x="825" y="146"/>
                  </a:lnTo>
                  <a:lnTo>
                    <a:pt x="849" y="165"/>
                  </a:lnTo>
                  <a:lnTo>
                    <a:pt x="860" y="177"/>
                  </a:lnTo>
                  <a:lnTo>
                    <a:pt x="867" y="192"/>
                  </a:lnTo>
                  <a:lnTo>
                    <a:pt x="870" y="207"/>
                  </a:lnTo>
                  <a:lnTo>
                    <a:pt x="872" y="224"/>
                  </a:lnTo>
                  <a:lnTo>
                    <a:pt x="866" y="267"/>
                  </a:lnTo>
                  <a:lnTo>
                    <a:pt x="861" y="314"/>
                  </a:lnTo>
                  <a:lnTo>
                    <a:pt x="852" y="362"/>
                  </a:lnTo>
                  <a:lnTo>
                    <a:pt x="844" y="414"/>
                  </a:lnTo>
                  <a:lnTo>
                    <a:pt x="833" y="467"/>
                  </a:lnTo>
                  <a:lnTo>
                    <a:pt x="822" y="520"/>
                  </a:lnTo>
                  <a:lnTo>
                    <a:pt x="810" y="576"/>
                  </a:lnTo>
                  <a:lnTo>
                    <a:pt x="796" y="632"/>
                  </a:lnTo>
                  <a:lnTo>
                    <a:pt x="783" y="689"/>
                  </a:lnTo>
                  <a:lnTo>
                    <a:pt x="768" y="746"/>
                  </a:lnTo>
                  <a:lnTo>
                    <a:pt x="753" y="803"/>
                  </a:lnTo>
                  <a:lnTo>
                    <a:pt x="738" y="859"/>
                  </a:lnTo>
                  <a:lnTo>
                    <a:pt x="724" y="914"/>
                  </a:lnTo>
                  <a:lnTo>
                    <a:pt x="709" y="969"/>
                  </a:lnTo>
                  <a:lnTo>
                    <a:pt x="693" y="1021"/>
                  </a:lnTo>
                  <a:lnTo>
                    <a:pt x="679" y="1072"/>
                  </a:lnTo>
                  <a:lnTo>
                    <a:pt x="664" y="1120"/>
                  </a:lnTo>
                  <a:lnTo>
                    <a:pt x="651" y="1166"/>
                  </a:lnTo>
                  <a:lnTo>
                    <a:pt x="638" y="1208"/>
                  </a:lnTo>
                  <a:lnTo>
                    <a:pt x="626" y="1248"/>
                  </a:lnTo>
                  <a:lnTo>
                    <a:pt x="615" y="1283"/>
                  </a:lnTo>
                  <a:lnTo>
                    <a:pt x="605" y="1314"/>
                  </a:lnTo>
                  <a:lnTo>
                    <a:pt x="597" y="1342"/>
                  </a:lnTo>
                  <a:lnTo>
                    <a:pt x="589" y="1365"/>
                  </a:lnTo>
                  <a:lnTo>
                    <a:pt x="583" y="1382"/>
                  </a:lnTo>
                  <a:lnTo>
                    <a:pt x="580" y="1395"/>
                  </a:lnTo>
                  <a:lnTo>
                    <a:pt x="578" y="1401"/>
                  </a:lnTo>
                  <a:lnTo>
                    <a:pt x="569" y="1418"/>
                  </a:lnTo>
                  <a:lnTo>
                    <a:pt x="558" y="1432"/>
                  </a:lnTo>
                  <a:lnTo>
                    <a:pt x="543" y="1442"/>
                  </a:lnTo>
                  <a:lnTo>
                    <a:pt x="527" y="1450"/>
                  </a:lnTo>
                  <a:lnTo>
                    <a:pt x="508" y="1452"/>
                  </a:lnTo>
                  <a:lnTo>
                    <a:pt x="73" y="1452"/>
                  </a:lnTo>
                  <a:lnTo>
                    <a:pt x="53" y="1449"/>
                  </a:lnTo>
                  <a:lnTo>
                    <a:pt x="36" y="1441"/>
                  </a:lnTo>
                  <a:lnTo>
                    <a:pt x="21" y="1431"/>
                  </a:lnTo>
                  <a:lnTo>
                    <a:pt x="10" y="1416"/>
                  </a:lnTo>
                  <a:lnTo>
                    <a:pt x="2" y="1398"/>
                  </a:lnTo>
                  <a:lnTo>
                    <a:pt x="0" y="1379"/>
                  </a:lnTo>
                  <a:lnTo>
                    <a:pt x="0" y="73"/>
                  </a:lnTo>
                  <a:lnTo>
                    <a:pt x="3" y="53"/>
                  </a:lnTo>
                  <a:lnTo>
                    <a:pt x="11" y="35"/>
                  </a:lnTo>
                  <a:lnTo>
                    <a:pt x="23" y="19"/>
                  </a:lnTo>
                  <a:lnTo>
                    <a:pt x="39" y="8"/>
                  </a:lnTo>
                  <a:lnTo>
                    <a:pt x="57" y="1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B4C3255C-1B09-49B2-ACA0-2B35B59281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1751" y="3214688"/>
              <a:ext cx="230188" cy="328613"/>
            </a:xfrm>
            <a:custGeom>
              <a:avLst/>
              <a:gdLst>
                <a:gd name="T0" fmla="*/ 777 w 1014"/>
                <a:gd name="T1" fmla="*/ 150 h 1451"/>
                <a:gd name="T2" fmla="*/ 610 w 1014"/>
                <a:gd name="T3" fmla="*/ 163 h 1451"/>
                <a:gd name="T4" fmla="*/ 466 w 1014"/>
                <a:gd name="T5" fmla="*/ 184 h 1451"/>
                <a:gd name="T6" fmla="*/ 344 w 1014"/>
                <a:gd name="T7" fmla="*/ 209 h 1451"/>
                <a:gd name="T8" fmla="*/ 247 w 1014"/>
                <a:gd name="T9" fmla="*/ 234 h 1451"/>
                <a:gd name="T10" fmla="*/ 174 w 1014"/>
                <a:gd name="T11" fmla="*/ 256 h 1451"/>
                <a:gd name="T12" fmla="*/ 213 w 1014"/>
                <a:gd name="T13" fmla="*/ 343 h 1451"/>
                <a:gd name="T14" fmla="*/ 256 w 1014"/>
                <a:gd name="T15" fmla="*/ 448 h 1451"/>
                <a:gd name="T16" fmla="*/ 302 w 1014"/>
                <a:gd name="T17" fmla="*/ 566 h 1451"/>
                <a:gd name="T18" fmla="*/ 348 w 1014"/>
                <a:gd name="T19" fmla="*/ 691 h 1451"/>
                <a:gd name="T20" fmla="*/ 395 w 1014"/>
                <a:gd name="T21" fmla="*/ 820 h 1451"/>
                <a:gd name="T22" fmla="*/ 440 w 1014"/>
                <a:gd name="T23" fmla="*/ 947 h 1451"/>
                <a:gd name="T24" fmla="*/ 482 w 1014"/>
                <a:gd name="T25" fmla="*/ 1067 h 1451"/>
                <a:gd name="T26" fmla="*/ 519 w 1014"/>
                <a:gd name="T27" fmla="*/ 1176 h 1451"/>
                <a:gd name="T28" fmla="*/ 548 w 1014"/>
                <a:gd name="T29" fmla="*/ 1268 h 1451"/>
                <a:gd name="T30" fmla="*/ 869 w 1014"/>
                <a:gd name="T31" fmla="*/ 1307 h 1451"/>
                <a:gd name="T32" fmla="*/ 941 w 1014"/>
                <a:gd name="T33" fmla="*/ 0 h 1451"/>
                <a:gd name="T34" fmla="*/ 978 w 1014"/>
                <a:gd name="T35" fmla="*/ 10 h 1451"/>
                <a:gd name="T36" fmla="*/ 1004 w 1014"/>
                <a:gd name="T37" fmla="*/ 36 h 1451"/>
                <a:gd name="T38" fmla="*/ 1014 w 1014"/>
                <a:gd name="T39" fmla="*/ 72 h 1451"/>
                <a:gd name="T40" fmla="*/ 1012 w 1014"/>
                <a:gd name="T41" fmla="*/ 1399 h 1451"/>
                <a:gd name="T42" fmla="*/ 993 w 1014"/>
                <a:gd name="T43" fmla="*/ 1430 h 1451"/>
                <a:gd name="T44" fmla="*/ 961 w 1014"/>
                <a:gd name="T45" fmla="*/ 1449 h 1451"/>
                <a:gd name="T46" fmla="*/ 506 w 1014"/>
                <a:gd name="T47" fmla="*/ 1451 h 1451"/>
                <a:gd name="T48" fmla="*/ 469 w 1014"/>
                <a:gd name="T49" fmla="*/ 1442 h 1451"/>
                <a:gd name="T50" fmla="*/ 444 w 1014"/>
                <a:gd name="T51" fmla="*/ 1415 h 1451"/>
                <a:gd name="T52" fmla="*/ 428 w 1014"/>
                <a:gd name="T53" fmla="*/ 1372 h 1451"/>
                <a:gd name="T54" fmla="*/ 407 w 1014"/>
                <a:gd name="T55" fmla="*/ 1304 h 1451"/>
                <a:gd name="T56" fmla="*/ 379 w 1014"/>
                <a:gd name="T57" fmla="*/ 1218 h 1451"/>
                <a:gd name="T58" fmla="*/ 346 w 1014"/>
                <a:gd name="T59" fmla="*/ 1119 h 1451"/>
                <a:gd name="T60" fmla="*/ 308 w 1014"/>
                <a:gd name="T61" fmla="*/ 1010 h 1451"/>
                <a:gd name="T62" fmla="*/ 268 w 1014"/>
                <a:gd name="T63" fmla="*/ 895 h 1451"/>
                <a:gd name="T64" fmla="*/ 226 w 1014"/>
                <a:gd name="T65" fmla="*/ 779 h 1451"/>
                <a:gd name="T66" fmla="*/ 184 w 1014"/>
                <a:gd name="T67" fmla="*/ 664 h 1451"/>
                <a:gd name="T68" fmla="*/ 143 w 1014"/>
                <a:gd name="T69" fmla="*/ 555 h 1451"/>
                <a:gd name="T70" fmla="*/ 102 w 1014"/>
                <a:gd name="T71" fmla="*/ 456 h 1451"/>
                <a:gd name="T72" fmla="*/ 66 w 1014"/>
                <a:gd name="T73" fmla="*/ 370 h 1451"/>
                <a:gd name="T74" fmla="*/ 36 w 1014"/>
                <a:gd name="T75" fmla="*/ 303 h 1451"/>
                <a:gd name="T76" fmla="*/ 10 w 1014"/>
                <a:gd name="T77" fmla="*/ 256 h 1451"/>
                <a:gd name="T78" fmla="*/ 0 w 1014"/>
                <a:gd name="T79" fmla="*/ 217 h 1451"/>
                <a:gd name="T80" fmla="*/ 12 w 1014"/>
                <a:gd name="T81" fmla="*/ 178 h 1451"/>
                <a:gd name="T82" fmla="*/ 41 w 1014"/>
                <a:gd name="T83" fmla="*/ 152 h 1451"/>
                <a:gd name="T84" fmla="*/ 57 w 1014"/>
                <a:gd name="T85" fmla="*/ 145 h 1451"/>
                <a:gd name="T86" fmla="*/ 95 w 1014"/>
                <a:gd name="T87" fmla="*/ 131 h 1451"/>
                <a:gd name="T88" fmla="*/ 154 w 1014"/>
                <a:gd name="T89" fmla="*/ 109 h 1451"/>
                <a:gd name="T90" fmla="*/ 234 w 1014"/>
                <a:gd name="T91" fmla="*/ 86 h 1451"/>
                <a:gd name="T92" fmla="*/ 336 w 1014"/>
                <a:gd name="T93" fmla="*/ 61 h 1451"/>
                <a:gd name="T94" fmla="*/ 457 w 1014"/>
                <a:gd name="T95" fmla="*/ 38 h 1451"/>
                <a:gd name="T96" fmla="*/ 599 w 1014"/>
                <a:gd name="T97" fmla="*/ 19 h 1451"/>
                <a:gd name="T98" fmla="*/ 760 w 1014"/>
                <a:gd name="T99" fmla="*/ 5 h 1451"/>
                <a:gd name="T100" fmla="*/ 941 w 1014"/>
                <a:gd name="T101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4" h="1451">
                  <a:moveTo>
                    <a:pt x="869" y="146"/>
                  </a:moveTo>
                  <a:lnTo>
                    <a:pt x="777" y="150"/>
                  </a:lnTo>
                  <a:lnTo>
                    <a:pt x="691" y="156"/>
                  </a:lnTo>
                  <a:lnTo>
                    <a:pt x="610" y="163"/>
                  </a:lnTo>
                  <a:lnTo>
                    <a:pt x="535" y="173"/>
                  </a:lnTo>
                  <a:lnTo>
                    <a:pt x="466" y="184"/>
                  </a:lnTo>
                  <a:lnTo>
                    <a:pt x="402" y="196"/>
                  </a:lnTo>
                  <a:lnTo>
                    <a:pt x="344" y="209"/>
                  </a:lnTo>
                  <a:lnTo>
                    <a:pt x="293" y="221"/>
                  </a:lnTo>
                  <a:lnTo>
                    <a:pt x="247" y="234"/>
                  </a:lnTo>
                  <a:lnTo>
                    <a:pt x="208" y="246"/>
                  </a:lnTo>
                  <a:lnTo>
                    <a:pt x="174" y="256"/>
                  </a:lnTo>
                  <a:lnTo>
                    <a:pt x="193" y="297"/>
                  </a:lnTo>
                  <a:lnTo>
                    <a:pt x="213" y="343"/>
                  </a:lnTo>
                  <a:lnTo>
                    <a:pt x="234" y="393"/>
                  </a:lnTo>
                  <a:lnTo>
                    <a:pt x="256" y="448"/>
                  </a:lnTo>
                  <a:lnTo>
                    <a:pt x="279" y="505"/>
                  </a:lnTo>
                  <a:lnTo>
                    <a:pt x="302" y="566"/>
                  </a:lnTo>
                  <a:lnTo>
                    <a:pt x="325" y="628"/>
                  </a:lnTo>
                  <a:lnTo>
                    <a:pt x="348" y="691"/>
                  </a:lnTo>
                  <a:lnTo>
                    <a:pt x="372" y="756"/>
                  </a:lnTo>
                  <a:lnTo>
                    <a:pt x="395" y="820"/>
                  </a:lnTo>
                  <a:lnTo>
                    <a:pt x="418" y="884"/>
                  </a:lnTo>
                  <a:lnTo>
                    <a:pt x="440" y="947"/>
                  </a:lnTo>
                  <a:lnTo>
                    <a:pt x="462" y="1009"/>
                  </a:lnTo>
                  <a:lnTo>
                    <a:pt x="482" y="1067"/>
                  </a:lnTo>
                  <a:lnTo>
                    <a:pt x="501" y="1124"/>
                  </a:lnTo>
                  <a:lnTo>
                    <a:pt x="519" y="1176"/>
                  </a:lnTo>
                  <a:lnTo>
                    <a:pt x="534" y="1224"/>
                  </a:lnTo>
                  <a:lnTo>
                    <a:pt x="548" y="1268"/>
                  </a:lnTo>
                  <a:lnTo>
                    <a:pt x="560" y="1307"/>
                  </a:lnTo>
                  <a:lnTo>
                    <a:pt x="869" y="1307"/>
                  </a:lnTo>
                  <a:lnTo>
                    <a:pt x="869" y="146"/>
                  </a:lnTo>
                  <a:close/>
                  <a:moveTo>
                    <a:pt x="941" y="0"/>
                  </a:moveTo>
                  <a:lnTo>
                    <a:pt x="961" y="3"/>
                  </a:lnTo>
                  <a:lnTo>
                    <a:pt x="978" y="10"/>
                  </a:lnTo>
                  <a:lnTo>
                    <a:pt x="993" y="21"/>
                  </a:lnTo>
                  <a:lnTo>
                    <a:pt x="1004" y="36"/>
                  </a:lnTo>
                  <a:lnTo>
                    <a:pt x="1012" y="53"/>
                  </a:lnTo>
                  <a:lnTo>
                    <a:pt x="1014" y="72"/>
                  </a:lnTo>
                  <a:lnTo>
                    <a:pt x="1014" y="1378"/>
                  </a:lnTo>
                  <a:lnTo>
                    <a:pt x="1012" y="1399"/>
                  </a:lnTo>
                  <a:lnTo>
                    <a:pt x="1004" y="1415"/>
                  </a:lnTo>
                  <a:lnTo>
                    <a:pt x="993" y="1430"/>
                  </a:lnTo>
                  <a:lnTo>
                    <a:pt x="978" y="1442"/>
                  </a:lnTo>
                  <a:lnTo>
                    <a:pt x="961" y="1449"/>
                  </a:lnTo>
                  <a:lnTo>
                    <a:pt x="941" y="1451"/>
                  </a:lnTo>
                  <a:lnTo>
                    <a:pt x="506" y="1451"/>
                  </a:lnTo>
                  <a:lnTo>
                    <a:pt x="487" y="1449"/>
                  </a:lnTo>
                  <a:lnTo>
                    <a:pt x="469" y="1442"/>
                  </a:lnTo>
                  <a:lnTo>
                    <a:pt x="454" y="1430"/>
                  </a:lnTo>
                  <a:lnTo>
                    <a:pt x="444" y="1415"/>
                  </a:lnTo>
                  <a:lnTo>
                    <a:pt x="435" y="1399"/>
                  </a:lnTo>
                  <a:lnTo>
                    <a:pt x="428" y="1372"/>
                  </a:lnTo>
                  <a:lnTo>
                    <a:pt x="418" y="1340"/>
                  </a:lnTo>
                  <a:lnTo>
                    <a:pt x="407" y="1304"/>
                  </a:lnTo>
                  <a:lnTo>
                    <a:pt x="394" y="1263"/>
                  </a:lnTo>
                  <a:lnTo>
                    <a:pt x="379" y="1218"/>
                  </a:lnTo>
                  <a:lnTo>
                    <a:pt x="363" y="1170"/>
                  </a:lnTo>
                  <a:lnTo>
                    <a:pt x="346" y="1119"/>
                  </a:lnTo>
                  <a:lnTo>
                    <a:pt x="327" y="1066"/>
                  </a:lnTo>
                  <a:lnTo>
                    <a:pt x="308" y="1010"/>
                  </a:lnTo>
                  <a:lnTo>
                    <a:pt x="288" y="953"/>
                  </a:lnTo>
                  <a:lnTo>
                    <a:pt x="268" y="895"/>
                  </a:lnTo>
                  <a:lnTo>
                    <a:pt x="247" y="837"/>
                  </a:lnTo>
                  <a:lnTo>
                    <a:pt x="226" y="779"/>
                  </a:lnTo>
                  <a:lnTo>
                    <a:pt x="205" y="721"/>
                  </a:lnTo>
                  <a:lnTo>
                    <a:pt x="184" y="664"/>
                  </a:lnTo>
                  <a:lnTo>
                    <a:pt x="163" y="609"/>
                  </a:lnTo>
                  <a:lnTo>
                    <a:pt x="143" y="555"/>
                  </a:lnTo>
                  <a:lnTo>
                    <a:pt x="122" y="504"/>
                  </a:lnTo>
                  <a:lnTo>
                    <a:pt x="102" y="456"/>
                  </a:lnTo>
                  <a:lnTo>
                    <a:pt x="84" y="411"/>
                  </a:lnTo>
                  <a:lnTo>
                    <a:pt x="66" y="370"/>
                  </a:lnTo>
                  <a:lnTo>
                    <a:pt x="51" y="334"/>
                  </a:lnTo>
                  <a:lnTo>
                    <a:pt x="36" y="303"/>
                  </a:lnTo>
                  <a:lnTo>
                    <a:pt x="22" y="276"/>
                  </a:lnTo>
                  <a:lnTo>
                    <a:pt x="10" y="256"/>
                  </a:lnTo>
                  <a:lnTo>
                    <a:pt x="3" y="237"/>
                  </a:lnTo>
                  <a:lnTo>
                    <a:pt x="0" y="217"/>
                  </a:lnTo>
                  <a:lnTo>
                    <a:pt x="3" y="197"/>
                  </a:lnTo>
                  <a:lnTo>
                    <a:pt x="12" y="178"/>
                  </a:lnTo>
                  <a:lnTo>
                    <a:pt x="24" y="163"/>
                  </a:lnTo>
                  <a:lnTo>
                    <a:pt x="41" y="152"/>
                  </a:lnTo>
                  <a:lnTo>
                    <a:pt x="46" y="150"/>
                  </a:lnTo>
                  <a:lnTo>
                    <a:pt x="57" y="145"/>
                  </a:lnTo>
                  <a:lnTo>
                    <a:pt x="73" y="139"/>
                  </a:lnTo>
                  <a:lnTo>
                    <a:pt x="95" y="131"/>
                  </a:lnTo>
                  <a:lnTo>
                    <a:pt x="121" y="121"/>
                  </a:lnTo>
                  <a:lnTo>
                    <a:pt x="154" y="109"/>
                  </a:lnTo>
                  <a:lnTo>
                    <a:pt x="191" y="98"/>
                  </a:lnTo>
                  <a:lnTo>
                    <a:pt x="234" y="86"/>
                  </a:lnTo>
                  <a:lnTo>
                    <a:pt x="283" y="74"/>
                  </a:lnTo>
                  <a:lnTo>
                    <a:pt x="336" y="61"/>
                  </a:lnTo>
                  <a:lnTo>
                    <a:pt x="394" y="49"/>
                  </a:lnTo>
                  <a:lnTo>
                    <a:pt x="457" y="38"/>
                  </a:lnTo>
                  <a:lnTo>
                    <a:pt x="526" y="27"/>
                  </a:lnTo>
                  <a:lnTo>
                    <a:pt x="599" y="19"/>
                  </a:lnTo>
                  <a:lnTo>
                    <a:pt x="678" y="11"/>
                  </a:lnTo>
                  <a:lnTo>
                    <a:pt x="760" y="5"/>
                  </a:lnTo>
                  <a:lnTo>
                    <a:pt x="849" y="1"/>
                  </a:lnTo>
                  <a:lnTo>
                    <a:pt x="9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55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8" y="1319043"/>
            <a:ext cx="3047255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53C3CB"/>
                </a:solidFill>
                <a:latin typeface="Roboto"/>
              </a:rPr>
              <a:t>Secure Communications 5G Threats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Eavesdropping</a:t>
            </a: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g, jamming or denial of service, etc.</a:t>
            </a:r>
            <a:endParaRPr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9081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077879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Core Network Principles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 Exist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Requires dedication and the will to implement</a:t>
            </a: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.</a:t>
            </a:r>
            <a:endParaRPr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91029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781936"/>
            <a:ext cx="3047254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1AA4BE"/>
                </a:solidFill>
                <a:latin typeface="Roboto"/>
              </a:rPr>
              <a:t>Security Threats Never Cease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Continue focus on holistic secure communications.</a:t>
            </a:r>
            <a:endParaRPr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4963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76911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Centralized Identity Management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720AB78-4842-48D3-9A13-17F7765CFF11}"/>
</file>

<file path=customXml/itemProps2.xml><?xml version="1.0" encoding="utf-8"?>
<ds:datastoreItem xmlns:ds="http://schemas.openxmlformats.org/officeDocument/2006/customXml" ds:itemID="{20835F7A-BAFA-4F45-B879-16C1C0962600}"/>
</file>

<file path=customXml/itemProps3.xml><?xml version="1.0" encoding="utf-8"?>
<ds:datastoreItem xmlns:ds="http://schemas.openxmlformats.org/officeDocument/2006/customXml" ds:itemID="{8871134E-C363-415D-8F1B-8312459553A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12556</TotalTime>
  <Words>345</Words>
  <Application>Microsoft Office PowerPoint</Application>
  <PresentationFormat>On-screen Show (16:9)</PresentationFormat>
  <Paragraphs>101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Basic Slide Master</vt:lpstr>
      <vt:lpstr>2_Basic Slide Master</vt:lpstr>
      <vt:lpstr>1_Basic Slide Master</vt:lpstr>
      <vt:lpstr>PowerPoint Presentation</vt:lpstr>
      <vt:lpstr>Secure Communications</vt:lpstr>
      <vt:lpstr>PowerPoint Presentation</vt:lpstr>
      <vt:lpstr>PowerPoint Presentation</vt:lpstr>
      <vt:lpstr>PowerPoint Presentation</vt:lpstr>
      <vt:lpstr>PowerPoint Presentation</vt:lpstr>
      <vt:lpstr>Security Goals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1008</cp:revision>
  <dcterms:created xsi:type="dcterms:W3CDTF">2017-10-12T21:25:20Z</dcterms:created>
  <dcterms:modified xsi:type="dcterms:W3CDTF">2022-05-18T11:30:13Z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