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5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  <p:sldMasterId id="2147484009" r:id="rId2"/>
    <p:sldMasterId id="2147484014" r:id="rId3"/>
  </p:sldMasterIdLst>
  <p:notesMasterIdLst>
    <p:notesMasterId r:id="rId13"/>
  </p:notesMasterIdLst>
  <p:handoutMasterIdLst>
    <p:handoutMasterId r:id="rId14"/>
  </p:handoutMasterIdLst>
  <p:sldIdLst>
    <p:sldId id="1378" r:id="rId4"/>
    <p:sldId id="1405" r:id="rId5"/>
    <p:sldId id="1394" r:id="rId6"/>
    <p:sldId id="1407" r:id="rId7"/>
    <p:sldId id="1379" r:id="rId8"/>
    <p:sldId id="1408" r:id="rId9"/>
    <p:sldId id="1383" r:id="rId10"/>
    <p:sldId id="1207" r:id="rId11"/>
    <p:sldId id="1374" r:id="rId12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ian Newman" initials="BN" lastIdx="1" clrIdx="0">
    <p:extLst>
      <p:ext uri="{19B8F6BF-5375-455C-9EA6-DF929625EA0E}">
        <p15:presenceInfo xmlns:p15="http://schemas.microsoft.com/office/powerpoint/2012/main" userId="189032568c5655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62E"/>
    <a:srgbClr val="002532"/>
    <a:srgbClr val="00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62" autoAdjust="0"/>
    <p:restoredTop sz="96357" autoAdjust="0"/>
  </p:normalViewPr>
  <p:slideViewPr>
    <p:cSldViewPr snapToGrid="0">
      <p:cViewPr varScale="1">
        <p:scale>
          <a:sx n="89" d="100"/>
          <a:sy n="89" d="100"/>
        </p:scale>
        <p:origin x="664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5" d="100"/>
        <a:sy n="25" d="100"/>
      </p:scale>
      <p:origin x="0" y="-8790"/>
    </p:cViewPr>
  </p:sorterViewPr>
  <p:notesViewPr>
    <p:cSldViewPr snapToGrid="0">
      <p:cViewPr varScale="1">
        <p:scale>
          <a:sx n="54" d="100"/>
          <a:sy n="54" d="100"/>
        </p:scale>
        <p:origin x="28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customXml" Target="../customXml/item2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Relationship Id="rId22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05CB7-7154-42F2-8D93-1E20B1508952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430B-58C5-4EB3-A903-20F07B4F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840F-9B2B-44B5-896B-5B857B514EB5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E044-3EA6-4167-A0FB-D05C215F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8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18281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Something</a:t>
            </a:r>
            <a:r>
              <a:rPr lang="en-US" baseline="0" dirty="0"/>
              <a:t> that needs to grab the viewers attention!!</a:t>
            </a: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9352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F1E044-3EA6-4167-A0FB-D05C215FD2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9476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F1E044-3EA6-4167-A0FB-D05C215FD2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2924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19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201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62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89616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90251" y="488250"/>
            <a:ext cx="8034000" cy="4090800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6003"/>
            </a:lvl1pPr>
            <a:lvl2pPr lvl="1" rtl="0">
              <a:spcBef>
                <a:spcPts val="0"/>
              </a:spcBef>
              <a:buSzPct val="100000"/>
              <a:defRPr sz="6003"/>
            </a:lvl2pPr>
            <a:lvl3pPr lvl="2" rtl="0">
              <a:spcBef>
                <a:spcPts val="0"/>
              </a:spcBef>
              <a:buSzPct val="100000"/>
              <a:defRPr sz="6003"/>
            </a:lvl3pPr>
            <a:lvl4pPr lvl="3" rtl="0">
              <a:spcBef>
                <a:spcPts val="0"/>
              </a:spcBef>
              <a:buSzPct val="100000"/>
              <a:defRPr sz="6003"/>
            </a:lvl4pPr>
            <a:lvl5pPr lvl="4" rtl="0">
              <a:spcBef>
                <a:spcPts val="0"/>
              </a:spcBef>
              <a:buSzPct val="100000"/>
              <a:defRPr sz="6003"/>
            </a:lvl5pPr>
            <a:lvl6pPr lvl="5" rtl="0">
              <a:spcBef>
                <a:spcPts val="0"/>
              </a:spcBef>
              <a:buSzPct val="100000"/>
              <a:defRPr sz="6003"/>
            </a:lvl6pPr>
            <a:lvl7pPr lvl="6" rtl="0">
              <a:spcBef>
                <a:spcPts val="0"/>
              </a:spcBef>
              <a:buSzPct val="100000"/>
              <a:defRPr sz="6003"/>
            </a:lvl7pPr>
            <a:lvl8pPr lvl="7" rtl="0">
              <a:spcBef>
                <a:spcPts val="0"/>
              </a:spcBef>
              <a:buSzPct val="100000"/>
              <a:defRPr sz="6003"/>
            </a:lvl8pPr>
            <a:lvl9pPr lvl="8" rtl="0">
              <a:spcBef>
                <a:spcPts val="0"/>
              </a:spcBef>
              <a:buSzPct val="100000"/>
              <a:defRPr sz="600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2314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49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401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36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08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389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5325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55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49" r:id="rId2"/>
    <p:sldLayoutId id="2147484003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242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6836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59351DA0-D04F-422B-B4B2-743A681470D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-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Centralized Identity Management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6.4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Core Principles for Network Security </a:t>
            </a:r>
          </a:p>
        </p:txBody>
      </p:sp>
    </p:spTree>
    <p:extLst>
      <p:ext uri="{BB962C8B-B14F-4D97-AF65-F5344CB8AC3E}">
        <p14:creationId xmlns:p14="http://schemas.microsoft.com/office/powerpoint/2010/main" val="24381716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5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0000"/>
            <a:lumOff val="10000"/>
          </a:schemeClr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1771651" y="1093608"/>
            <a:ext cx="5600699" cy="1700211"/>
          </a:xfrm>
          <a:prstGeom prst="rect">
            <a:avLst/>
          </a:prstGeom>
        </p:spPr>
        <p:txBody>
          <a:bodyPr lIns="91437" tIns="91437" rIns="91437" bIns="91437" anchor="ctr" anchorCtr="0">
            <a:noAutofit/>
          </a:bodyPr>
          <a:lstStyle/>
          <a:p>
            <a:pPr algn="ctr"/>
            <a:r>
              <a:rPr lang="en" sz="4800" dirty="0">
                <a:solidFill>
                  <a:schemeClr val="bg1"/>
                </a:solidFill>
              </a:rPr>
              <a:t>Centralized Identity Management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8716C7-F989-4D84-96D5-063D7802ED0C}"/>
              </a:ext>
            </a:extLst>
          </p:cNvPr>
          <p:cNvSpPr txBox="1"/>
          <p:nvPr/>
        </p:nvSpPr>
        <p:spPr>
          <a:xfrm>
            <a:off x="1771650" y="3316129"/>
            <a:ext cx="560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Authentication and authorization of User Equipment, subscribers, and applications or services</a:t>
            </a:r>
            <a:endParaRPr kumimoji="0" lang="en-IN" sz="13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8746308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-15874" y="-37327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5G SA Architecture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187AD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B6FEF0E-B0AE-4FEA-B79D-342D0CCF9347}"/>
              </a:ext>
            </a:extLst>
          </p:cNvPr>
          <p:cNvSpPr txBox="1"/>
          <p:nvPr/>
        </p:nvSpPr>
        <p:spPr>
          <a:xfrm>
            <a:off x="2034018" y="1055955"/>
            <a:ext cx="958917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User 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Equipment 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(UE)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E59DDBA-53D4-4BE9-9AD3-4752277A33DF}"/>
              </a:ext>
            </a:extLst>
          </p:cNvPr>
          <p:cNvSpPr txBox="1"/>
          <p:nvPr/>
        </p:nvSpPr>
        <p:spPr>
          <a:xfrm>
            <a:off x="802806" y="3449340"/>
            <a:ext cx="1404012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Radio 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Access Network 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(RAN)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52EEC9C-1EA7-4163-A553-E9EC44A60AE9}"/>
              </a:ext>
            </a:extLst>
          </p:cNvPr>
          <p:cNvSpPr txBox="1"/>
          <p:nvPr/>
        </p:nvSpPr>
        <p:spPr>
          <a:xfrm>
            <a:off x="5171848" y="3441323"/>
            <a:ext cx="2147353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Core Network  (CN)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751B9D83-E766-4412-BB4E-EEA6A6E38EE2}"/>
              </a:ext>
            </a:extLst>
          </p:cNvPr>
          <p:cNvGrpSpPr/>
          <p:nvPr/>
        </p:nvGrpSpPr>
        <p:grpSpPr>
          <a:xfrm>
            <a:off x="1261263" y="980603"/>
            <a:ext cx="562105" cy="754603"/>
            <a:chOff x="1836895" y="1836970"/>
            <a:chExt cx="897528" cy="1252332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0F5554B6-A97C-4BE0-9851-2768978A6324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87" name="Freeform 62">
                <a:extLst>
                  <a:ext uri="{FF2B5EF4-FFF2-40B4-BE49-F238E27FC236}">
                    <a16:creationId xmlns:a16="http://schemas.microsoft.com/office/drawing/2014/main" id="{6385DF08-7714-45B6-98C7-76CA4F4927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8" name="Freeform 63">
                <a:extLst>
                  <a:ext uri="{FF2B5EF4-FFF2-40B4-BE49-F238E27FC236}">
                    <a16:creationId xmlns:a16="http://schemas.microsoft.com/office/drawing/2014/main" id="{C4061A16-A366-4345-A9D1-5765D5070F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9" name="Freeform 64">
                <a:extLst>
                  <a:ext uri="{FF2B5EF4-FFF2-40B4-BE49-F238E27FC236}">
                    <a16:creationId xmlns:a16="http://schemas.microsoft.com/office/drawing/2014/main" id="{A29D183F-9EA8-45FE-937F-221CC75F1B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90" name="Freeform 65">
                <a:extLst>
                  <a:ext uri="{FF2B5EF4-FFF2-40B4-BE49-F238E27FC236}">
                    <a16:creationId xmlns:a16="http://schemas.microsoft.com/office/drawing/2014/main" id="{18F25305-E8C6-4C7C-9D86-BC8DBAA90C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91" name="Freeform 66">
                <a:extLst>
                  <a:ext uri="{FF2B5EF4-FFF2-40B4-BE49-F238E27FC236}">
                    <a16:creationId xmlns:a16="http://schemas.microsoft.com/office/drawing/2014/main" id="{79766AB1-535D-46E2-90E9-79A770499A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</p:grpSp>
        <p:sp>
          <p:nvSpPr>
            <p:cNvPr id="180" name="Freeform 344">
              <a:extLst>
                <a:ext uri="{FF2B5EF4-FFF2-40B4-BE49-F238E27FC236}">
                  <a16:creationId xmlns:a16="http://schemas.microsoft.com/office/drawing/2014/main" id="{A25FAA96-8E62-442A-A4BF-8F471D6AC8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304629B3-7FA3-49FC-B4A9-BE16859F22D1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82" name="Freeform 62">
                <a:extLst>
                  <a:ext uri="{FF2B5EF4-FFF2-40B4-BE49-F238E27FC236}">
                    <a16:creationId xmlns:a16="http://schemas.microsoft.com/office/drawing/2014/main" id="{951295C0-DA39-437F-AE53-383F681900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3" name="Freeform 63">
                <a:extLst>
                  <a:ext uri="{FF2B5EF4-FFF2-40B4-BE49-F238E27FC236}">
                    <a16:creationId xmlns:a16="http://schemas.microsoft.com/office/drawing/2014/main" id="{B689D20A-6C23-4CDB-81E8-E93F2BCD90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4" name="Freeform 64">
                <a:extLst>
                  <a:ext uri="{FF2B5EF4-FFF2-40B4-BE49-F238E27FC236}">
                    <a16:creationId xmlns:a16="http://schemas.microsoft.com/office/drawing/2014/main" id="{5D3C4F5A-6CD1-4283-B432-B5B6332B7A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5" name="Freeform 65">
                <a:extLst>
                  <a:ext uri="{FF2B5EF4-FFF2-40B4-BE49-F238E27FC236}">
                    <a16:creationId xmlns:a16="http://schemas.microsoft.com/office/drawing/2014/main" id="{98C7CBFA-EEE4-4E62-AFAF-3879CECE8E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6" name="Freeform 66">
                <a:extLst>
                  <a:ext uri="{FF2B5EF4-FFF2-40B4-BE49-F238E27FC236}">
                    <a16:creationId xmlns:a16="http://schemas.microsoft.com/office/drawing/2014/main" id="{1A22B150-091A-4199-83F2-2DC697BE0B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</p:grpSp>
      </p:grpSp>
      <p:sp>
        <p:nvSpPr>
          <p:cNvPr id="199" name="TextBox 198">
            <a:extLst>
              <a:ext uri="{FF2B5EF4-FFF2-40B4-BE49-F238E27FC236}">
                <a16:creationId xmlns:a16="http://schemas.microsoft.com/office/drawing/2014/main" id="{D0E1D9EF-FB64-45AA-8B32-430847A141B2}"/>
              </a:ext>
            </a:extLst>
          </p:cNvPr>
          <p:cNvSpPr txBox="1"/>
          <p:nvPr/>
        </p:nvSpPr>
        <p:spPr>
          <a:xfrm>
            <a:off x="949291" y="2326895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gNodeB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8335A586-A75E-403B-8AB0-CF88093622E2}"/>
              </a:ext>
            </a:extLst>
          </p:cNvPr>
          <p:cNvGrpSpPr/>
          <p:nvPr/>
        </p:nvGrpSpPr>
        <p:grpSpPr>
          <a:xfrm>
            <a:off x="1004825" y="2622856"/>
            <a:ext cx="467913" cy="429926"/>
            <a:chOff x="5384800" y="1933575"/>
            <a:chExt cx="461963" cy="517525"/>
          </a:xfrm>
          <a:solidFill>
            <a:schemeClr val="bg1"/>
          </a:solidFill>
        </p:grpSpPr>
        <p:sp>
          <p:nvSpPr>
            <p:cNvPr id="125" name="Freeform 65">
              <a:extLst>
                <a:ext uri="{FF2B5EF4-FFF2-40B4-BE49-F238E27FC236}">
                  <a16:creationId xmlns:a16="http://schemas.microsoft.com/office/drawing/2014/main" id="{2954CAC7-17EE-49CB-AC70-D5AE8E8D95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8480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6 w 867"/>
                <a:gd name="T11" fmla="*/ 2604 h 3265"/>
                <a:gd name="T12" fmla="*/ 264 w 867"/>
                <a:gd name="T13" fmla="*/ 2628 h 3265"/>
                <a:gd name="T14" fmla="*/ 247 w 867"/>
                <a:gd name="T15" fmla="*/ 2656 h 3265"/>
                <a:gd name="T16" fmla="*/ 234 w 867"/>
                <a:gd name="T17" fmla="*/ 2685 h 3265"/>
                <a:gd name="T18" fmla="*/ 227 w 867"/>
                <a:gd name="T19" fmla="*/ 2717 h 3265"/>
                <a:gd name="T20" fmla="*/ 224 w 867"/>
                <a:gd name="T21" fmla="*/ 2751 h 3265"/>
                <a:gd name="T22" fmla="*/ 227 w 867"/>
                <a:gd name="T23" fmla="*/ 2785 h 3265"/>
                <a:gd name="T24" fmla="*/ 234 w 867"/>
                <a:gd name="T25" fmla="*/ 2817 h 3265"/>
                <a:gd name="T26" fmla="*/ 247 w 867"/>
                <a:gd name="T27" fmla="*/ 2846 h 3265"/>
                <a:gd name="T28" fmla="*/ 264 w 867"/>
                <a:gd name="T29" fmla="*/ 2874 h 3265"/>
                <a:gd name="T30" fmla="*/ 286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2 w 867"/>
                <a:gd name="T51" fmla="*/ 2898 h 3265"/>
                <a:gd name="T52" fmla="*/ 604 w 867"/>
                <a:gd name="T53" fmla="*/ 2874 h 3265"/>
                <a:gd name="T54" fmla="*/ 621 w 867"/>
                <a:gd name="T55" fmla="*/ 2846 h 3265"/>
                <a:gd name="T56" fmla="*/ 634 w 867"/>
                <a:gd name="T57" fmla="*/ 2817 h 3265"/>
                <a:gd name="T58" fmla="*/ 641 w 867"/>
                <a:gd name="T59" fmla="*/ 2785 h 3265"/>
                <a:gd name="T60" fmla="*/ 645 w 867"/>
                <a:gd name="T61" fmla="*/ 2751 h 3265"/>
                <a:gd name="T62" fmla="*/ 641 w 867"/>
                <a:gd name="T63" fmla="*/ 2717 h 3265"/>
                <a:gd name="T64" fmla="*/ 634 w 867"/>
                <a:gd name="T65" fmla="*/ 2685 h 3265"/>
                <a:gd name="T66" fmla="*/ 621 w 867"/>
                <a:gd name="T67" fmla="*/ 2656 h 3265"/>
                <a:gd name="T68" fmla="*/ 604 w 867"/>
                <a:gd name="T69" fmla="*/ 2628 h 3265"/>
                <a:gd name="T70" fmla="*/ 582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4 w 867"/>
                <a:gd name="T83" fmla="*/ 1238 h 3265"/>
                <a:gd name="T84" fmla="*/ 224 w 867"/>
                <a:gd name="T85" fmla="*/ 1524 h 3265"/>
                <a:gd name="T86" fmla="*/ 645 w 867"/>
                <a:gd name="T87" fmla="*/ 1524 h 3265"/>
                <a:gd name="T88" fmla="*/ 645 w 867"/>
                <a:gd name="T89" fmla="*/ 1238 h 3265"/>
                <a:gd name="T90" fmla="*/ 224 w 867"/>
                <a:gd name="T91" fmla="*/ 1238 h 3265"/>
                <a:gd name="T92" fmla="*/ 224 w 867"/>
                <a:gd name="T93" fmla="*/ 306 h 3265"/>
                <a:gd name="T94" fmla="*/ 224 w 867"/>
                <a:gd name="T95" fmla="*/ 998 h 3265"/>
                <a:gd name="T96" fmla="*/ 645 w 867"/>
                <a:gd name="T97" fmla="*/ 998 h 3265"/>
                <a:gd name="T98" fmla="*/ 645 w 867"/>
                <a:gd name="T99" fmla="*/ 306 h 3265"/>
                <a:gd name="T100" fmla="*/ 224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6" y="2604"/>
                  </a:lnTo>
                  <a:lnTo>
                    <a:pt x="264" y="2628"/>
                  </a:lnTo>
                  <a:lnTo>
                    <a:pt x="247" y="2656"/>
                  </a:lnTo>
                  <a:lnTo>
                    <a:pt x="234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4" y="2817"/>
                  </a:lnTo>
                  <a:lnTo>
                    <a:pt x="247" y="2846"/>
                  </a:lnTo>
                  <a:lnTo>
                    <a:pt x="264" y="2874"/>
                  </a:lnTo>
                  <a:lnTo>
                    <a:pt x="286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2" y="2898"/>
                  </a:lnTo>
                  <a:lnTo>
                    <a:pt x="604" y="2874"/>
                  </a:lnTo>
                  <a:lnTo>
                    <a:pt x="621" y="2846"/>
                  </a:lnTo>
                  <a:lnTo>
                    <a:pt x="634" y="2817"/>
                  </a:lnTo>
                  <a:lnTo>
                    <a:pt x="641" y="2785"/>
                  </a:lnTo>
                  <a:lnTo>
                    <a:pt x="645" y="2751"/>
                  </a:lnTo>
                  <a:lnTo>
                    <a:pt x="641" y="2717"/>
                  </a:lnTo>
                  <a:lnTo>
                    <a:pt x="634" y="2685"/>
                  </a:lnTo>
                  <a:lnTo>
                    <a:pt x="621" y="2656"/>
                  </a:lnTo>
                  <a:lnTo>
                    <a:pt x="604" y="2628"/>
                  </a:lnTo>
                  <a:lnTo>
                    <a:pt x="582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5" y="1524"/>
                  </a:lnTo>
                  <a:lnTo>
                    <a:pt x="645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5" y="998"/>
                  </a:lnTo>
                  <a:lnTo>
                    <a:pt x="645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26" name="Freeform 66">
              <a:extLst>
                <a:ext uri="{FF2B5EF4-FFF2-40B4-BE49-F238E27FC236}">
                  <a16:creationId xmlns:a16="http://schemas.microsoft.com/office/drawing/2014/main" id="{B83058CF-E7F6-4E79-A527-C90A6DC788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6725" y="1933575"/>
              <a:ext cx="138113" cy="517525"/>
            </a:xfrm>
            <a:custGeom>
              <a:avLst/>
              <a:gdLst>
                <a:gd name="T0" fmla="*/ 434 w 868"/>
                <a:gd name="T1" fmla="*/ 2544 h 3265"/>
                <a:gd name="T2" fmla="*/ 400 w 868"/>
                <a:gd name="T3" fmla="*/ 2546 h 3265"/>
                <a:gd name="T4" fmla="*/ 368 w 868"/>
                <a:gd name="T5" fmla="*/ 2554 h 3265"/>
                <a:gd name="T6" fmla="*/ 338 w 868"/>
                <a:gd name="T7" fmla="*/ 2567 h 3265"/>
                <a:gd name="T8" fmla="*/ 310 w 868"/>
                <a:gd name="T9" fmla="*/ 2584 h 3265"/>
                <a:gd name="T10" fmla="*/ 285 w 868"/>
                <a:gd name="T11" fmla="*/ 2604 h 3265"/>
                <a:gd name="T12" fmla="*/ 265 w 868"/>
                <a:gd name="T13" fmla="*/ 2628 h 3265"/>
                <a:gd name="T14" fmla="*/ 248 w 868"/>
                <a:gd name="T15" fmla="*/ 2656 h 3265"/>
                <a:gd name="T16" fmla="*/ 235 w 868"/>
                <a:gd name="T17" fmla="*/ 2685 h 3265"/>
                <a:gd name="T18" fmla="*/ 227 w 868"/>
                <a:gd name="T19" fmla="*/ 2717 h 3265"/>
                <a:gd name="T20" fmla="*/ 224 w 868"/>
                <a:gd name="T21" fmla="*/ 2751 h 3265"/>
                <a:gd name="T22" fmla="*/ 227 w 868"/>
                <a:gd name="T23" fmla="*/ 2785 h 3265"/>
                <a:gd name="T24" fmla="*/ 235 w 868"/>
                <a:gd name="T25" fmla="*/ 2817 h 3265"/>
                <a:gd name="T26" fmla="*/ 248 w 868"/>
                <a:gd name="T27" fmla="*/ 2846 h 3265"/>
                <a:gd name="T28" fmla="*/ 265 w 868"/>
                <a:gd name="T29" fmla="*/ 2874 h 3265"/>
                <a:gd name="T30" fmla="*/ 285 w 868"/>
                <a:gd name="T31" fmla="*/ 2898 h 3265"/>
                <a:gd name="T32" fmla="*/ 310 w 868"/>
                <a:gd name="T33" fmla="*/ 2919 h 3265"/>
                <a:gd name="T34" fmla="*/ 338 w 868"/>
                <a:gd name="T35" fmla="*/ 2936 h 3265"/>
                <a:gd name="T36" fmla="*/ 368 w 868"/>
                <a:gd name="T37" fmla="*/ 2949 h 3265"/>
                <a:gd name="T38" fmla="*/ 400 w 868"/>
                <a:gd name="T39" fmla="*/ 2956 h 3265"/>
                <a:gd name="T40" fmla="*/ 434 w 868"/>
                <a:gd name="T41" fmla="*/ 2959 h 3265"/>
                <a:gd name="T42" fmla="*/ 468 w 868"/>
                <a:gd name="T43" fmla="*/ 2956 h 3265"/>
                <a:gd name="T44" fmla="*/ 501 w 868"/>
                <a:gd name="T45" fmla="*/ 2949 h 3265"/>
                <a:gd name="T46" fmla="*/ 531 w 868"/>
                <a:gd name="T47" fmla="*/ 2936 h 3265"/>
                <a:gd name="T48" fmla="*/ 558 w 868"/>
                <a:gd name="T49" fmla="*/ 2919 h 3265"/>
                <a:gd name="T50" fmla="*/ 583 w 868"/>
                <a:gd name="T51" fmla="*/ 2898 h 3265"/>
                <a:gd name="T52" fmla="*/ 604 w 868"/>
                <a:gd name="T53" fmla="*/ 2874 h 3265"/>
                <a:gd name="T54" fmla="*/ 622 w 868"/>
                <a:gd name="T55" fmla="*/ 2846 h 3265"/>
                <a:gd name="T56" fmla="*/ 633 w 868"/>
                <a:gd name="T57" fmla="*/ 2817 h 3265"/>
                <a:gd name="T58" fmla="*/ 642 w 868"/>
                <a:gd name="T59" fmla="*/ 2785 h 3265"/>
                <a:gd name="T60" fmla="*/ 644 w 868"/>
                <a:gd name="T61" fmla="*/ 2751 h 3265"/>
                <a:gd name="T62" fmla="*/ 642 w 868"/>
                <a:gd name="T63" fmla="*/ 2717 h 3265"/>
                <a:gd name="T64" fmla="*/ 633 w 868"/>
                <a:gd name="T65" fmla="*/ 2685 h 3265"/>
                <a:gd name="T66" fmla="*/ 622 w 868"/>
                <a:gd name="T67" fmla="*/ 2656 h 3265"/>
                <a:gd name="T68" fmla="*/ 604 w 868"/>
                <a:gd name="T69" fmla="*/ 2628 h 3265"/>
                <a:gd name="T70" fmla="*/ 583 w 868"/>
                <a:gd name="T71" fmla="*/ 2604 h 3265"/>
                <a:gd name="T72" fmla="*/ 558 w 868"/>
                <a:gd name="T73" fmla="*/ 2584 h 3265"/>
                <a:gd name="T74" fmla="*/ 531 w 868"/>
                <a:gd name="T75" fmla="*/ 2567 h 3265"/>
                <a:gd name="T76" fmla="*/ 501 w 868"/>
                <a:gd name="T77" fmla="*/ 2554 h 3265"/>
                <a:gd name="T78" fmla="*/ 468 w 868"/>
                <a:gd name="T79" fmla="*/ 2546 h 3265"/>
                <a:gd name="T80" fmla="*/ 434 w 868"/>
                <a:gd name="T81" fmla="*/ 2544 h 3265"/>
                <a:gd name="T82" fmla="*/ 224 w 868"/>
                <a:gd name="T83" fmla="*/ 1238 h 3265"/>
                <a:gd name="T84" fmla="*/ 224 w 868"/>
                <a:gd name="T85" fmla="*/ 1524 h 3265"/>
                <a:gd name="T86" fmla="*/ 644 w 868"/>
                <a:gd name="T87" fmla="*/ 1524 h 3265"/>
                <a:gd name="T88" fmla="*/ 644 w 868"/>
                <a:gd name="T89" fmla="*/ 1238 h 3265"/>
                <a:gd name="T90" fmla="*/ 224 w 868"/>
                <a:gd name="T91" fmla="*/ 1238 h 3265"/>
                <a:gd name="T92" fmla="*/ 224 w 868"/>
                <a:gd name="T93" fmla="*/ 306 h 3265"/>
                <a:gd name="T94" fmla="*/ 224 w 868"/>
                <a:gd name="T95" fmla="*/ 998 h 3265"/>
                <a:gd name="T96" fmla="*/ 644 w 868"/>
                <a:gd name="T97" fmla="*/ 998 h 3265"/>
                <a:gd name="T98" fmla="*/ 644 w 868"/>
                <a:gd name="T99" fmla="*/ 306 h 3265"/>
                <a:gd name="T100" fmla="*/ 224 w 868"/>
                <a:gd name="T101" fmla="*/ 306 h 3265"/>
                <a:gd name="T102" fmla="*/ 0 w 868"/>
                <a:gd name="T103" fmla="*/ 0 h 3265"/>
                <a:gd name="T104" fmla="*/ 868 w 868"/>
                <a:gd name="T105" fmla="*/ 0 h 3265"/>
                <a:gd name="T106" fmla="*/ 868 w 868"/>
                <a:gd name="T107" fmla="*/ 3265 h 3265"/>
                <a:gd name="T108" fmla="*/ 0 w 868"/>
                <a:gd name="T109" fmla="*/ 3265 h 3265"/>
                <a:gd name="T110" fmla="*/ 0 w 868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8" h="3265">
                  <a:moveTo>
                    <a:pt x="434" y="2544"/>
                  </a:moveTo>
                  <a:lnTo>
                    <a:pt x="400" y="2546"/>
                  </a:lnTo>
                  <a:lnTo>
                    <a:pt x="368" y="2554"/>
                  </a:lnTo>
                  <a:lnTo>
                    <a:pt x="338" y="2567"/>
                  </a:lnTo>
                  <a:lnTo>
                    <a:pt x="310" y="2584"/>
                  </a:lnTo>
                  <a:lnTo>
                    <a:pt x="285" y="2604"/>
                  </a:lnTo>
                  <a:lnTo>
                    <a:pt x="265" y="2628"/>
                  </a:lnTo>
                  <a:lnTo>
                    <a:pt x="248" y="2656"/>
                  </a:lnTo>
                  <a:lnTo>
                    <a:pt x="235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5" y="2817"/>
                  </a:lnTo>
                  <a:lnTo>
                    <a:pt x="248" y="2846"/>
                  </a:lnTo>
                  <a:lnTo>
                    <a:pt x="265" y="2874"/>
                  </a:lnTo>
                  <a:lnTo>
                    <a:pt x="285" y="2898"/>
                  </a:lnTo>
                  <a:lnTo>
                    <a:pt x="310" y="2919"/>
                  </a:lnTo>
                  <a:lnTo>
                    <a:pt x="338" y="2936"/>
                  </a:lnTo>
                  <a:lnTo>
                    <a:pt x="368" y="2949"/>
                  </a:lnTo>
                  <a:lnTo>
                    <a:pt x="400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1" y="2949"/>
                  </a:lnTo>
                  <a:lnTo>
                    <a:pt x="531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4" y="2874"/>
                  </a:lnTo>
                  <a:lnTo>
                    <a:pt x="622" y="2846"/>
                  </a:lnTo>
                  <a:lnTo>
                    <a:pt x="633" y="2817"/>
                  </a:lnTo>
                  <a:lnTo>
                    <a:pt x="642" y="2785"/>
                  </a:lnTo>
                  <a:lnTo>
                    <a:pt x="644" y="2751"/>
                  </a:lnTo>
                  <a:lnTo>
                    <a:pt x="642" y="2717"/>
                  </a:lnTo>
                  <a:lnTo>
                    <a:pt x="633" y="2685"/>
                  </a:lnTo>
                  <a:lnTo>
                    <a:pt x="622" y="2656"/>
                  </a:lnTo>
                  <a:lnTo>
                    <a:pt x="604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1" y="2567"/>
                  </a:lnTo>
                  <a:lnTo>
                    <a:pt x="501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4" y="998"/>
                  </a:lnTo>
                  <a:lnTo>
                    <a:pt x="644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8" y="0"/>
                  </a:lnTo>
                  <a:lnTo>
                    <a:pt x="868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27" name="Freeform 67">
              <a:extLst>
                <a:ext uri="{FF2B5EF4-FFF2-40B4-BE49-F238E27FC236}">
                  <a16:creationId xmlns:a16="http://schemas.microsoft.com/office/drawing/2014/main" id="{F8E9C5D1-4054-44C5-996F-E8CEC2DDC3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865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5 w 867"/>
                <a:gd name="T11" fmla="*/ 2604 h 3265"/>
                <a:gd name="T12" fmla="*/ 263 w 867"/>
                <a:gd name="T13" fmla="*/ 2628 h 3265"/>
                <a:gd name="T14" fmla="*/ 246 w 867"/>
                <a:gd name="T15" fmla="*/ 2656 h 3265"/>
                <a:gd name="T16" fmla="*/ 233 w 867"/>
                <a:gd name="T17" fmla="*/ 2685 h 3265"/>
                <a:gd name="T18" fmla="*/ 226 w 867"/>
                <a:gd name="T19" fmla="*/ 2717 h 3265"/>
                <a:gd name="T20" fmla="*/ 223 w 867"/>
                <a:gd name="T21" fmla="*/ 2751 h 3265"/>
                <a:gd name="T22" fmla="*/ 226 w 867"/>
                <a:gd name="T23" fmla="*/ 2785 h 3265"/>
                <a:gd name="T24" fmla="*/ 233 w 867"/>
                <a:gd name="T25" fmla="*/ 2817 h 3265"/>
                <a:gd name="T26" fmla="*/ 246 w 867"/>
                <a:gd name="T27" fmla="*/ 2846 h 3265"/>
                <a:gd name="T28" fmla="*/ 263 w 867"/>
                <a:gd name="T29" fmla="*/ 2874 h 3265"/>
                <a:gd name="T30" fmla="*/ 285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3 w 867"/>
                <a:gd name="T51" fmla="*/ 2898 h 3265"/>
                <a:gd name="T52" fmla="*/ 603 w 867"/>
                <a:gd name="T53" fmla="*/ 2874 h 3265"/>
                <a:gd name="T54" fmla="*/ 620 w 867"/>
                <a:gd name="T55" fmla="*/ 2846 h 3265"/>
                <a:gd name="T56" fmla="*/ 633 w 867"/>
                <a:gd name="T57" fmla="*/ 2817 h 3265"/>
                <a:gd name="T58" fmla="*/ 641 w 867"/>
                <a:gd name="T59" fmla="*/ 2785 h 3265"/>
                <a:gd name="T60" fmla="*/ 644 w 867"/>
                <a:gd name="T61" fmla="*/ 2751 h 3265"/>
                <a:gd name="T62" fmla="*/ 641 w 867"/>
                <a:gd name="T63" fmla="*/ 2717 h 3265"/>
                <a:gd name="T64" fmla="*/ 633 w 867"/>
                <a:gd name="T65" fmla="*/ 2685 h 3265"/>
                <a:gd name="T66" fmla="*/ 620 w 867"/>
                <a:gd name="T67" fmla="*/ 2656 h 3265"/>
                <a:gd name="T68" fmla="*/ 603 w 867"/>
                <a:gd name="T69" fmla="*/ 2628 h 3265"/>
                <a:gd name="T70" fmla="*/ 583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3 w 867"/>
                <a:gd name="T83" fmla="*/ 1238 h 3265"/>
                <a:gd name="T84" fmla="*/ 223 w 867"/>
                <a:gd name="T85" fmla="*/ 1524 h 3265"/>
                <a:gd name="T86" fmla="*/ 644 w 867"/>
                <a:gd name="T87" fmla="*/ 1524 h 3265"/>
                <a:gd name="T88" fmla="*/ 644 w 867"/>
                <a:gd name="T89" fmla="*/ 1238 h 3265"/>
                <a:gd name="T90" fmla="*/ 223 w 867"/>
                <a:gd name="T91" fmla="*/ 1238 h 3265"/>
                <a:gd name="T92" fmla="*/ 223 w 867"/>
                <a:gd name="T93" fmla="*/ 306 h 3265"/>
                <a:gd name="T94" fmla="*/ 223 w 867"/>
                <a:gd name="T95" fmla="*/ 999 h 3265"/>
                <a:gd name="T96" fmla="*/ 644 w 867"/>
                <a:gd name="T97" fmla="*/ 999 h 3265"/>
                <a:gd name="T98" fmla="*/ 644 w 867"/>
                <a:gd name="T99" fmla="*/ 306 h 3265"/>
                <a:gd name="T100" fmla="*/ 223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5" y="2604"/>
                  </a:lnTo>
                  <a:lnTo>
                    <a:pt x="263" y="2628"/>
                  </a:lnTo>
                  <a:lnTo>
                    <a:pt x="246" y="2656"/>
                  </a:lnTo>
                  <a:lnTo>
                    <a:pt x="233" y="2685"/>
                  </a:lnTo>
                  <a:lnTo>
                    <a:pt x="226" y="2717"/>
                  </a:lnTo>
                  <a:lnTo>
                    <a:pt x="223" y="2751"/>
                  </a:lnTo>
                  <a:lnTo>
                    <a:pt x="226" y="2785"/>
                  </a:lnTo>
                  <a:lnTo>
                    <a:pt x="233" y="2817"/>
                  </a:lnTo>
                  <a:lnTo>
                    <a:pt x="246" y="2846"/>
                  </a:lnTo>
                  <a:lnTo>
                    <a:pt x="263" y="2874"/>
                  </a:lnTo>
                  <a:lnTo>
                    <a:pt x="285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3" y="2874"/>
                  </a:lnTo>
                  <a:lnTo>
                    <a:pt x="620" y="2846"/>
                  </a:lnTo>
                  <a:lnTo>
                    <a:pt x="633" y="2817"/>
                  </a:lnTo>
                  <a:lnTo>
                    <a:pt x="641" y="2785"/>
                  </a:lnTo>
                  <a:lnTo>
                    <a:pt x="644" y="2751"/>
                  </a:lnTo>
                  <a:lnTo>
                    <a:pt x="641" y="2717"/>
                  </a:lnTo>
                  <a:lnTo>
                    <a:pt x="633" y="2685"/>
                  </a:lnTo>
                  <a:lnTo>
                    <a:pt x="620" y="2656"/>
                  </a:lnTo>
                  <a:lnTo>
                    <a:pt x="603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3" y="1238"/>
                  </a:moveTo>
                  <a:lnTo>
                    <a:pt x="223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3" y="1238"/>
                  </a:lnTo>
                  <a:close/>
                  <a:moveTo>
                    <a:pt x="223" y="306"/>
                  </a:moveTo>
                  <a:lnTo>
                    <a:pt x="223" y="999"/>
                  </a:lnTo>
                  <a:lnTo>
                    <a:pt x="644" y="999"/>
                  </a:lnTo>
                  <a:lnTo>
                    <a:pt x="644" y="306"/>
                  </a:lnTo>
                  <a:lnTo>
                    <a:pt x="223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132" name="Freeform 414">
            <a:extLst>
              <a:ext uri="{FF2B5EF4-FFF2-40B4-BE49-F238E27FC236}">
                <a16:creationId xmlns:a16="http://schemas.microsoft.com/office/drawing/2014/main" id="{54B28AC8-F11B-4001-A3B2-9EB69D772E50}"/>
              </a:ext>
            </a:extLst>
          </p:cNvPr>
          <p:cNvSpPr>
            <a:spLocks noEditPoints="1"/>
          </p:cNvSpPr>
          <p:nvPr/>
        </p:nvSpPr>
        <p:spPr bwMode="auto">
          <a:xfrm>
            <a:off x="7604066" y="1896736"/>
            <a:ext cx="1156774" cy="737557"/>
          </a:xfrm>
          <a:custGeom>
            <a:avLst/>
            <a:gdLst>
              <a:gd name="T0" fmla="*/ 1664 w 3390"/>
              <a:gd name="T1" fmla="*/ 158 h 2290"/>
              <a:gd name="T2" fmla="*/ 1371 w 3390"/>
              <a:gd name="T3" fmla="*/ 320 h 2290"/>
              <a:gd name="T4" fmla="*/ 1307 w 3390"/>
              <a:gd name="T5" fmla="*/ 544 h 2290"/>
              <a:gd name="T6" fmla="*/ 1409 w 3390"/>
              <a:gd name="T7" fmla="*/ 800 h 2290"/>
              <a:gd name="T8" fmla="*/ 1373 w 3390"/>
              <a:gd name="T9" fmla="*/ 913 h 2290"/>
              <a:gd name="T10" fmla="*/ 1303 w 3390"/>
              <a:gd name="T11" fmla="*/ 876 h 2290"/>
              <a:gd name="T12" fmla="*/ 1259 w 3390"/>
              <a:gd name="T13" fmla="*/ 684 h 2290"/>
              <a:gd name="T14" fmla="*/ 1118 w 3390"/>
              <a:gd name="T15" fmla="*/ 523 h 2290"/>
              <a:gd name="T16" fmla="*/ 1017 w 3390"/>
              <a:gd name="T17" fmla="*/ 475 h 2290"/>
              <a:gd name="T18" fmla="*/ 956 w 3390"/>
              <a:gd name="T19" fmla="*/ 462 h 2290"/>
              <a:gd name="T20" fmla="*/ 761 w 3390"/>
              <a:gd name="T21" fmla="*/ 485 h 2290"/>
              <a:gd name="T22" fmla="*/ 579 w 3390"/>
              <a:gd name="T23" fmla="*/ 630 h 2290"/>
              <a:gd name="T24" fmla="*/ 509 w 3390"/>
              <a:gd name="T25" fmla="*/ 859 h 2290"/>
              <a:gd name="T26" fmla="*/ 509 w 3390"/>
              <a:gd name="T27" fmla="*/ 916 h 2290"/>
              <a:gd name="T28" fmla="*/ 341 w 3390"/>
              <a:gd name="T29" fmla="*/ 1060 h 2290"/>
              <a:gd name="T30" fmla="*/ 176 w 3390"/>
              <a:gd name="T31" fmla="*/ 1284 h 2290"/>
              <a:gd name="T32" fmla="*/ 113 w 3390"/>
              <a:gd name="T33" fmla="*/ 1554 h 2290"/>
              <a:gd name="T34" fmla="*/ 187 w 3390"/>
              <a:gd name="T35" fmla="*/ 1851 h 2290"/>
              <a:gd name="T36" fmla="*/ 383 w 3390"/>
              <a:gd name="T37" fmla="*/ 2069 h 2290"/>
              <a:gd name="T38" fmla="*/ 664 w 3390"/>
              <a:gd name="T39" fmla="*/ 2172 h 2290"/>
              <a:gd name="T40" fmla="*/ 2132 w 3390"/>
              <a:gd name="T41" fmla="*/ 2174 h 2290"/>
              <a:gd name="T42" fmla="*/ 2825 w 3390"/>
              <a:gd name="T43" fmla="*/ 2164 h 2290"/>
              <a:gd name="T44" fmla="*/ 3071 w 3390"/>
              <a:gd name="T45" fmla="*/ 2044 h 2290"/>
              <a:gd name="T46" fmla="*/ 3232 w 3390"/>
              <a:gd name="T47" fmla="*/ 1825 h 2290"/>
              <a:gd name="T48" fmla="*/ 3274 w 3390"/>
              <a:gd name="T49" fmla="*/ 1543 h 2290"/>
              <a:gd name="T50" fmla="*/ 3178 w 3390"/>
              <a:gd name="T51" fmla="*/ 1277 h 2290"/>
              <a:gd name="T52" fmla="*/ 2975 w 3390"/>
              <a:gd name="T53" fmla="*/ 1088 h 2290"/>
              <a:gd name="T54" fmla="*/ 2800 w 3390"/>
              <a:gd name="T55" fmla="*/ 1027 h 2290"/>
              <a:gd name="T56" fmla="*/ 2684 w 3390"/>
              <a:gd name="T57" fmla="*/ 1021 h 2290"/>
              <a:gd name="T58" fmla="*/ 2547 w 3390"/>
              <a:gd name="T59" fmla="*/ 1031 h 2290"/>
              <a:gd name="T60" fmla="*/ 2491 w 3390"/>
              <a:gd name="T61" fmla="*/ 998 h 2290"/>
              <a:gd name="T62" fmla="*/ 2507 w 3390"/>
              <a:gd name="T63" fmla="*/ 928 h 2290"/>
              <a:gd name="T64" fmla="*/ 2683 w 3390"/>
              <a:gd name="T65" fmla="*/ 907 h 2290"/>
              <a:gd name="T66" fmla="*/ 2720 w 3390"/>
              <a:gd name="T67" fmla="*/ 696 h 2290"/>
              <a:gd name="T68" fmla="*/ 2544 w 3390"/>
              <a:gd name="T69" fmla="*/ 396 h 2290"/>
              <a:gd name="T70" fmla="*/ 2268 w 3390"/>
              <a:gd name="T71" fmla="*/ 190 h 2290"/>
              <a:gd name="T72" fmla="*/ 1926 w 3390"/>
              <a:gd name="T73" fmla="*/ 115 h 2290"/>
              <a:gd name="T74" fmla="*/ 2230 w 3390"/>
              <a:gd name="T75" fmla="*/ 52 h 2290"/>
              <a:gd name="T76" fmla="*/ 2554 w 3390"/>
              <a:gd name="T77" fmla="*/ 245 h 2290"/>
              <a:gd name="T78" fmla="*/ 2781 w 3390"/>
              <a:gd name="T79" fmla="*/ 548 h 2290"/>
              <a:gd name="T80" fmla="*/ 2880 w 3390"/>
              <a:gd name="T81" fmla="*/ 927 h 2290"/>
              <a:gd name="T82" fmla="*/ 3142 w 3390"/>
              <a:gd name="T83" fmla="*/ 1067 h 2290"/>
              <a:gd name="T84" fmla="*/ 3323 w 3390"/>
              <a:gd name="T85" fmla="*/ 1304 h 2290"/>
              <a:gd name="T86" fmla="*/ 3390 w 3390"/>
              <a:gd name="T87" fmla="*/ 1602 h 2290"/>
              <a:gd name="T88" fmla="*/ 3317 w 3390"/>
              <a:gd name="T89" fmla="*/ 1912 h 2290"/>
              <a:gd name="T90" fmla="*/ 3122 w 3390"/>
              <a:gd name="T91" fmla="*/ 2149 h 2290"/>
              <a:gd name="T92" fmla="*/ 2839 w 3390"/>
              <a:gd name="T93" fmla="*/ 2278 h 2290"/>
              <a:gd name="T94" fmla="*/ 2132 w 3390"/>
              <a:gd name="T95" fmla="*/ 2289 h 2290"/>
              <a:gd name="T96" fmla="*/ 596 w 3390"/>
              <a:gd name="T97" fmla="*/ 2279 h 2290"/>
              <a:gd name="T98" fmla="*/ 307 w 3390"/>
              <a:gd name="T99" fmla="*/ 2156 h 2290"/>
              <a:gd name="T100" fmla="*/ 100 w 3390"/>
              <a:gd name="T101" fmla="*/ 1926 h 2290"/>
              <a:gd name="T102" fmla="*/ 3 w 3390"/>
              <a:gd name="T103" fmla="*/ 1622 h 2290"/>
              <a:gd name="T104" fmla="*/ 43 w 3390"/>
              <a:gd name="T105" fmla="*/ 1307 h 2290"/>
              <a:gd name="T106" fmla="*/ 203 w 3390"/>
              <a:gd name="T107" fmla="*/ 1037 h 2290"/>
              <a:gd name="T108" fmla="*/ 397 w 3390"/>
              <a:gd name="T109" fmla="*/ 881 h 2290"/>
              <a:gd name="T110" fmla="*/ 441 w 3390"/>
              <a:gd name="T111" fmla="*/ 646 h 2290"/>
              <a:gd name="T112" fmla="*/ 604 w 3390"/>
              <a:gd name="T113" fmla="*/ 443 h 2290"/>
              <a:gd name="T114" fmla="*/ 849 w 3390"/>
              <a:gd name="T115" fmla="*/ 347 h 2290"/>
              <a:gd name="T116" fmla="*/ 1017 w 3390"/>
              <a:gd name="T117" fmla="*/ 357 h 2290"/>
              <a:gd name="T118" fmla="*/ 1131 w 3390"/>
              <a:gd name="T119" fmla="*/ 399 h 2290"/>
              <a:gd name="T120" fmla="*/ 1336 w 3390"/>
              <a:gd name="T121" fmla="*/ 201 h 2290"/>
              <a:gd name="T122" fmla="*/ 1649 w 3390"/>
              <a:gd name="T123" fmla="*/ 42 h 2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390" h="2290">
                <a:moveTo>
                  <a:pt x="1926" y="115"/>
                </a:moveTo>
                <a:lnTo>
                  <a:pt x="1859" y="118"/>
                </a:lnTo>
                <a:lnTo>
                  <a:pt x="1794" y="126"/>
                </a:lnTo>
                <a:lnTo>
                  <a:pt x="1728" y="139"/>
                </a:lnTo>
                <a:lnTo>
                  <a:pt x="1664" y="158"/>
                </a:lnTo>
                <a:lnTo>
                  <a:pt x="1602" y="181"/>
                </a:lnTo>
                <a:lnTo>
                  <a:pt x="1540" y="209"/>
                </a:lnTo>
                <a:lnTo>
                  <a:pt x="1481" y="243"/>
                </a:lnTo>
                <a:lnTo>
                  <a:pt x="1425" y="279"/>
                </a:lnTo>
                <a:lnTo>
                  <a:pt x="1371" y="320"/>
                </a:lnTo>
                <a:lnTo>
                  <a:pt x="1321" y="365"/>
                </a:lnTo>
                <a:lnTo>
                  <a:pt x="1275" y="413"/>
                </a:lnTo>
                <a:lnTo>
                  <a:pt x="1232" y="465"/>
                </a:lnTo>
                <a:lnTo>
                  <a:pt x="1271" y="503"/>
                </a:lnTo>
                <a:lnTo>
                  <a:pt x="1307" y="544"/>
                </a:lnTo>
                <a:lnTo>
                  <a:pt x="1338" y="590"/>
                </a:lnTo>
                <a:lnTo>
                  <a:pt x="1363" y="638"/>
                </a:lnTo>
                <a:lnTo>
                  <a:pt x="1385" y="690"/>
                </a:lnTo>
                <a:lnTo>
                  <a:pt x="1400" y="744"/>
                </a:lnTo>
                <a:lnTo>
                  <a:pt x="1409" y="800"/>
                </a:lnTo>
                <a:lnTo>
                  <a:pt x="1413" y="859"/>
                </a:lnTo>
                <a:lnTo>
                  <a:pt x="1409" y="876"/>
                </a:lnTo>
                <a:lnTo>
                  <a:pt x="1401" y="892"/>
                </a:lnTo>
                <a:lnTo>
                  <a:pt x="1389" y="905"/>
                </a:lnTo>
                <a:lnTo>
                  <a:pt x="1373" y="913"/>
                </a:lnTo>
                <a:lnTo>
                  <a:pt x="1356" y="916"/>
                </a:lnTo>
                <a:lnTo>
                  <a:pt x="1339" y="913"/>
                </a:lnTo>
                <a:lnTo>
                  <a:pt x="1322" y="905"/>
                </a:lnTo>
                <a:lnTo>
                  <a:pt x="1311" y="892"/>
                </a:lnTo>
                <a:lnTo>
                  <a:pt x="1303" y="876"/>
                </a:lnTo>
                <a:lnTo>
                  <a:pt x="1300" y="859"/>
                </a:lnTo>
                <a:lnTo>
                  <a:pt x="1296" y="813"/>
                </a:lnTo>
                <a:lnTo>
                  <a:pt x="1289" y="768"/>
                </a:lnTo>
                <a:lnTo>
                  <a:pt x="1277" y="724"/>
                </a:lnTo>
                <a:lnTo>
                  <a:pt x="1259" y="684"/>
                </a:lnTo>
                <a:lnTo>
                  <a:pt x="1239" y="645"/>
                </a:lnTo>
                <a:lnTo>
                  <a:pt x="1213" y="610"/>
                </a:lnTo>
                <a:lnTo>
                  <a:pt x="1184" y="578"/>
                </a:lnTo>
                <a:lnTo>
                  <a:pt x="1153" y="549"/>
                </a:lnTo>
                <a:lnTo>
                  <a:pt x="1118" y="523"/>
                </a:lnTo>
                <a:lnTo>
                  <a:pt x="1079" y="500"/>
                </a:lnTo>
                <a:lnTo>
                  <a:pt x="1066" y="494"/>
                </a:lnTo>
                <a:lnTo>
                  <a:pt x="1044" y="484"/>
                </a:lnTo>
                <a:lnTo>
                  <a:pt x="1020" y="476"/>
                </a:lnTo>
                <a:lnTo>
                  <a:pt x="1017" y="475"/>
                </a:lnTo>
                <a:lnTo>
                  <a:pt x="1014" y="474"/>
                </a:lnTo>
                <a:lnTo>
                  <a:pt x="991" y="468"/>
                </a:lnTo>
                <a:lnTo>
                  <a:pt x="969" y="464"/>
                </a:lnTo>
                <a:lnTo>
                  <a:pt x="963" y="463"/>
                </a:lnTo>
                <a:lnTo>
                  <a:pt x="956" y="462"/>
                </a:lnTo>
                <a:lnTo>
                  <a:pt x="930" y="459"/>
                </a:lnTo>
                <a:lnTo>
                  <a:pt x="904" y="458"/>
                </a:lnTo>
                <a:lnTo>
                  <a:pt x="855" y="461"/>
                </a:lnTo>
                <a:lnTo>
                  <a:pt x="806" y="470"/>
                </a:lnTo>
                <a:lnTo>
                  <a:pt x="761" y="485"/>
                </a:lnTo>
                <a:lnTo>
                  <a:pt x="718" y="505"/>
                </a:lnTo>
                <a:lnTo>
                  <a:pt x="678" y="530"/>
                </a:lnTo>
                <a:lnTo>
                  <a:pt x="641" y="559"/>
                </a:lnTo>
                <a:lnTo>
                  <a:pt x="608" y="592"/>
                </a:lnTo>
                <a:lnTo>
                  <a:pt x="579" y="630"/>
                </a:lnTo>
                <a:lnTo>
                  <a:pt x="555" y="670"/>
                </a:lnTo>
                <a:lnTo>
                  <a:pt x="535" y="714"/>
                </a:lnTo>
                <a:lnTo>
                  <a:pt x="521" y="760"/>
                </a:lnTo>
                <a:lnTo>
                  <a:pt x="512" y="809"/>
                </a:lnTo>
                <a:lnTo>
                  <a:pt x="509" y="859"/>
                </a:lnTo>
                <a:lnTo>
                  <a:pt x="509" y="866"/>
                </a:lnTo>
                <a:lnTo>
                  <a:pt x="510" y="872"/>
                </a:lnTo>
                <a:lnTo>
                  <a:pt x="510" y="885"/>
                </a:lnTo>
                <a:lnTo>
                  <a:pt x="510" y="894"/>
                </a:lnTo>
                <a:lnTo>
                  <a:pt x="509" y="916"/>
                </a:lnTo>
                <a:lnTo>
                  <a:pt x="509" y="952"/>
                </a:lnTo>
                <a:lnTo>
                  <a:pt x="477" y="968"/>
                </a:lnTo>
                <a:lnTo>
                  <a:pt x="429" y="994"/>
                </a:lnTo>
                <a:lnTo>
                  <a:pt x="384" y="1024"/>
                </a:lnTo>
                <a:lnTo>
                  <a:pt x="341" y="1060"/>
                </a:lnTo>
                <a:lnTo>
                  <a:pt x="301" y="1098"/>
                </a:lnTo>
                <a:lnTo>
                  <a:pt x="265" y="1141"/>
                </a:lnTo>
                <a:lnTo>
                  <a:pt x="231" y="1187"/>
                </a:lnTo>
                <a:lnTo>
                  <a:pt x="201" y="1235"/>
                </a:lnTo>
                <a:lnTo>
                  <a:pt x="176" y="1284"/>
                </a:lnTo>
                <a:lnTo>
                  <a:pt x="154" y="1337"/>
                </a:lnTo>
                <a:lnTo>
                  <a:pt x="137" y="1391"/>
                </a:lnTo>
                <a:lnTo>
                  <a:pt x="123" y="1445"/>
                </a:lnTo>
                <a:lnTo>
                  <a:pt x="116" y="1500"/>
                </a:lnTo>
                <a:lnTo>
                  <a:pt x="113" y="1554"/>
                </a:lnTo>
                <a:lnTo>
                  <a:pt x="116" y="1618"/>
                </a:lnTo>
                <a:lnTo>
                  <a:pt x="125" y="1680"/>
                </a:lnTo>
                <a:lnTo>
                  <a:pt x="141" y="1739"/>
                </a:lnTo>
                <a:lnTo>
                  <a:pt x="161" y="1796"/>
                </a:lnTo>
                <a:lnTo>
                  <a:pt x="187" y="1851"/>
                </a:lnTo>
                <a:lnTo>
                  <a:pt x="218" y="1902"/>
                </a:lnTo>
                <a:lnTo>
                  <a:pt x="253" y="1950"/>
                </a:lnTo>
                <a:lnTo>
                  <a:pt x="293" y="1993"/>
                </a:lnTo>
                <a:lnTo>
                  <a:pt x="336" y="2034"/>
                </a:lnTo>
                <a:lnTo>
                  <a:pt x="383" y="2069"/>
                </a:lnTo>
                <a:lnTo>
                  <a:pt x="434" y="2101"/>
                </a:lnTo>
                <a:lnTo>
                  <a:pt x="488" y="2127"/>
                </a:lnTo>
                <a:lnTo>
                  <a:pt x="543" y="2147"/>
                </a:lnTo>
                <a:lnTo>
                  <a:pt x="602" y="2163"/>
                </a:lnTo>
                <a:lnTo>
                  <a:pt x="664" y="2172"/>
                </a:lnTo>
                <a:lnTo>
                  <a:pt x="726" y="2176"/>
                </a:lnTo>
                <a:lnTo>
                  <a:pt x="2110" y="2176"/>
                </a:lnTo>
                <a:lnTo>
                  <a:pt x="2115" y="2176"/>
                </a:lnTo>
                <a:lnTo>
                  <a:pt x="2120" y="2176"/>
                </a:lnTo>
                <a:lnTo>
                  <a:pt x="2132" y="2174"/>
                </a:lnTo>
                <a:lnTo>
                  <a:pt x="2147" y="2176"/>
                </a:lnTo>
                <a:lnTo>
                  <a:pt x="2156" y="2176"/>
                </a:lnTo>
                <a:lnTo>
                  <a:pt x="2711" y="2176"/>
                </a:lnTo>
                <a:lnTo>
                  <a:pt x="2769" y="2172"/>
                </a:lnTo>
                <a:lnTo>
                  <a:pt x="2825" y="2164"/>
                </a:lnTo>
                <a:lnTo>
                  <a:pt x="2878" y="2149"/>
                </a:lnTo>
                <a:lnTo>
                  <a:pt x="2931" y="2130"/>
                </a:lnTo>
                <a:lnTo>
                  <a:pt x="2980" y="2106"/>
                </a:lnTo>
                <a:lnTo>
                  <a:pt x="3027" y="2078"/>
                </a:lnTo>
                <a:lnTo>
                  <a:pt x="3071" y="2044"/>
                </a:lnTo>
                <a:lnTo>
                  <a:pt x="3111" y="2007"/>
                </a:lnTo>
                <a:lnTo>
                  <a:pt x="3148" y="1966"/>
                </a:lnTo>
                <a:lnTo>
                  <a:pt x="3180" y="1923"/>
                </a:lnTo>
                <a:lnTo>
                  <a:pt x="3208" y="1875"/>
                </a:lnTo>
                <a:lnTo>
                  <a:pt x="3232" y="1825"/>
                </a:lnTo>
                <a:lnTo>
                  <a:pt x="3251" y="1772"/>
                </a:lnTo>
                <a:lnTo>
                  <a:pt x="3266" y="1718"/>
                </a:lnTo>
                <a:lnTo>
                  <a:pt x="3274" y="1660"/>
                </a:lnTo>
                <a:lnTo>
                  <a:pt x="3277" y="1602"/>
                </a:lnTo>
                <a:lnTo>
                  <a:pt x="3274" y="1543"/>
                </a:lnTo>
                <a:lnTo>
                  <a:pt x="3265" y="1485"/>
                </a:lnTo>
                <a:lnTo>
                  <a:pt x="3251" y="1430"/>
                </a:lnTo>
                <a:lnTo>
                  <a:pt x="3232" y="1376"/>
                </a:lnTo>
                <a:lnTo>
                  <a:pt x="3207" y="1325"/>
                </a:lnTo>
                <a:lnTo>
                  <a:pt x="3178" y="1277"/>
                </a:lnTo>
                <a:lnTo>
                  <a:pt x="3144" y="1231"/>
                </a:lnTo>
                <a:lnTo>
                  <a:pt x="3108" y="1190"/>
                </a:lnTo>
                <a:lnTo>
                  <a:pt x="3066" y="1151"/>
                </a:lnTo>
                <a:lnTo>
                  <a:pt x="3022" y="1117"/>
                </a:lnTo>
                <a:lnTo>
                  <a:pt x="2975" y="1088"/>
                </a:lnTo>
                <a:lnTo>
                  <a:pt x="2924" y="1063"/>
                </a:lnTo>
                <a:lnTo>
                  <a:pt x="2871" y="1044"/>
                </a:lnTo>
                <a:lnTo>
                  <a:pt x="2816" y="1029"/>
                </a:lnTo>
                <a:lnTo>
                  <a:pt x="2811" y="1029"/>
                </a:lnTo>
                <a:lnTo>
                  <a:pt x="2800" y="1027"/>
                </a:lnTo>
                <a:lnTo>
                  <a:pt x="2784" y="1026"/>
                </a:lnTo>
                <a:lnTo>
                  <a:pt x="2764" y="1024"/>
                </a:lnTo>
                <a:lnTo>
                  <a:pt x="2741" y="1023"/>
                </a:lnTo>
                <a:lnTo>
                  <a:pt x="2714" y="1021"/>
                </a:lnTo>
                <a:lnTo>
                  <a:pt x="2684" y="1021"/>
                </a:lnTo>
                <a:lnTo>
                  <a:pt x="2652" y="1021"/>
                </a:lnTo>
                <a:lnTo>
                  <a:pt x="2620" y="1023"/>
                </a:lnTo>
                <a:lnTo>
                  <a:pt x="2586" y="1025"/>
                </a:lnTo>
                <a:lnTo>
                  <a:pt x="2551" y="1029"/>
                </a:lnTo>
                <a:lnTo>
                  <a:pt x="2547" y="1031"/>
                </a:lnTo>
                <a:lnTo>
                  <a:pt x="2543" y="1031"/>
                </a:lnTo>
                <a:lnTo>
                  <a:pt x="2526" y="1028"/>
                </a:lnTo>
                <a:lnTo>
                  <a:pt x="2512" y="1022"/>
                </a:lnTo>
                <a:lnTo>
                  <a:pt x="2500" y="1012"/>
                </a:lnTo>
                <a:lnTo>
                  <a:pt x="2491" y="998"/>
                </a:lnTo>
                <a:lnTo>
                  <a:pt x="2487" y="982"/>
                </a:lnTo>
                <a:lnTo>
                  <a:pt x="2486" y="967"/>
                </a:lnTo>
                <a:lnTo>
                  <a:pt x="2490" y="952"/>
                </a:lnTo>
                <a:lnTo>
                  <a:pt x="2497" y="939"/>
                </a:lnTo>
                <a:lnTo>
                  <a:pt x="2507" y="928"/>
                </a:lnTo>
                <a:lnTo>
                  <a:pt x="2520" y="921"/>
                </a:lnTo>
                <a:lnTo>
                  <a:pt x="2534" y="917"/>
                </a:lnTo>
                <a:lnTo>
                  <a:pt x="2586" y="911"/>
                </a:lnTo>
                <a:lnTo>
                  <a:pt x="2636" y="908"/>
                </a:lnTo>
                <a:lnTo>
                  <a:pt x="2683" y="907"/>
                </a:lnTo>
                <a:lnTo>
                  <a:pt x="2726" y="908"/>
                </a:lnTo>
                <a:lnTo>
                  <a:pt x="2764" y="910"/>
                </a:lnTo>
                <a:lnTo>
                  <a:pt x="2755" y="837"/>
                </a:lnTo>
                <a:lnTo>
                  <a:pt x="2741" y="765"/>
                </a:lnTo>
                <a:lnTo>
                  <a:pt x="2720" y="696"/>
                </a:lnTo>
                <a:lnTo>
                  <a:pt x="2694" y="631"/>
                </a:lnTo>
                <a:lnTo>
                  <a:pt x="2663" y="566"/>
                </a:lnTo>
                <a:lnTo>
                  <a:pt x="2628" y="506"/>
                </a:lnTo>
                <a:lnTo>
                  <a:pt x="2588" y="449"/>
                </a:lnTo>
                <a:lnTo>
                  <a:pt x="2544" y="396"/>
                </a:lnTo>
                <a:lnTo>
                  <a:pt x="2495" y="346"/>
                </a:lnTo>
                <a:lnTo>
                  <a:pt x="2443" y="300"/>
                </a:lnTo>
                <a:lnTo>
                  <a:pt x="2388" y="259"/>
                </a:lnTo>
                <a:lnTo>
                  <a:pt x="2330" y="222"/>
                </a:lnTo>
                <a:lnTo>
                  <a:pt x="2268" y="190"/>
                </a:lnTo>
                <a:lnTo>
                  <a:pt x="2204" y="163"/>
                </a:lnTo>
                <a:lnTo>
                  <a:pt x="2138" y="143"/>
                </a:lnTo>
                <a:lnTo>
                  <a:pt x="2069" y="127"/>
                </a:lnTo>
                <a:lnTo>
                  <a:pt x="1998" y="118"/>
                </a:lnTo>
                <a:lnTo>
                  <a:pt x="1926" y="115"/>
                </a:lnTo>
                <a:close/>
                <a:moveTo>
                  <a:pt x="1926" y="0"/>
                </a:moveTo>
                <a:lnTo>
                  <a:pt x="2005" y="3"/>
                </a:lnTo>
                <a:lnTo>
                  <a:pt x="2082" y="14"/>
                </a:lnTo>
                <a:lnTo>
                  <a:pt x="2157" y="29"/>
                </a:lnTo>
                <a:lnTo>
                  <a:pt x="2230" y="52"/>
                </a:lnTo>
                <a:lnTo>
                  <a:pt x="2301" y="80"/>
                </a:lnTo>
                <a:lnTo>
                  <a:pt x="2369" y="113"/>
                </a:lnTo>
                <a:lnTo>
                  <a:pt x="2434" y="152"/>
                </a:lnTo>
                <a:lnTo>
                  <a:pt x="2495" y="196"/>
                </a:lnTo>
                <a:lnTo>
                  <a:pt x="2554" y="245"/>
                </a:lnTo>
                <a:lnTo>
                  <a:pt x="2608" y="298"/>
                </a:lnTo>
                <a:lnTo>
                  <a:pt x="2658" y="354"/>
                </a:lnTo>
                <a:lnTo>
                  <a:pt x="2704" y="415"/>
                </a:lnTo>
                <a:lnTo>
                  <a:pt x="2745" y="480"/>
                </a:lnTo>
                <a:lnTo>
                  <a:pt x="2781" y="548"/>
                </a:lnTo>
                <a:lnTo>
                  <a:pt x="2813" y="618"/>
                </a:lnTo>
                <a:lnTo>
                  <a:pt x="2838" y="692"/>
                </a:lnTo>
                <a:lnTo>
                  <a:pt x="2858" y="768"/>
                </a:lnTo>
                <a:lnTo>
                  <a:pt x="2872" y="846"/>
                </a:lnTo>
                <a:lnTo>
                  <a:pt x="2880" y="927"/>
                </a:lnTo>
                <a:lnTo>
                  <a:pt x="2938" y="945"/>
                </a:lnTo>
                <a:lnTo>
                  <a:pt x="2993" y="969"/>
                </a:lnTo>
                <a:lnTo>
                  <a:pt x="3046" y="997"/>
                </a:lnTo>
                <a:lnTo>
                  <a:pt x="3096" y="1029"/>
                </a:lnTo>
                <a:lnTo>
                  <a:pt x="3142" y="1067"/>
                </a:lnTo>
                <a:lnTo>
                  <a:pt x="3187" y="1108"/>
                </a:lnTo>
                <a:lnTo>
                  <a:pt x="3227" y="1152"/>
                </a:lnTo>
                <a:lnTo>
                  <a:pt x="3263" y="1200"/>
                </a:lnTo>
                <a:lnTo>
                  <a:pt x="3295" y="1251"/>
                </a:lnTo>
                <a:lnTo>
                  <a:pt x="3323" y="1304"/>
                </a:lnTo>
                <a:lnTo>
                  <a:pt x="3347" y="1360"/>
                </a:lnTo>
                <a:lnTo>
                  <a:pt x="3365" y="1418"/>
                </a:lnTo>
                <a:lnTo>
                  <a:pt x="3379" y="1478"/>
                </a:lnTo>
                <a:lnTo>
                  <a:pt x="3387" y="1540"/>
                </a:lnTo>
                <a:lnTo>
                  <a:pt x="3390" y="1602"/>
                </a:lnTo>
                <a:lnTo>
                  <a:pt x="3387" y="1668"/>
                </a:lnTo>
                <a:lnTo>
                  <a:pt x="3378" y="1732"/>
                </a:lnTo>
                <a:lnTo>
                  <a:pt x="3363" y="1795"/>
                </a:lnTo>
                <a:lnTo>
                  <a:pt x="3343" y="1855"/>
                </a:lnTo>
                <a:lnTo>
                  <a:pt x="3317" y="1912"/>
                </a:lnTo>
                <a:lnTo>
                  <a:pt x="3286" y="1966"/>
                </a:lnTo>
                <a:lnTo>
                  <a:pt x="3251" y="2018"/>
                </a:lnTo>
                <a:lnTo>
                  <a:pt x="3212" y="2065"/>
                </a:lnTo>
                <a:lnTo>
                  <a:pt x="3168" y="2110"/>
                </a:lnTo>
                <a:lnTo>
                  <a:pt x="3122" y="2149"/>
                </a:lnTo>
                <a:lnTo>
                  <a:pt x="3071" y="2185"/>
                </a:lnTo>
                <a:lnTo>
                  <a:pt x="3017" y="2216"/>
                </a:lnTo>
                <a:lnTo>
                  <a:pt x="2961" y="2242"/>
                </a:lnTo>
                <a:lnTo>
                  <a:pt x="2901" y="2263"/>
                </a:lnTo>
                <a:lnTo>
                  <a:pt x="2839" y="2278"/>
                </a:lnTo>
                <a:lnTo>
                  <a:pt x="2776" y="2287"/>
                </a:lnTo>
                <a:lnTo>
                  <a:pt x="2711" y="2290"/>
                </a:lnTo>
                <a:lnTo>
                  <a:pt x="2156" y="2290"/>
                </a:lnTo>
                <a:lnTo>
                  <a:pt x="2139" y="2289"/>
                </a:lnTo>
                <a:lnTo>
                  <a:pt x="2132" y="2289"/>
                </a:lnTo>
                <a:lnTo>
                  <a:pt x="2129" y="2289"/>
                </a:lnTo>
                <a:lnTo>
                  <a:pt x="2110" y="2290"/>
                </a:lnTo>
                <a:lnTo>
                  <a:pt x="726" y="2290"/>
                </a:lnTo>
                <a:lnTo>
                  <a:pt x="660" y="2287"/>
                </a:lnTo>
                <a:lnTo>
                  <a:pt x="596" y="2279"/>
                </a:lnTo>
                <a:lnTo>
                  <a:pt x="533" y="2264"/>
                </a:lnTo>
                <a:lnTo>
                  <a:pt x="473" y="2244"/>
                </a:lnTo>
                <a:lnTo>
                  <a:pt x="415" y="2219"/>
                </a:lnTo>
                <a:lnTo>
                  <a:pt x="360" y="2189"/>
                </a:lnTo>
                <a:lnTo>
                  <a:pt x="307" y="2156"/>
                </a:lnTo>
                <a:lnTo>
                  <a:pt x="259" y="2117"/>
                </a:lnTo>
                <a:lnTo>
                  <a:pt x="213" y="2075"/>
                </a:lnTo>
                <a:lnTo>
                  <a:pt x="171" y="2028"/>
                </a:lnTo>
                <a:lnTo>
                  <a:pt x="133" y="1979"/>
                </a:lnTo>
                <a:lnTo>
                  <a:pt x="100" y="1926"/>
                </a:lnTo>
                <a:lnTo>
                  <a:pt x="70" y="1869"/>
                </a:lnTo>
                <a:lnTo>
                  <a:pt x="45" y="1811"/>
                </a:lnTo>
                <a:lnTo>
                  <a:pt x="26" y="1750"/>
                </a:lnTo>
                <a:lnTo>
                  <a:pt x="11" y="1686"/>
                </a:lnTo>
                <a:lnTo>
                  <a:pt x="3" y="1622"/>
                </a:lnTo>
                <a:lnTo>
                  <a:pt x="0" y="1554"/>
                </a:lnTo>
                <a:lnTo>
                  <a:pt x="3" y="1492"/>
                </a:lnTo>
                <a:lnTo>
                  <a:pt x="11" y="1429"/>
                </a:lnTo>
                <a:lnTo>
                  <a:pt x="25" y="1368"/>
                </a:lnTo>
                <a:lnTo>
                  <a:pt x="43" y="1307"/>
                </a:lnTo>
                <a:lnTo>
                  <a:pt x="67" y="1249"/>
                </a:lnTo>
                <a:lnTo>
                  <a:pt x="95" y="1192"/>
                </a:lnTo>
                <a:lnTo>
                  <a:pt x="126" y="1138"/>
                </a:lnTo>
                <a:lnTo>
                  <a:pt x="163" y="1086"/>
                </a:lnTo>
                <a:lnTo>
                  <a:pt x="203" y="1037"/>
                </a:lnTo>
                <a:lnTo>
                  <a:pt x="247" y="991"/>
                </a:lnTo>
                <a:lnTo>
                  <a:pt x="294" y="950"/>
                </a:lnTo>
                <a:lnTo>
                  <a:pt x="343" y="913"/>
                </a:lnTo>
                <a:lnTo>
                  <a:pt x="397" y="881"/>
                </a:lnTo>
                <a:lnTo>
                  <a:pt x="397" y="881"/>
                </a:lnTo>
                <a:lnTo>
                  <a:pt x="396" y="859"/>
                </a:lnTo>
                <a:lnTo>
                  <a:pt x="399" y="803"/>
                </a:lnTo>
                <a:lnTo>
                  <a:pt x="408" y="748"/>
                </a:lnTo>
                <a:lnTo>
                  <a:pt x="421" y="696"/>
                </a:lnTo>
                <a:lnTo>
                  <a:pt x="441" y="646"/>
                </a:lnTo>
                <a:lnTo>
                  <a:pt x="465" y="599"/>
                </a:lnTo>
                <a:lnTo>
                  <a:pt x="494" y="555"/>
                </a:lnTo>
                <a:lnTo>
                  <a:pt x="527" y="514"/>
                </a:lnTo>
                <a:lnTo>
                  <a:pt x="564" y="477"/>
                </a:lnTo>
                <a:lnTo>
                  <a:pt x="604" y="443"/>
                </a:lnTo>
                <a:lnTo>
                  <a:pt x="647" y="414"/>
                </a:lnTo>
                <a:lnTo>
                  <a:pt x="694" y="389"/>
                </a:lnTo>
                <a:lnTo>
                  <a:pt x="744" y="370"/>
                </a:lnTo>
                <a:lnTo>
                  <a:pt x="795" y="356"/>
                </a:lnTo>
                <a:lnTo>
                  <a:pt x="849" y="347"/>
                </a:lnTo>
                <a:lnTo>
                  <a:pt x="904" y="344"/>
                </a:lnTo>
                <a:lnTo>
                  <a:pt x="933" y="345"/>
                </a:lnTo>
                <a:lnTo>
                  <a:pt x="961" y="347"/>
                </a:lnTo>
                <a:lnTo>
                  <a:pt x="978" y="350"/>
                </a:lnTo>
                <a:lnTo>
                  <a:pt x="1017" y="357"/>
                </a:lnTo>
                <a:lnTo>
                  <a:pt x="1037" y="362"/>
                </a:lnTo>
                <a:lnTo>
                  <a:pt x="1071" y="373"/>
                </a:lnTo>
                <a:lnTo>
                  <a:pt x="1091" y="380"/>
                </a:lnTo>
                <a:lnTo>
                  <a:pt x="1125" y="396"/>
                </a:lnTo>
                <a:lnTo>
                  <a:pt x="1131" y="399"/>
                </a:lnTo>
                <a:lnTo>
                  <a:pt x="1137" y="401"/>
                </a:lnTo>
                <a:lnTo>
                  <a:pt x="1182" y="346"/>
                </a:lnTo>
                <a:lnTo>
                  <a:pt x="1231" y="294"/>
                </a:lnTo>
                <a:lnTo>
                  <a:pt x="1282" y="245"/>
                </a:lnTo>
                <a:lnTo>
                  <a:pt x="1336" y="201"/>
                </a:lnTo>
                <a:lnTo>
                  <a:pt x="1395" y="160"/>
                </a:lnTo>
                <a:lnTo>
                  <a:pt x="1455" y="124"/>
                </a:lnTo>
                <a:lnTo>
                  <a:pt x="1517" y="92"/>
                </a:lnTo>
                <a:lnTo>
                  <a:pt x="1582" y="65"/>
                </a:lnTo>
                <a:lnTo>
                  <a:pt x="1649" y="42"/>
                </a:lnTo>
                <a:lnTo>
                  <a:pt x="1717" y="24"/>
                </a:lnTo>
                <a:lnTo>
                  <a:pt x="1785" y="10"/>
                </a:lnTo>
                <a:lnTo>
                  <a:pt x="1855" y="3"/>
                </a:lnTo>
                <a:lnTo>
                  <a:pt x="1926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F590C8-6EB9-402F-B90B-E8F38D5F5E4B}"/>
              </a:ext>
            </a:extLst>
          </p:cNvPr>
          <p:cNvSpPr txBox="1"/>
          <p:nvPr/>
        </p:nvSpPr>
        <p:spPr>
          <a:xfrm>
            <a:off x="7850194" y="2064886"/>
            <a:ext cx="83227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IP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Network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A4EAA53-2FB1-4C63-A4F2-67D41DA8D1F8}"/>
              </a:ext>
            </a:extLst>
          </p:cNvPr>
          <p:cNvSpPr txBox="1"/>
          <p:nvPr/>
        </p:nvSpPr>
        <p:spPr>
          <a:xfrm>
            <a:off x="5446945" y="1387845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5G Core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EDA566F-D5B8-4094-B9F7-0C1659C97908}"/>
              </a:ext>
            </a:extLst>
          </p:cNvPr>
          <p:cNvSpPr txBox="1"/>
          <p:nvPr/>
        </p:nvSpPr>
        <p:spPr>
          <a:xfrm>
            <a:off x="658728" y="3040177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DU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A33E7D7-53E2-4C90-BE41-3F81333BB29E}"/>
              </a:ext>
            </a:extLst>
          </p:cNvPr>
          <p:cNvGrpSpPr/>
          <p:nvPr/>
        </p:nvGrpSpPr>
        <p:grpSpPr>
          <a:xfrm>
            <a:off x="1610198" y="2572223"/>
            <a:ext cx="461963" cy="517525"/>
            <a:chOff x="5384800" y="1933575"/>
            <a:chExt cx="461963" cy="517525"/>
          </a:xfrm>
          <a:solidFill>
            <a:schemeClr val="bg1"/>
          </a:solidFill>
        </p:grpSpPr>
        <p:sp>
          <p:nvSpPr>
            <p:cNvPr id="119" name="Freeform 65">
              <a:extLst>
                <a:ext uri="{FF2B5EF4-FFF2-40B4-BE49-F238E27FC236}">
                  <a16:creationId xmlns:a16="http://schemas.microsoft.com/office/drawing/2014/main" id="{6FFF6176-79CD-4D9D-8C9E-D5FB2E2FDD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8480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6 w 867"/>
                <a:gd name="T11" fmla="*/ 2604 h 3265"/>
                <a:gd name="T12" fmla="*/ 264 w 867"/>
                <a:gd name="T13" fmla="*/ 2628 h 3265"/>
                <a:gd name="T14" fmla="*/ 247 w 867"/>
                <a:gd name="T15" fmla="*/ 2656 h 3265"/>
                <a:gd name="T16" fmla="*/ 234 w 867"/>
                <a:gd name="T17" fmla="*/ 2685 h 3265"/>
                <a:gd name="T18" fmla="*/ 227 w 867"/>
                <a:gd name="T19" fmla="*/ 2717 h 3265"/>
                <a:gd name="T20" fmla="*/ 224 w 867"/>
                <a:gd name="T21" fmla="*/ 2751 h 3265"/>
                <a:gd name="T22" fmla="*/ 227 w 867"/>
                <a:gd name="T23" fmla="*/ 2785 h 3265"/>
                <a:gd name="T24" fmla="*/ 234 w 867"/>
                <a:gd name="T25" fmla="*/ 2817 h 3265"/>
                <a:gd name="T26" fmla="*/ 247 w 867"/>
                <a:gd name="T27" fmla="*/ 2846 h 3265"/>
                <a:gd name="T28" fmla="*/ 264 w 867"/>
                <a:gd name="T29" fmla="*/ 2874 h 3265"/>
                <a:gd name="T30" fmla="*/ 286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2 w 867"/>
                <a:gd name="T51" fmla="*/ 2898 h 3265"/>
                <a:gd name="T52" fmla="*/ 604 w 867"/>
                <a:gd name="T53" fmla="*/ 2874 h 3265"/>
                <a:gd name="T54" fmla="*/ 621 w 867"/>
                <a:gd name="T55" fmla="*/ 2846 h 3265"/>
                <a:gd name="T56" fmla="*/ 634 w 867"/>
                <a:gd name="T57" fmla="*/ 2817 h 3265"/>
                <a:gd name="T58" fmla="*/ 641 w 867"/>
                <a:gd name="T59" fmla="*/ 2785 h 3265"/>
                <a:gd name="T60" fmla="*/ 645 w 867"/>
                <a:gd name="T61" fmla="*/ 2751 h 3265"/>
                <a:gd name="T62" fmla="*/ 641 w 867"/>
                <a:gd name="T63" fmla="*/ 2717 h 3265"/>
                <a:gd name="T64" fmla="*/ 634 w 867"/>
                <a:gd name="T65" fmla="*/ 2685 h 3265"/>
                <a:gd name="T66" fmla="*/ 621 w 867"/>
                <a:gd name="T67" fmla="*/ 2656 h 3265"/>
                <a:gd name="T68" fmla="*/ 604 w 867"/>
                <a:gd name="T69" fmla="*/ 2628 h 3265"/>
                <a:gd name="T70" fmla="*/ 582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4 w 867"/>
                <a:gd name="T83" fmla="*/ 1238 h 3265"/>
                <a:gd name="T84" fmla="*/ 224 w 867"/>
                <a:gd name="T85" fmla="*/ 1524 h 3265"/>
                <a:gd name="T86" fmla="*/ 645 w 867"/>
                <a:gd name="T87" fmla="*/ 1524 h 3265"/>
                <a:gd name="T88" fmla="*/ 645 w 867"/>
                <a:gd name="T89" fmla="*/ 1238 h 3265"/>
                <a:gd name="T90" fmla="*/ 224 w 867"/>
                <a:gd name="T91" fmla="*/ 1238 h 3265"/>
                <a:gd name="T92" fmla="*/ 224 w 867"/>
                <a:gd name="T93" fmla="*/ 306 h 3265"/>
                <a:gd name="T94" fmla="*/ 224 w 867"/>
                <a:gd name="T95" fmla="*/ 998 h 3265"/>
                <a:gd name="T96" fmla="*/ 645 w 867"/>
                <a:gd name="T97" fmla="*/ 998 h 3265"/>
                <a:gd name="T98" fmla="*/ 645 w 867"/>
                <a:gd name="T99" fmla="*/ 306 h 3265"/>
                <a:gd name="T100" fmla="*/ 224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6" y="2604"/>
                  </a:lnTo>
                  <a:lnTo>
                    <a:pt x="264" y="2628"/>
                  </a:lnTo>
                  <a:lnTo>
                    <a:pt x="247" y="2656"/>
                  </a:lnTo>
                  <a:lnTo>
                    <a:pt x="234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4" y="2817"/>
                  </a:lnTo>
                  <a:lnTo>
                    <a:pt x="247" y="2846"/>
                  </a:lnTo>
                  <a:lnTo>
                    <a:pt x="264" y="2874"/>
                  </a:lnTo>
                  <a:lnTo>
                    <a:pt x="286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2" y="2898"/>
                  </a:lnTo>
                  <a:lnTo>
                    <a:pt x="604" y="2874"/>
                  </a:lnTo>
                  <a:lnTo>
                    <a:pt x="621" y="2846"/>
                  </a:lnTo>
                  <a:lnTo>
                    <a:pt x="634" y="2817"/>
                  </a:lnTo>
                  <a:lnTo>
                    <a:pt x="641" y="2785"/>
                  </a:lnTo>
                  <a:lnTo>
                    <a:pt x="645" y="2751"/>
                  </a:lnTo>
                  <a:lnTo>
                    <a:pt x="641" y="2717"/>
                  </a:lnTo>
                  <a:lnTo>
                    <a:pt x="634" y="2685"/>
                  </a:lnTo>
                  <a:lnTo>
                    <a:pt x="621" y="2656"/>
                  </a:lnTo>
                  <a:lnTo>
                    <a:pt x="604" y="2628"/>
                  </a:lnTo>
                  <a:lnTo>
                    <a:pt x="582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5" y="1524"/>
                  </a:lnTo>
                  <a:lnTo>
                    <a:pt x="645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5" y="998"/>
                  </a:lnTo>
                  <a:lnTo>
                    <a:pt x="645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20" name="Freeform 66">
              <a:extLst>
                <a:ext uri="{FF2B5EF4-FFF2-40B4-BE49-F238E27FC236}">
                  <a16:creationId xmlns:a16="http://schemas.microsoft.com/office/drawing/2014/main" id="{B722DD45-2ADD-4D17-ADFB-9386D2949B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6725" y="1933575"/>
              <a:ext cx="138113" cy="517525"/>
            </a:xfrm>
            <a:custGeom>
              <a:avLst/>
              <a:gdLst>
                <a:gd name="T0" fmla="*/ 434 w 868"/>
                <a:gd name="T1" fmla="*/ 2544 h 3265"/>
                <a:gd name="T2" fmla="*/ 400 w 868"/>
                <a:gd name="T3" fmla="*/ 2546 h 3265"/>
                <a:gd name="T4" fmla="*/ 368 w 868"/>
                <a:gd name="T5" fmla="*/ 2554 h 3265"/>
                <a:gd name="T6" fmla="*/ 338 w 868"/>
                <a:gd name="T7" fmla="*/ 2567 h 3265"/>
                <a:gd name="T8" fmla="*/ 310 w 868"/>
                <a:gd name="T9" fmla="*/ 2584 h 3265"/>
                <a:gd name="T10" fmla="*/ 285 w 868"/>
                <a:gd name="T11" fmla="*/ 2604 h 3265"/>
                <a:gd name="T12" fmla="*/ 265 w 868"/>
                <a:gd name="T13" fmla="*/ 2628 h 3265"/>
                <a:gd name="T14" fmla="*/ 248 w 868"/>
                <a:gd name="T15" fmla="*/ 2656 h 3265"/>
                <a:gd name="T16" fmla="*/ 235 w 868"/>
                <a:gd name="T17" fmla="*/ 2685 h 3265"/>
                <a:gd name="T18" fmla="*/ 227 w 868"/>
                <a:gd name="T19" fmla="*/ 2717 h 3265"/>
                <a:gd name="T20" fmla="*/ 224 w 868"/>
                <a:gd name="T21" fmla="*/ 2751 h 3265"/>
                <a:gd name="T22" fmla="*/ 227 w 868"/>
                <a:gd name="T23" fmla="*/ 2785 h 3265"/>
                <a:gd name="T24" fmla="*/ 235 w 868"/>
                <a:gd name="T25" fmla="*/ 2817 h 3265"/>
                <a:gd name="T26" fmla="*/ 248 w 868"/>
                <a:gd name="T27" fmla="*/ 2846 h 3265"/>
                <a:gd name="T28" fmla="*/ 265 w 868"/>
                <a:gd name="T29" fmla="*/ 2874 h 3265"/>
                <a:gd name="T30" fmla="*/ 285 w 868"/>
                <a:gd name="T31" fmla="*/ 2898 h 3265"/>
                <a:gd name="T32" fmla="*/ 310 w 868"/>
                <a:gd name="T33" fmla="*/ 2919 h 3265"/>
                <a:gd name="T34" fmla="*/ 338 w 868"/>
                <a:gd name="T35" fmla="*/ 2936 h 3265"/>
                <a:gd name="T36" fmla="*/ 368 w 868"/>
                <a:gd name="T37" fmla="*/ 2949 h 3265"/>
                <a:gd name="T38" fmla="*/ 400 w 868"/>
                <a:gd name="T39" fmla="*/ 2956 h 3265"/>
                <a:gd name="T40" fmla="*/ 434 w 868"/>
                <a:gd name="T41" fmla="*/ 2959 h 3265"/>
                <a:gd name="T42" fmla="*/ 468 w 868"/>
                <a:gd name="T43" fmla="*/ 2956 h 3265"/>
                <a:gd name="T44" fmla="*/ 501 w 868"/>
                <a:gd name="T45" fmla="*/ 2949 h 3265"/>
                <a:gd name="T46" fmla="*/ 531 w 868"/>
                <a:gd name="T47" fmla="*/ 2936 h 3265"/>
                <a:gd name="T48" fmla="*/ 558 w 868"/>
                <a:gd name="T49" fmla="*/ 2919 h 3265"/>
                <a:gd name="T50" fmla="*/ 583 w 868"/>
                <a:gd name="T51" fmla="*/ 2898 h 3265"/>
                <a:gd name="T52" fmla="*/ 604 w 868"/>
                <a:gd name="T53" fmla="*/ 2874 h 3265"/>
                <a:gd name="T54" fmla="*/ 622 w 868"/>
                <a:gd name="T55" fmla="*/ 2846 h 3265"/>
                <a:gd name="T56" fmla="*/ 633 w 868"/>
                <a:gd name="T57" fmla="*/ 2817 h 3265"/>
                <a:gd name="T58" fmla="*/ 642 w 868"/>
                <a:gd name="T59" fmla="*/ 2785 h 3265"/>
                <a:gd name="T60" fmla="*/ 644 w 868"/>
                <a:gd name="T61" fmla="*/ 2751 h 3265"/>
                <a:gd name="T62" fmla="*/ 642 w 868"/>
                <a:gd name="T63" fmla="*/ 2717 h 3265"/>
                <a:gd name="T64" fmla="*/ 633 w 868"/>
                <a:gd name="T65" fmla="*/ 2685 h 3265"/>
                <a:gd name="T66" fmla="*/ 622 w 868"/>
                <a:gd name="T67" fmla="*/ 2656 h 3265"/>
                <a:gd name="T68" fmla="*/ 604 w 868"/>
                <a:gd name="T69" fmla="*/ 2628 h 3265"/>
                <a:gd name="T70" fmla="*/ 583 w 868"/>
                <a:gd name="T71" fmla="*/ 2604 h 3265"/>
                <a:gd name="T72" fmla="*/ 558 w 868"/>
                <a:gd name="T73" fmla="*/ 2584 h 3265"/>
                <a:gd name="T74" fmla="*/ 531 w 868"/>
                <a:gd name="T75" fmla="*/ 2567 h 3265"/>
                <a:gd name="T76" fmla="*/ 501 w 868"/>
                <a:gd name="T77" fmla="*/ 2554 h 3265"/>
                <a:gd name="T78" fmla="*/ 468 w 868"/>
                <a:gd name="T79" fmla="*/ 2546 h 3265"/>
                <a:gd name="T80" fmla="*/ 434 w 868"/>
                <a:gd name="T81" fmla="*/ 2544 h 3265"/>
                <a:gd name="T82" fmla="*/ 224 w 868"/>
                <a:gd name="T83" fmla="*/ 1238 h 3265"/>
                <a:gd name="T84" fmla="*/ 224 w 868"/>
                <a:gd name="T85" fmla="*/ 1524 h 3265"/>
                <a:gd name="T86" fmla="*/ 644 w 868"/>
                <a:gd name="T87" fmla="*/ 1524 h 3265"/>
                <a:gd name="T88" fmla="*/ 644 w 868"/>
                <a:gd name="T89" fmla="*/ 1238 h 3265"/>
                <a:gd name="T90" fmla="*/ 224 w 868"/>
                <a:gd name="T91" fmla="*/ 1238 h 3265"/>
                <a:gd name="T92" fmla="*/ 224 w 868"/>
                <a:gd name="T93" fmla="*/ 306 h 3265"/>
                <a:gd name="T94" fmla="*/ 224 w 868"/>
                <a:gd name="T95" fmla="*/ 998 h 3265"/>
                <a:gd name="T96" fmla="*/ 644 w 868"/>
                <a:gd name="T97" fmla="*/ 998 h 3265"/>
                <a:gd name="T98" fmla="*/ 644 w 868"/>
                <a:gd name="T99" fmla="*/ 306 h 3265"/>
                <a:gd name="T100" fmla="*/ 224 w 868"/>
                <a:gd name="T101" fmla="*/ 306 h 3265"/>
                <a:gd name="T102" fmla="*/ 0 w 868"/>
                <a:gd name="T103" fmla="*/ 0 h 3265"/>
                <a:gd name="T104" fmla="*/ 868 w 868"/>
                <a:gd name="T105" fmla="*/ 0 h 3265"/>
                <a:gd name="T106" fmla="*/ 868 w 868"/>
                <a:gd name="T107" fmla="*/ 3265 h 3265"/>
                <a:gd name="T108" fmla="*/ 0 w 868"/>
                <a:gd name="T109" fmla="*/ 3265 h 3265"/>
                <a:gd name="T110" fmla="*/ 0 w 868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8" h="3265">
                  <a:moveTo>
                    <a:pt x="434" y="2544"/>
                  </a:moveTo>
                  <a:lnTo>
                    <a:pt x="400" y="2546"/>
                  </a:lnTo>
                  <a:lnTo>
                    <a:pt x="368" y="2554"/>
                  </a:lnTo>
                  <a:lnTo>
                    <a:pt x="338" y="2567"/>
                  </a:lnTo>
                  <a:lnTo>
                    <a:pt x="310" y="2584"/>
                  </a:lnTo>
                  <a:lnTo>
                    <a:pt x="285" y="2604"/>
                  </a:lnTo>
                  <a:lnTo>
                    <a:pt x="265" y="2628"/>
                  </a:lnTo>
                  <a:lnTo>
                    <a:pt x="248" y="2656"/>
                  </a:lnTo>
                  <a:lnTo>
                    <a:pt x="235" y="2685"/>
                  </a:lnTo>
                  <a:lnTo>
                    <a:pt x="227" y="2717"/>
                  </a:lnTo>
                  <a:lnTo>
                    <a:pt x="224" y="2751"/>
                  </a:lnTo>
                  <a:lnTo>
                    <a:pt x="227" y="2785"/>
                  </a:lnTo>
                  <a:lnTo>
                    <a:pt x="235" y="2817"/>
                  </a:lnTo>
                  <a:lnTo>
                    <a:pt x="248" y="2846"/>
                  </a:lnTo>
                  <a:lnTo>
                    <a:pt x="265" y="2874"/>
                  </a:lnTo>
                  <a:lnTo>
                    <a:pt x="285" y="2898"/>
                  </a:lnTo>
                  <a:lnTo>
                    <a:pt x="310" y="2919"/>
                  </a:lnTo>
                  <a:lnTo>
                    <a:pt x="338" y="2936"/>
                  </a:lnTo>
                  <a:lnTo>
                    <a:pt x="368" y="2949"/>
                  </a:lnTo>
                  <a:lnTo>
                    <a:pt x="400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1" y="2949"/>
                  </a:lnTo>
                  <a:lnTo>
                    <a:pt x="531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4" y="2874"/>
                  </a:lnTo>
                  <a:lnTo>
                    <a:pt x="622" y="2846"/>
                  </a:lnTo>
                  <a:lnTo>
                    <a:pt x="633" y="2817"/>
                  </a:lnTo>
                  <a:lnTo>
                    <a:pt x="642" y="2785"/>
                  </a:lnTo>
                  <a:lnTo>
                    <a:pt x="644" y="2751"/>
                  </a:lnTo>
                  <a:lnTo>
                    <a:pt x="642" y="2717"/>
                  </a:lnTo>
                  <a:lnTo>
                    <a:pt x="633" y="2685"/>
                  </a:lnTo>
                  <a:lnTo>
                    <a:pt x="622" y="2656"/>
                  </a:lnTo>
                  <a:lnTo>
                    <a:pt x="604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1" y="2567"/>
                  </a:lnTo>
                  <a:lnTo>
                    <a:pt x="501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4" y="1238"/>
                  </a:moveTo>
                  <a:lnTo>
                    <a:pt x="224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4" y="1238"/>
                  </a:lnTo>
                  <a:close/>
                  <a:moveTo>
                    <a:pt x="224" y="306"/>
                  </a:moveTo>
                  <a:lnTo>
                    <a:pt x="224" y="998"/>
                  </a:lnTo>
                  <a:lnTo>
                    <a:pt x="644" y="998"/>
                  </a:lnTo>
                  <a:lnTo>
                    <a:pt x="644" y="306"/>
                  </a:lnTo>
                  <a:lnTo>
                    <a:pt x="224" y="306"/>
                  </a:lnTo>
                  <a:close/>
                  <a:moveTo>
                    <a:pt x="0" y="0"/>
                  </a:moveTo>
                  <a:lnTo>
                    <a:pt x="868" y="0"/>
                  </a:lnTo>
                  <a:lnTo>
                    <a:pt x="868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21" name="Freeform 67">
              <a:extLst>
                <a:ext uri="{FF2B5EF4-FFF2-40B4-BE49-F238E27FC236}">
                  <a16:creationId xmlns:a16="http://schemas.microsoft.com/office/drawing/2014/main" id="{07F15D2D-D08E-433A-B985-2CD7453E96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8650" y="1933575"/>
              <a:ext cx="138113" cy="517525"/>
            </a:xfrm>
            <a:custGeom>
              <a:avLst/>
              <a:gdLst>
                <a:gd name="T0" fmla="*/ 434 w 867"/>
                <a:gd name="T1" fmla="*/ 2544 h 3265"/>
                <a:gd name="T2" fmla="*/ 399 w 867"/>
                <a:gd name="T3" fmla="*/ 2546 h 3265"/>
                <a:gd name="T4" fmla="*/ 367 w 867"/>
                <a:gd name="T5" fmla="*/ 2554 h 3265"/>
                <a:gd name="T6" fmla="*/ 337 w 867"/>
                <a:gd name="T7" fmla="*/ 2567 h 3265"/>
                <a:gd name="T8" fmla="*/ 309 w 867"/>
                <a:gd name="T9" fmla="*/ 2584 h 3265"/>
                <a:gd name="T10" fmla="*/ 285 w 867"/>
                <a:gd name="T11" fmla="*/ 2604 h 3265"/>
                <a:gd name="T12" fmla="*/ 263 w 867"/>
                <a:gd name="T13" fmla="*/ 2628 h 3265"/>
                <a:gd name="T14" fmla="*/ 246 w 867"/>
                <a:gd name="T15" fmla="*/ 2656 h 3265"/>
                <a:gd name="T16" fmla="*/ 233 w 867"/>
                <a:gd name="T17" fmla="*/ 2685 h 3265"/>
                <a:gd name="T18" fmla="*/ 226 w 867"/>
                <a:gd name="T19" fmla="*/ 2717 h 3265"/>
                <a:gd name="T20" fmla="*/ 223 w 867"/>
                <a:gd name="T21" fmla="*/ 2751 h 3265"/>
                <a:gd name="T22" fmla="*/ 226 w 867"/>
                <a:gd name="T23" fmla="*/ 2785 h 3265"/>
                <a:gd name="T24" fmla="*/ 233 w 867"/>
                <a:gd name="T25" fmla="*/ 2817 h 3265"/>
                <a:gd name="T26" fmla="*/ 246 w 867"/>
                <a:gd name="T27" fmla="*/ 2846 h 3265"/>
                <a:gd name="T28" fmla="*/ 263 w 867"/>
                <a:gd name="T29" fmla="*/ 2874 h 3265"/>
                <a:gd name="T30" fmla="*/ 285 w 867"/>
                <a:gd name="T31" fmla="*/ 2898 h 3265"/>
                <a:gd name="T32" fmla="*/ 309 w 867"/>
                <a:gd name="T33" fmla="*/ 2919 h 3265"/>
                <a:gd name="T34" fmla="*/ 337 w 867"/>
                <a:gd name="T35" fmla="*/ 2936 h 3265"/>
                <a:gd name="T36" fmla="*/ 367 w 867"/>
                <a:gd name="T37" fmla="*/ 2949 h 3265"/>
                <a:gd name="T38" fmla="*/ 399 w 867"/>
                <a:gd name="T39" fmla="*/ 2956 h 3265"/>
                <a:gd name="T40" fmla="*/ 434 w 867"/>
                <a:gd name="T41" fmla="*/ 2959 h 3265"/>
                <a:gd name="T42" fmla="*/ 468 w 867"/>
                <a:gd name="T43" fmla="*/ 2956 h 3265"/>
                <a:gd name="T44" fmla="*/ 500 w 867"/>
                <a:gd name="T45" fmla="*/ 2949 h 3265"/>
                <a:gd name="T46" fmla="*/ 530 w 867"/>
                <a:gd name="T47" fmla="*/ 2936 h 3265"/>
                <a:gd name="T48" fmla="*/ 558 w 867"/>
                <a:gd name="T49" fmla="*/ 2919 h 3265"/>
                <a:gd name="T50" fmla="*/ 583 w 867"/>
                <a:gd name="T51" fmla="*/ 2898 h 3265"/>
                <a:gd name="T52" fmla="*/ 603 w 867"/>
                <a:gd name="T53" fmla="*/ 2874 h 3265"/>
                <a:gd name="T54" fmla="*/ 620 w 867"/>
                <a:gd name="T55" fmla="*/ 2846 h 3265"/>
                <a:gd name="T56" fmla="*/ 633 w 867"/>
                <a:gd name="T57" fmla="*/ 2817 h 3265"/>
                <a:gd name="T58" fmla="*/ 641 w 867"/>
                <a:gd name="T59" fmla="*/ 2785 h 3265"/>
                <a:gd name="T60" fmla="*/ 644 w 867"/>
                <a:gd name="T61" fmla="*/ 2751 h 3265"/>
                <a:gd name="T62" fmla="*/ 641 w 867"/>
                <a:gd name="T63" fmla="*/ 2717 h 3265"/>
                <a:gd name="T64" fmla="*/ 633 w 867"/>
                <a:gd name="T65" fmla="*/ 2685 h 3265"/>
                <a:gd name="T66" fmla="*/ 620 w 867"/>
                <a:gd name="T67" fmla="*/ 2656 h 3265"/>
                <a:gd name="T68" fmla="*/ 603 w 867"/>
                <a:gd name="T69" fmla="*/ 2628 h 3265"/>
                <a:gd name="T70" fmla="*/ 583 w 867"/>
                <a:gd name="T71" fmla="*/ 2604 h 3265"/>
                <a:gd name="T72" fmla="*/ 558 w 867"/>
                <a:gd name="T73" fmla="*/ 2584 h 3265"/>
                <a:gd name="T74" fmla="*/ 530 w 867"/>
                <a:gd name="T75" fmla="*/ 2567 h 3265"/>
                <a:gd name="T76" fmla="*/ 500 w 867"/>
                <a:gd name="T77" fmla="*/ 2554 h 3265"/>
                <a:gd name="T78" fmla="*/ 468 w 867"/>
                <a:gd name="T79" fmla="*/ 2546 h 3265"/>
                <a:gd name="T80" fmla="*/ 434 w 867"/>
                <a:gd name="T81" fmla="*/ 2544 h 3265"/>
                <a:gd name="T82" fmla="*/ 223 w 867"/>
                <a:gd name="T83" fmla="*/ 1238 h 3265"/>
                <a:gd name="T84" fmla="*/ 223 w 867"/>
                <a:gd name="T85" fmla="*/ 1524 h 3265"/>
                <a:gd name="T86" fmla="*/ 644 w 867"/>
                <a:gd name="T87" fmla="*/ 1524 h 3265"/>
                <a:gd name="T88" fmla="*/ 644 w 867"/>
                <a:gd name="T89" fmla="*/ 1238 h 3265"/>
                <a:gd name="T90" fmla="*/ 223 w 867"/>
                <a:gd name="T91" fmla="*/ 1238 h 3265"/>
                <a:gd name="T92" fmla="*/ 223 w 867"/>
                <a:gd name="T93" fmla="*/ 306 h 3265"/>
                <a:gd name="T94" fmla="*/ 223 w 867"/>
                <a:gd name="T95" fmla="*/ 999 h 3265"/>
                <a:gd name="T96" fmla="*/ 644 w 867"/>
                <a:gd name="T97" fmla="*/ 999 h 3265"/>
                <a:gd name="T98" fmla="*/ 644 w 867"/>
                <a:gd name="T99" fmla="*/ 306 h 3265"/>
                <a:gd name="T100" fmla="*/ 223 w 867"/>
                <a:gd name="T101" fmla="*/ 306 h 3265"/>
                <a:gd name="T102" fmla="*/ 0 w 867"/>
                <a:gd name="T103" fmla="*/ 0 h 3265"/>
                <a:gd name="T104" fmla="*/ 867 w 867"/>
                <a:gd name="T105" fmla="*/ 0 h 3265"/>
                <a:gd name="T106" fmla="*/ 867 w 867"/>
                <a:gd name="T107" fmla="*/ 3265 h 3265"/>
                <a:gd name="T108" fmla="*/ 0 w 867"/>
                <a:gd name="T109" fmla="*/ 3265 h 3265"/>
                <a:gd name="T110" fmla="*/ 0 w 867"/>
                <a:gd name="T111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7" h="3265">
                  <a:moveTo>
                    <a:pt x="434" y="2544"/>
                  </a:moveTo>
                  <a:lnTo>
                    <a:pt x="399" y="2546"/>
                  </a:lnTo>
                  <a:lnTo>
                    <a:pt x="367" y="2554"/>
                  </a:lnTo>
                  <a:lnTo>
                    <a:pt x="337" y="2567"/>
                  </a:lnTo>
                  <a:lnTo>
                    <a:pt x="309" y="2584"/>
                  </a:lnTo>
                  <a:lnTo>
                    <a:pt x="285" y="2604"/>
                  </a:lnTo>
                  <a:lnTo>
                    <a:pt x="263" y="2628"/>
                  </a:lnTo>
                  <a:lnTo>
                    <a:pt x="246" y="2656"/>
                  </a:lnTo>
                  <a:lnTo>
                    <a:pt x="233" y="2685"/>
                  </a:lnTo>
                  <a:lnTo>
                    <a:pt x="226" y="2717"/>
                  </a:lnTo>
                  <a:lnTo>
                    <a:pt x="223" y="2751"/>
                  </a:lnTo>
                  <a:lnTo>
                    <a:pt x="226" y="2785"/>
                  </a:lnTo>
                  <a:lnTo>
                    <a:pt x="233" y="2817"/>
                  </a:lnTo>
                  <a:lnTo>
                    <a:pt x="246" y="2846"/>
                  </a:lnTo>
                  <a:lnTo>
                    <a:pt x="263" y="2874"/>
                  </a:lnTo>
                  <a:lnTo>
                    <a:pt x="285" y="2898"/>
                  </a:lnTo>
                  <a:lnTo>
                    <a:pt x="309" y="2919"/>
                  </a:lnTo>
                  <a:lnTo>
                    <a:pt x="337" y="2936"/>
                  </a:lnTo>
                  <a:lnTo>
                    <a:pt x="367" y="2949"/>
                  </a:lnTo>
                  <a:lnTo>
                    <a:pt x="399" y="2956"/>
                  </a:lnTo>
                  <a:lnTo>
                    <a:pt x="434" y="2959"/>
                  </a:lnTo>
                  <a:lnTo>
                    <a:pt x="468" y="2956"/>
                  </a:lnTo>
                  <a:lnTo>
                    <a:pt x="500" y="2949"/>
                  </a:lnTo>
                  <a:lnTo>
                    <a:pt x="530" y="2936"/>
                  </a:lnTo>
                  <a:lnTo>
                    <a:pt x="558" y="2919"/>
                  </a:lnTo>
                  <a:lnTo>
                    <a:pt x="583" y="2898"/>
                  </a:lnTo>
                  <a:lnTo>
                    <a:pt x="603" y="2874"/>
                  </a:lnTo>
                  <a:lnTo>
                    <a:pt x="620" y="2846"/>
                  </a:lnTo>
                  <a:lnTo>
                    <a:pt x="633" y="2817"/>
                  </a:lnTo>
                  <a:lnTo>
                    <a:pt x="641" y="2785"/>
                  </a:lnTo>
                  <a:lnTo>
                    <a:pt x="644" y="2751"/>
                  </a:lnTo>
                  <a:lnTo>
                    <a:pt x="641" y="2717"/>
                  </a:lnTo>
                  <a:lnTo>
                    <a:pt x="633" y="2685"/>
                  </a:lnTo>
                  <a:lnTo>
                    <a:pt x="620" y="2656"/>
                  </a:lnTo>
                  <a:lnTo>
                    <a:pt x="603" y="2628"/>
                  </a:lnTo>
                  <a:lnTo>
                    <a:pt x="583" y="2604"/>
                  </a:lnTo>
                  <a:lnTo>
                    <a:pt x="558" y="2584"/>
                  </a:lnTo>
                  <a:lnTo>
                    <a:pt x="530" y="2567"/>
                  </a:lnTo>
                  <a:lnTo>
                    <a:pt x="500" y="2554"/>
                  </a:lnTo>
                  <a:lnTo>
                    <a:pt x="468" y="2546"/>
                  </a:lnTo>
                  <a:lnTo>
                    <a:pt x="434" y="2544"/>
                  </a:lnTo>
                  <a:close/>
                  <a:moveTo>
                    <a:pt x="223" y="1238"/>
                  </a:moveTo>
                  <a:lnTo>
                    <a:pt x="223" y="1524"/>
                  </a:lnTo>
                  <a:lnTo>
                    <a:pt x="644" y="1524"/>
                  </a:lnTo>
                  <a:lnTo>
                    <a:pt x="644" y="1238"/>
                  </a:lnTo>
                  <a:lnTo>
                    <a:pt x="223" y="1238"/>
                  </a:lnTo>
                  <a:close/>
                  <a:moveTo>
                    <a:pt x="223" y="306"/>
                  </a:moveTo>
                  <a:lnTo>
                    <a:pt x="223" y="999"/>
                  </a:lnTo>
                  <a:lnTo>
                    <a:pt x="644" y="999"/>
                  </a:lnTo>
                  <a:lnTo>
                    <a:pt x="644" y="306"/>
                  </a:lnTo>
                  <a:lnTo>
                    <a:pt x="223" y="306"/>
                  </a:lnTo>
                  <a:close/>
                  <a:moveTo>
                    <a:pt x="0" y="0"/>
                  </a:moveTo>
                  <a:lnTo>
                    <a:pt x="867" y="0"/>
                  </a:lnTo>
                  <a:lnTo>
                    <a:pt x="867" y="3265"/>
                  </a:lnTo>
                  <a:lnTo>
                    <a:pt x="0" y="32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F5AC490B-82EB-4C5F-AFDA-A15572E2F86B}"/>
              </a:ext>
            </a:extLst>
          </p:cNvPr>
          <p:cNvSpPr txBox="1"/>
          <p:nvPr/>
        </p:nvSpPr>
        <p:spPr>
          <a:xfrm>
            <a:off x="1303192" y="3095867"/>
            <a:ext cx="103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CU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5CFE1E3-9112-4663-A880-38FAF0389F24}"/>
              </a:ext>
            </a:extLst>
          </p:cNvPr>
          <p:cNvGrpSpPr/>
          <p:nvPr/>
        </p:nvGrpSpPr>
        <p:grpSpPr>
          <a:xfrm>
            <a:off x="5303519" y="2136038"/>
            <a:ext cx="1754941" cy="1020339"/>
            <a:chOff x="10265729" y="1416780"/>
            <a:chExt cx="2941708" cy="1572618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55A972D-E055-4FC7-B505-AAF6D724BB55}"/>
                </a:ext>
              </a:extLst>
            </p:cNvPr>
            <p:cNvSpPr/>
            <p:nvPr/>
          </p:nvSpPr>
          <p:spPr>
            <a:xfrm>
              <a:off x="11290544" y="1976645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+mn-ea"/>
                </a:rPr>
                <a:t>NEF</a:t>
              </a:r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F4F3B244-8F2A-4232-85C0-CB2004AFB1AE}"/>
                </a:ext>
              </a:extLst>
            </p:cNvPr>
            <p:cNvSpPr/>
            <p:nvPr/>
          </p:nvSpPr>
          <p:spPr>
            <a:xfrm>
              <a:off x="10265729" y="1423874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+mn-ea"/>
                </a:rPr>
                <a:t>NRF</a:t>
              </a: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77EBFFF8-C863-49CC-8B79-943B6900E42E}"/>
                </a:ext>
              </a:extLst>
            </p:cNvPr>
            <p:cNvSpPr/>
            <p:nvPr/>
          </p:nvSpPr>
          <p:spPr>
            <a:xfrm>
              <a:off x="11295190" y="2514803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+mn-ea"/>
                </a:rPr>
                <a:t>PCF</a:t>
              </a:r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558653F2-BA4C-441A-A417-0752CDFCC385}"/>
                </a:ext>
              </a:extLst>
            </p:cNvPr>
            <p:cNvSpPr/>
            <p:nvPr/>
          </p:nvSpPr>
          <p:spPr>
            <a:xfrm>
              <a:off x="10265729" y="1994308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+mn-ea"/>
                </a:rPr>
                <a:t>UDM</a:t>
              </a:r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34B0DB0D-3F74-41CB-9B1A-183705A01133}"/>
                </a:ext>
              </a:extLst>
            </p:cNvPr>
            <p:cNvSpPr/>
            <p:nvPr/>
          </p:nvSpPr>
          <p:spPr>
            <a:xfrm>
              <a:off x="12293037" y="1423942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+mn-ea"/>
                </a:rPr>
                <a:t>AUSF</a:t>
              </a:r>
            </a:p>
          </p:txBody>
        </p: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E42D8051-62E2-4192-9D1E-E39F1E884950}"/>
                </a:ext>
              </a:extLst>
            </p:cNvPr>
            <p:cNvSpPr/>
            <p:nvPr/>
          </p:nvSpPr>
          <p:spPr>
            <a:xfrm>
              <a:off x="12293037" y="1962100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+mn-ea"/>
                </a:rPr>
                <a:t>AMF</a:t>
              </a:r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513848FD-C4EC-4EC9-934D-F7F2E007C6B2}"/>
                </a:ext>
              </a:extLst>
            </p:cNvPr>
            <p:cNvSpPr/>
            <p:nvPr/>
          </p:nvSpPr>
          <p:spPr>
            <a:xfrm>
              <a:off x="10265729" y="2531688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+mn-ea"/>
                </a:rPr>
                <a:t>SMF</a:t>
              </a:r>
            </a:p>
          </p:txBody>
        </p:sp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09FC3E70-65BF-43C8-83A5-75BA50942402}"/>
                </a:ext>
              </a:extLst>
            </p:cNvPr>
            <p:cNvSpPr/>
            <p:nvPr/>
          </p:nvSpPr>
          <p:spPr>
            <a:xfrm>
              <a:off x="11290544" y="1416780"/>
              <a:ext cx="914400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+mn-ea"/>
                </a:rPr>
                <a:t>NSSF</a:t>
              </a: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491D1FEE-98A5-413A-ADD1-CA921C5C91F0}"/>
              </a:ext>
            </a:extLst>
          </p:cNvPr>
          <p:cNvSpPr/>
          <p:nvPr/>
        </p:nvSpPr>
        <p:spPr>
          <a:xfrm>
            <a:off x="5171848" y="2064885"/>
            <a:ext cx="2127418" cy="123142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D8439C0C-0BE5-4FA9-947D-D5E13FD656C9}"/>
              </a:ext>
            </a:extLst>
          </p:cNvPr>
          <p:cNvCxnSpPr>
            <a:cxnSpLocks/>
          </p:cNvCxnSpPr>
          <p:nvPr/>
        </p:nvCxnSpPr>
        <p:spPr>
          <a:xfrm>
            <a:off x="7319201" y="2364933"/>
            <a:ext cx="268989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096B2566-1CD6-4020-B228-4A2FE6657EF1}"/>
              </a:ext>
            </a:extLst>
          </p:cNvPr>
          <p:cNvSpPr txBox="1"/>
          <p:nvPr/>
        </p:nvSpPr>
        <p:spPr>
          <a:xfrm>
            <a:off x="2839855" y="3257278"/>
            <a:ext cx="21274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MEC: Multi-access Edge Computing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75CDA00-29B6-4022-92EC-45716FECDEA7}"/>
              </a:ext>
            </a:extLst>
          </p:cNvPr>
          <p:cNvGrpSpPr/>
          <p:nvPr/>
        </p:nvGrpSpPr>
        <p:grpSpPr>
          <a:xfrm>
            <a:off x="502869" y="840973"/>
            <a:ext cx="623111" cy="665767"/>
            <a:chOff x="274684" y="1781423"/>
            <a:chExt cx="665436" cy="669057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025AF3DB-3113-455E-9604-C0D1066A5AC3}"/>
                </a:ext>
              </a:extLst>
            </p:cNvPr>
            <p:cNvGrpSpPr/>
            <p:nvPr/>
          </p:nvGrpSpPr>
          <p:grpSpPr>
            <a:xfrm>
              <a:off x="274684" y="1781423"/>
              <a:ext cx="665436" cy="669057"/>
              <a:chOff x="4457700" y="2682875"/>
              <a:chExt cx="527051" cy="565150"/>
            </a:xfrm>
            <a:solidFill>
              <a:schemeClr val="bg1"/>
            </a:solidFill>
          </p:grpSpPr>
          <p:sp>
            <p:nvSpPr>
              <p:cNvPr id="147" name="Freeform 222">
                <a:extLst>
                  <a:ext uri="{FF2B5EF4-FFF2-40B4-BE49-F238E27FC236}">
                    <a16:creationId xmlns:a16="http://schemas.microsoft.com/office/drawing/2014/main" id="{37E5F8DA-54C4-4F8E-8B44-F2D755FED5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7700" y="2682875"/>
                <a:ext cx="373063" cy="466725"/>
              </a:xfrm>
              <a:custGeom>
                <a:avLst/>
                <a:gdLst>
                  <a:gd name="T0" fmla="*/ 1972 w 2353"/>
                  <a:gd name="T1" fmla="*/ 0 h 2933"/>
                  <a:gd name="T2" fmla="*/ 2065 w 2353"/>
                  <a:gd name="T3" fmla="*/ 12 h 2933"/>
                  <a:gd name="T4" fmla="*/ 2150 w 2353"/>
                  <a:gd name="T5" fmla="*/ 46 h 2933"/>
                  <a:gd name="T6" fmla="*/ 2225 w 2353"/>
                  <a:gd name="T7" fmla="*/ 98 h 2933"/>
                  <a:gd name="T8" fmla="*/ 2285 w 2353"/>
                  <a:gd name="T9" fmla="*/ 165 h 2933"/>
                  <a:gd name="T10" fmla="*/ 2327 w 2353"/>
                  <a:gd name="T11" fmla="*/ 245 h 2933"/>
                  <a:gd name="T12" fmla="*/ 2350 w 2353"/>
                  <a:gd name="T13" fmla="*/ 336 h 2933"/>
                  <a:gd name="T14" fmla="*/ 2353 w 2353"/>
                  <a:gd name="T15" fmla="*/ 1972 h 2933"/>
                  <a:gd name="T16" fmla="*/ 2343 w 2353"/>
                  <a:gd name="T17" fmla="*/ 2017 h 2933"/>
                  <a:gd name="T18" fmla="*/ 2315 w 2353"/>
                  <a:gd name="T19" fmla="*/ 2051 h 2933"/>
                  <a:gd name="T20" fmla="*/ 2275 w 2353"/>
                  <a:gd name="T21" fmla="*/ 2071 h 2933"/>
                  <a:gd name="T22" fmla="*/ 2229 w 2353"/>
                  <a:gd name="T23" fmla="*/ 2071 h 2933"/>
                  <a:gd name="T24" fmla="*/ 2189 w 2353"/>
                  <a:gd name="T25" fmla="*/ 2051 h 2933"/>
                  <a:gd name="T26" fmla="*/ 2161 w 2353"/>
                  <a:gd name="T27" fmla="*/ 2017 h 2933"/>
                  <a:gd name="T28" fmla="*/ 2152 w 2353"/>
                  <a:gd name="T29" fmla="*/ 1972 h 2933"/>
                  <a:gd name="T30" fmla="*/ 2148 w 2353"/>
                  <a:gd name="T31" fmla="*/ 351 h 2933"/>
                  <a:gd name="T32" fmla="*/ 2127 w 2353"/>
                  <a:gd name="T33" fmla="*/ 292 h 2933"/>
                  <a:gd name="T34" fmla="*/ 2088 w 2353"/>
                  <a:gd name="T35" fmla="*/ 246 h 2933"/>
                  <a:gd name="T36" fmla="*/ 2034 w 2353"/>
                  <a:gd name="T37" fmla="*/ 215 h 2933"/>
                  <a:gd name="T38" fmla="*/ 1972 w 2353"/>
                  <a:gd name="T39" fmla="*/ 204 h 2933"/>
                  <a:gd name="T40" fmla="*/ 349 w 2353"/>
                  <a:gd name="T41" fmla="*/ 206 h 2933"/>
                  <a:gd name="T42" fmla="*/ 291 w 2353"/>
                  <a:gd name="T43" fmla="*/ 227 h 2933"/>
                  <a:gd name="T44" fmla="*/ 244 w 2353"/>
                  <a:gd name="T45" fmla="*/ 268 h 2933"/>
                  <a:gd name="T46" fmla="*/ 213 w 2353"/>
                  <a:gd name="T47" fmla="*/ 321 h 2933"/>
                  <a:gd name="T48" fmla="*/ 202 w 2353"/>
                  <a:gd name="T49" fmla="*/ 383 h 2933"/>
                  <a:gd name="T50" fmla="*/ 199 w 2353"/>
                  <a:gd name="T51" fmla="*/ 2855 h 2933"/>
                  <a:gd name="T52" fmla="*/ 180 w 2353"/>
                  <a:gd name="T53" fmla="*/ 2895 h 2933"/>
                  <a:gd name="T54" fmla="*/ 145 w 2353"/>
                  <a:gd name="T55" fmla="*/ 2923 h 2933"/>
                  <a:gd name="T56" fmla="*/ 101 w 2353"/>
                  <a:gd name="T57" fmla="*/ 2933 h 2933"/>
                  <a:gd name="T58" fmla="*/ 57 w 2353"/>
                  <a:gd name="T59" fmla="*/ 2923 h 2933"/>
                  <a:gd name="T60" fmla="*/ 23 w 2353"/>
                  <a:gd name="T61" fmla="*/ 2895 h 2933"/>
                  <a:gd name="T62" fmla="*/ 3 w 2353"/>
                  <a:gd name="T63" fmla="*/ 2855 h 2933"/>
                  <a:gd name="T64" fmla="*/ 0 w 2353"/>
                  <a:gd name="T65" fmla="*/ 383 h 2933"/>
                  <a:gd name="T66" fmla="*/ 12 w 2353"/>
                  <a:gd name="T67" fmla="*/ 289 h 2933"/>
                  <a:gd name="T68" fmla="*/ 45 w 2353"/>
                  <a:gd name="T69" fmla="*/ 204 h 2933"/>
                  <a:gd name="T70" fmla="*/ 97 w 2353"/>
                  <a:gd name="T71" fmla="*/ 129 h 2933"/>
                  <a:gd name="T72" fmla="*/ 164 w 2353"/>
                  <a:gd name="T73" fmla="*/ 70 h 2933"/>
                  <a:gd name="T74" fmla="*/ 244 w 2353"/>
                  <a:gd name="T75" fmla="*/ 26 h 2933"/>
                  <a:gd name="T76" fmla="*/ 334 w 2353"/>
                  <a:gd name="T77" fmla="*/ 3 h 29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353" h="2933">
                    <a:moveTo>
                      <a:pt x="381" y="0"/>
                    </a:moveTo>
                    <a:lnTo>
                      <a:pt x="1972" y="0"/>
                    </a:lnTo>
                    <a:lnTo>
                      <a:pt x="2020" y="3"/>
                    </a:lnTo>
                    <a:lnTo>
                      <a:pt x="2065" y="12"/>
                    </a:lnTo>
                    <a:lnTo>
                      <a:pt x="2110" y="26"/>
                    </a:lnTo>
                    <a:lnTo>
                      <a:pt x="2150" y="46"/>
                    </a:lnTo>
                    <a:lnTo>
                      <a:pt x="2189" y="70"/>
                    </a:lnTo>
                    <a:lnTo>
                      <a:pt x="2225" y="98"/>
                    </a:lnTo>
                    <a:lnTo>
                      <a:pt x="2257" y="129"/>
                    </a:lnTo>
                    <a:lnTo>
                      <a:pt x="2285" y="165"/>
                    </a:lnTo>
                    <a:lnTo>
                      <a:pt x="2309" y="204"/>
                    </a:lnTo>
                    <a:lnTo>
                      <a:pt x="2327" y="245"/>
                    </a:lnTo>
                    <a:lnTo>
                      <a:pt x="2341" y="289"/>
                    </a:lnTo>
                    <a:lnTo>
                      <a:pt x="2350" y="336"/>
                    </a:lnTo>
                    <a:lnTo>
                      <a:pt x="2353" y="383"/>
                    </a:lnTo>
                    <a:lnTo>
                      <a:pt x="2353" y="1972"/>
                    </a:lnTo>
                    <a:lnTo>
                      <a:pt x="2351" y="1996"/>
                    </a:lnTo>
                    <a:lnTo>
                      <a:pt x="2343" y="2017"/>
                    </a:lnTo>
                    <a:lnTo>
                      <a:pt x="2331" y="2036"/>
                    </a:lnTo>
                    <a:lnTo>
                      <a:pt x="2315" y="2051"/>
                    </a:lnTo>
                    <a:lnTo>
                      <a:pt x="2297" y="2064"/>
                    </a:lnTo>
                    <a:lnTo>
                      <a:pt x="2275" y="2071"/>
                    </a:lnTo>
                    <a:lnTo>
                      <a:pt x="2253" y="2074"/>
                    </a:lnTo>
                    <a:lnTo>
                      <a:pt x="2229" y="2071"/>
                    </a:lnTo>
                    <a:lnTo>
                      <a:pt x="2208" y="2064"/>
                    </a:lnTo>
                    <a:lnTo>
                      <a:pt x="2189" y="2051"/>
                    </a:lnTo>
                    <a:lnTo>
                      <a:pt x="2173" y="2036"/>
                    </a:lnTo>
                    <a:lnTo>
                      <a:pt x="2161" y="2017"/>
                    </a:lnTo>
                    <a:lnTo>
                      <a:pt x="2154" y="1996"/>
                    </a:lnTo>
                    <a:lnTo>
                      <a:pt x="2152" y="1972"/>
                    </a:lnTo>
                    <a:lnTo>
                      <a:pt x="2152" y="383"/>
                    </a:lnTo>
                    <a:lnTo>
                      <a:pt x="2148" y="351"/>
                    </a:lnTo>
                    <a:lnTo>
                      <a:pt x="2140" y="321"/>
                    </a:lnTo>
                    <a:lnTo>
                      <a:pt x="2127" y="292"/>
                    </a:lnTo>
                    <a:lnTo>
                      <a:pt x="2110" y="268"/>
                    </a:lnTo>
                    <a:lnTo>
                      <a:pt x="2088" y="246"/>
                    </a:lnTo>
                    <a:lnTo>
                      <a:pt x="2062" y="227"/>
                    </a:lnTo>
                    <a:lnTo>
                      <a:pt x="2034" y="215"/>
                    </a:lnTo>
                    <a:lnTo>
                      <a:pt x="2004" y="206"/>
                    </a:lnTo>
                    <a:lnTo>
                      <a:pt x="1972" y="204"/>
                    </a:lnTo>
                    <a:lnTo>
                      <a:pt x="381" y="204"/>
                    </a:lnTo>
                    <a:lnTo>
                      <a:pt x="349" y="206"/>
                    </a:lnTo>
                    <a:lnTo>
                      <a:pt x="319" y="215"/>
                    </a:lnTo>
                    <a:lnTo>
                      <a:pt x="291" y="227"/>
                    </a:lnTo>
                    <a:lnTo>
                      <a:pt x="266" y="246"/>
                    </a:lnTo>
                    <a:lnTo>
                      <a:pt x="244" y="268"/>
                    </a:lnTo>
                    <a:lnTo>
                      <a:pt x="227" y="292"/>
                    </a:lnTo>
                    <a:lnTo>
                      <a:pt x="213" y="321"/>
                    </a:lnTo>
                    <a:lnTo>
                      <a:pt x="205" y="351"/>
                    </a:lnTo>
                    <a:lnTo>
                      <a:pt x="202" y="383"/>
                    </a:lnTo>
                    <a:lnTo>
                      <a:pt x="202" y="2832"/>
                    </a:lnTo>
                    <a:lnTo>
                      <a:pt x="199" y="2855"/>
                    </a:lnTo>
                    <a:lnTo>
                      <a:pt x="192" y="2877"/>
                    </a:lnTo>
                    <a:lnTo>
                      <a:pt x="180" y="2895"/>
                    </a:lnTo>
                    <a:lnTo>
                      <a:pt x="165" y="2911"/>
                    </a:lnTo>
                    <a:lnTo>
                      <a:pt x="145" y="2923"/>
                    </a:lnTo>
                    <a:lnTo>
                      <a:pt x="125" y="2931"/>
                    </a:lnTo>
                    <a:lnTo>
                      <a:pt x="101" y="2933"/>
                    </a:lnTo>
                    <a:lnTo>
                      <a:pt x="79" y="2931"/>
                    </a:lnTo>
                    <a:lnTo>
                      <a:pt x="57" y="2923"/>
                    </a:lnTo>
                    <a:lnTo>
                      <a:pt x="38" y="2911"/>
                    </a:lnTo>
                    <a:lnTo>
                      <a:pt x="23" y="2895"/>
                    </a:lnTo>
                    <a:lnTo>
                      <a:pt x="11" y="2877"/>
                    </a:lnTo>
                    <a:lnTo>
                      <a:pt x="3" y="2855"/>
                    </a:lnTo>
                    <a:lnTo>
                      <a:pt x="0" y="2832"/>
                    </a:lnTo>
                    <a:lnTo>
                      <a:pt x="0" y="383"/>
                    </a:lnTo>
                    <a:lnTo>
                      <a:pt x="3" y="336"/>
                    </a:lnTo>
                    <a:lnTo>
                      <a:pt x="12" y="289"/>
                    </a:lnTo>
                    <a:lnTo>
                      <a:pt x="26" y="245"/>
                    </a:lnTo>
                    <a:lnTo>
                      <a:pt x="45" y="204"/>
                    </a:lnTo>
                    <a:lnTo>
                      <a:pt x="69" y="165"/>
                    </a:lnTo>
                    <a:lnTo>
                      <a:pt x="97" y="129"/>
                    </a:lnTo>
                    <a:lnTo>
                      <a:pt x="128" y="98"/>
                    </a:lnTo>
                    <a:lnTo>
                      <a:pt x="164" y="70"/>
                    </a:lnTo>
                    <a:lnTo>
                      <a:pt x="202" y="46"/>
                    </a:lnTo>
                    <a:lnTo>
                      <a:pt x="244" y="26"/>
                    </a:lnTo>
                    <a:lnTo>
                      <a:pt x="287" y="12"/>
                    </a:lnTo>
                    <a:lnTo>
                      <a:pt x="334" y="3"/>
                    </a:lnTo>
                    <a:lnTo>
                      <a:pt x="38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48" name="Freeform 224">
                <a:extLst>
                  <a:ext uri="{FF2B5EF4-FFF2-40B4-BE49-F238E27FC236}">
                    <a16:creationId xmlns:a16="http://schemas.microsoft.com/office/drawing/2014/main" id="{FE90B579-7C9B-4EED-B71C-252411BB238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57700" y="3111500"/>
                <a:ext cx="373063" cy="136525"/>
              </a:xfrm>
              <a:custGeom>
                <a:avLst/>
                <a:gdLst>
                  <a:gd name="T0" fmla="*/ 202 w 2353"/>
                  <a:gd name="T1" fmla="*/ 479 h 862"/>
                  <a:gd name="T2" fmla="*/ 213 w 2353"/>
                  <a:gd name="T3" fmla="*/ 542 h 862"/>
                  <a:gd name="T4" fmla="*/ 244 w 2353"/>
                  <a:gd name="T5" fmla="*/ 595 h 862"/>
                  <a:gd name="T6" fmla="*/ 291 w 2353"/>
                  <a:gd name="T7" fmla="*/ 635 h 862"/>
                  <a:gd name="T8" fmla="*/ 349 w 2353"/>
                  <a:gd name="T9" fmla="*/ 657 h 862"/>
                  <a:gd name="T10" fmla="*/ 1972 w 2353"/>
                  <a:gd name="T11" fmla="*/ 660 h 862"/>
                  <a:gd name="T12" fmla="*/ 2034 w 2353"/>
                  <a:gd name="T13" fmla="*/ 648 h 862"/>
                  <a:gd name="T14" fmla="*/ 2088 w 2353"/>
                  <a:gd name="T15" fmla="*/ 617 h 862"/>
                  <a:gd name="T16" fmla="*/ 2127 w 2353"/>
                  <a:gd name="T17" fmla="*/ 570 h 862"/>
                  <a:gd name="T18" fmla="*/ 2148 w 2353"/>
                  <a:gd name="T19" fmla="*/ 512 h 862"/>
                  <a:gd name="T20" fmla="*/ 2152 w 2353"/>
                  <a:gd name="T21" fmla="*/ 203 h 862"/>
                  <a:gd name="T22" fmla="*/ 101 w 2353"/>
                  <a:gd name="T23" fmla="*/ 0 h 862"/>
                  <a:gd name="T24" fmla="*/ 2275 w 2353"/>
                  <a:gd name="T25" fmla="*/ 3 h 862"/>
                  <a:gd name="T26" fmla="*/ 2315 w 2353"/>
                  <a:gd name="T27" fmla="*/ 23 h 862"/>
                  <a:gd name="T28" fmla="*/ 2343 w 2353"/>
                  <a:gd name="T29" fmla="*/ 57 h 862"/>
                  <a:gd name="T30" fmla="*/ 2353 w 2353"/>
                  <a:gd name="T31" fmla="*/ 102 h 862"/>
                  <a:gd name="T32" fmla="*/ 2350 w 2353"/>
                  <a:gd name="T33" fmla="*/ 527 h 862"/>
                  <a:gd name="T34" fmla="*/ 2327 w 2353"/>
                  <a:gd name="T35" fmla="*/ 618 h 862"/>
                  <a:gd name="T36" fmla="*/ 2285 w 2353"/>
                  <a:gd name="T37" fmla="*/ 698 h 862"/>
                  <a:gd name="T38" fmla="*/ 2225 w 2353"/>
                  <a:gd name="T39" fmla="*/ 766 h 862"/>
                  <a:gd name="T40" fmla="*/ 2150 w 2353"/>
                  <a:gd name="T41" fmla="*/ 817 h 862"/>
                  <a:gd name="T42" fmla="*/ 2065 w 2353"/>
                  <a:gd name="T43" fmla="*/ 851 h 862"/>
                  <a:gd name="T44" fmla="*/ 1972 w 2353"/>
                  <a:gd name="T45" fmla="*/ 862 h 862"/>
                  <a:gd name="T46" fmla="*/ 334 w 2353"/>
                  <a:gd name="T47" fmla="*/ 859 h 862"/>
                  <a:gd name="T48" fmla="*/ 244 w 2353"/>
                  <a:gd name="T49" fmla="*/ 836 h 862"/>
                  <a:gd name="T50" fmla="*/ 164 w 2353"/>
                  <a:gd name="T51" fmla="*/ 793 h 862"/>
                  <a:gd name="T52" fmla="*/ 97 w 2353"/>
                  <a:gd name="T53" fmla="*/ 734 h 862"/>
                  <a:gd name="T54" fmla="*/ 45 w 2353"/>
                  <a:gd name="T55" fmla="*/ 659 h 862"/>
                  <a:gd name="T56" fmla="*/ 12 w 2353"/>
                  <a:gd name="T57" fmla="*/ 573 h 862"/>
                  <a:gd name="T58" fmla="*/ 0 w 2353"/>
                  <a:gd name="T59" fmla="*/ 479 h 862"/>
                  <a:gd name="T60" fmla="*/ 3 w 2353"/>
                  <a:gd name="T61" fmla="*/ 79 h 862"/>
                  <a:gd name="T62" fmla="*/ 23 w 2353"/>
                  <a:gd name="T63" fmla="*/ 39 h 862"/>
                  <a:gd name="T64" fmla="*/ 57 w 2353"/>
                  <a:gd name="T65" fmla="*/ 11 h 862"/>
                  <a:gd name="T66" fmla="*/ 101 w 2353"/>
                  <a:gd name="T67" fmla="*/ 0 h 8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353" h="862">
                    <a:moveTo>
                      <a:pt x="202" y="203"/>
                    </a:moveTo>
                    <a:lnTo>
                      <a:pt x="202" y="479"/>
                    </a:lnTo>
                    <a:lnTo>
                      <a:pt x="205" y="512"/>
                    </a:lnTo>
                    <a:lnTo>
                      <a:pt x="213" y="542"/>
                    </a:lnTo>
                    <a:lnTo>
                      <a:pt x="227" y="570"/>
                    </a:lnTo>
                    <a:lnTo>
                      <a:pt x="244" y="595"/>
                    </a:lnTo>
                    <a:lnTo>
                      <a:pt x="266" y="617"/>
                    </a:lnTo>
                    <a:lnTo>
                      <a:pt x="291" y="635"/>
                    </a:lnTo>
                    <a:lnTo>
                      <a:pt x="319" y="648"/>
                    </a:lnTo>
                    <a:lnTo>
                      <a:pt x="349" y="657"/>
                    </a:lnTo>
                    <a:lnTo>
                      <a:pt x="381" y="660"/>
                    </a:lnTo>
                    <a:lnTo>
                      <a:pt x="1972" y="660"/>
                    </a:lnTo>
                    <a:lnTo>
                      <a:pt x="2004" y="657"/>
                    </a:lnTo>
                    <a:lnTo>
                      <a:pt x="2034" y="648"/>
                    </a:lnTo>
                    <a:lnTo>
                      <a:pt x="2062" y="635"/>
                    </a:lnTo>
                    <a:lnTo>
                      <a:pt x="2088" y="617"/>
                    </a:lnTo>
                    <a:lnTo>
                      <a:pt x="2110" y="595"/>
                    </a:lnTo>
                    <a:lnTo>
                      <a:pt x="2127" y="570"/>
                    </a:lnTo>
                    <a:lnTo>
                      <a:pt x="2140" y="542"/>
                    </a:lnTo>
                    <a:lnTo>
                      <a:pt x="2148" y="512"/>
                    </a:lnTo>
                    <a:lnTo>
                      <a:pt x="2152" y="479"/>
                    </a:lnTo>
                    <a:lnTo>
                      <a:pt x="2152" y="203"/>
                    </a:lnTo>
                    <a:lnTo>
                      <a:pt x="202" y="203"/>
                    </a:lnTo>
                    <a:close/>
                    <a:moveTo>
                      <a:pt x="101" y="0"/>
                    </a:moveTo>
                    <a:lnTo>
                      <a:pt x="2253" y="0"/>
                    </a:lnTo>
                    <a:lnTo>
                      <a:pt x="2275" y="3"/>
                    </a:lnTo>
                    <a:lnTo>
                      <a:pt x="2297" y="11"/>
                    </a:lnTo>
                    <a:lnTo>
                      <a:pt x="2315" y="23"/>
                    </a:lnTo>
                    <a:lnTo>
                      <a:pt x="2331" y="39"/>
                    </a:lnTo>
                    <a:lnTo>
                      <a:pt x="2343" y="57"/>
                    </a:lnTo>
                    <a:lnTo>
                      <a:pt x="2351" y="79"/>
                    </a:lnTo>
                    <a:lnTo>
                      <a:pt x="2353" y="102"/>
                    </a:lnTo>
                    <a:lnTo>
                      <a:pt x="2353" y="479"/>
                    </a:lnTo>
                    <a:lnTo>
                      <a:pt x="2350" y="527"/>
                    </a:lnTo>
                    <a:lnTo>
                      <a:pt x="2341" y="573"/>
                    </a:lnTo>
                    <a:lnTo>
                      <a:pt x="2327" y="618"/>
                    </a:lnTo>
                    <a:lnTo>
                      <a:pt x="2309" y="659"/>
                    </a:lnTo>
                    <a:lnTo>
                      <a:pt x="2285" y="698"/>
                    </a:lnTo>
                    <a:lnTo>
                      <a:pt x="2257" y="734"/>
                    </a:lnTo>
                    <a:lnTo>
                      <a:pt x="2225" y="766"/>
                    </a:lnTo>
                    <a:lnTo>
                      <a:pt x="2189" y="793"/>
                    </a:lnTo>
                    <a:lnTo>
                      <a:pt x="2150" y="817"/>
                    </a:lnTo>
                    <a:lnTo>
                      <a:pt x="2110" y="836"/>
                    </a:lnTo>
                    <a:lnTo>
                      <a:pt x="2065" y="851"/>
                    </a:lnTo>
                    <a:lnTo>
                      <a:pt x="2020" y="859"/>
                    </a:lnTo>
                    <a:lnTo>
                      <a:pt x="1972" y="862"/>
                    </a:lnTo>
                    <a:lnTo>
                      <a:pt x="381" y="862"/>
                    </a:lnTo>
                    <a:lnTo>
                      <a:pt x="334" y="859"/>
                    </a:lnTo>
                    <a:lnTo>
                      <a:pt x="287" y="851"/>
                    </a:lnTo>
                    <a:lnTo>
                      <a:pt x="244" y="836"/>
                    </a:lnTo>
                    <a:lnTo>
                      <a:pt x="202" y="817"/>
                    </a:lnTo>
                    <a:lnTo>
                      <a:pt x="164" y="793"/>
                    </a:lnTo>
                    <a:lnTo>
                      <a:pt x="128" y="766"/>
                    </a:lnTo>
                    <a:lnTo>
                      <a:pt x="97" y="734"/>
                    </a:lnTo>
                    <a:lnTo>
                      <a:pt x="69" y="698"/>
                    </a:lnTo>
                    <a:lnTo>
                      <a:pt x="45" y="659"/>
                    </a:lnTo>
                    <a:lnTo>
                      <a:pt x="26" y="618"/>
                    </a:lnTo>
                    <a:lnTo>
                      <a:pt x="12" y="573"/>
                    </a:lnTo>
                    <a:lnTo>
                      <a:pt x="3" y="527"/>
                    </a:lnTo>
                    <a:lnTo>
                      <a:pt x="0" y="479"/>
                    </a:lnTo>
                    <a:lnTo>
                      <a:pt x="0" y="102"/>
                    </a:lnTo>
                    <a:lnTo>
                      <a:pt x="3" y="79"/>
                    </a:lnTo>
                    <a:lnTo>
                      <a:pt x="11" y="57"/>
                    </a:lnTo>
                    <a:lnTo>
                      <a:pt x="23" y="39"/>
                    </a:lnTo>
                    <a:lnTo>
                      <a:pt x="38" y="23"/>
                    </a:lnTo>
                    <a:lnTo>
                      <a:pt x="57" y="11"/>
                    </a:lnTo>
                    <a:lnTo>
                      <a:pt x="79" y="3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49" name="Freeform 225">
                <a:extLst>
                  <a:ext uri="{FF2B5EF4-FFF2-40B4-BE49-F238E27FC236}">
                    <a16:creationId xmlns:a16="http://schemas.microsoft.com/office/drawing/2014/main" id="{CDF6B9DF-E421-4E49-9CFA-69101A462F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3750" y="3163888"/>
                <a:ext cx="82550" cy="31750"/>
              </a:xfrm>
              <a:custGeom>
                <a:avLst/>
                <a:gdLst>
                  <a:gd name="T0" fmla="*/ 101 w 526"/>
                  <a:gd name="T1" fmla="*/ 0 h 202"/>
                  <a:gd name="T2" fmla="*/ 425 w 526"/>
                  <a:gd name="T3" fmla="*/ 0 h 202"/>
                  <a:gd name="T4" fmla="*/ 448 w 526"/>
                  <a:gd name="T5" fmla="*/ 2 h 202"/>
                  <a:gd name="T6" fmla="*/ 469 w 526"/>
                  <a:gd name="T7" fmla="*/ 10 h 202"/>
                  <a:gd name="T8" fmla="*/ 488 w 526"/>
                  <a:gd name="T9" fmla="*/ 22 h 202"/>
                  <a:gd name="T10" fmla="*/ 503 w 526"/>
                  <a:gd name="T11" fmla="*/ 38 h 202"/>
                  <a:gd name="T12" fmla="*/ 515 w 526"/>
                  <a:gd name="T13" fmla="*/ 56 h 202"/>
                  <a:gd name="T14" fmla="*/ 523 w 526"/>
                  <a:gd name="T15" fmla="*/ 78 h 202"/>
                  <a:gd name="T16" fmla="*/ 526 w 526"/>
                  <a:gd name="T17" fmla="*/ 101 h 202"/>
                  <a:gd name="T18" fmla="*/ 523 w 526"/>
                  <a:gd name="T19" fmla="*/ 124 h 202"/>
                  <a:gd name="T20" fmla="*/ 515 w 526"/>
                  <a:gd name="T21" fmla="*/ 145 h 202"/>
                  <a:gd name="T22" fmla="*/ 503 w 526"/>
                  <a:gd name="T23" fmla="*/ 164 h 202"/>
                  <a:gd name="T24" fmla="*/ 488 w 526"/>
                  <a:gd name="T25" fmla="*/ 180 h 202"/>
                  <a:gd name="T26" fmla="*/ 469 w 526"/>
                  <a:gd name="T27" fmla="*/ 191 h 202"/>
                  <a:gd name="T28" fmla="*/ 448 w 526"/>
                  <a:gd name="T29" fmla="*/ 199 h 202"/>
                  <a:gd name="T30" fmla="*/ 425 w 526"/>
                  <a:gd name="T31" fmla="*/ 202 h 202"/>
                  <a:gd name="T32" fmla="*/ 101 w 526"/>
                  <a:gd name="T33" fmla="*/ 202 h 202"/>
                  <a:gd name="T34" fmla="*/ 78 w 526"/>
                  <a:gd name="T35" fmla="*/ 199 h 202"/>
                  <a:gd name="T36" fmla="*/ 56 w 526"/>
                  <a:gd name="T37" fmla="*/ 191 h 202"/>
                  <a:gd name="T38" fmla="*/ 38 w 526"/>
                  <a:gd name="T39" fmla="*/ 180 h 202"/>
                  <a:gd name="T40" fmla="*/ 22 w 526"/>
                  <a:gd name="T41" fmla="*/ 164 h 202"/>
                  <a:gd name="T42" fmla="*/ 10 w 526"/>
                  <a:gd name="T43" fmla="*/ 145 h 202"/>
                  <a:gd name="T44" fmla="*/ 3 w 526"/>
                  <a:gd name="T45" fmla="*/ 124 h 202"/>
                  <a:gd name="T46" fmla="*/ 0 w 526"/>
                  <a:gd name="T47" fmla="*/ 101 h 202"/>
                  <a:gd name="T48" fmla="*/ 3 w 526"/>
                  <a:gd name="T49" fmla="*/ 78 h 202"/>
                  <a:gd name="T50" fmla="*/ 10 w 526"/>
                  <a:gd name="T51" fmla="*/ 56 h 202"/>
                  <a:gd name="T52" fmla="*/ 22 w 526"/>
                  <a:gd name="T53" fmla="*/ 38 h 202"/>
                  <a:gd name="T54" fmla="*/ 38 w 526"/>
                  <a:gd name="T55" fmla="*/ 22 h 202"/>
                  <a:gd name="T56" fmla="*/ 56 w 526"/>
                  <a:gd name="T57" fmla="*/ 10 h 202"/>
                  <a:gd name="T58" fmla="*/ 78 w 526"/>
                  <a:gd name="T59" fmla="*/ 2 h 202"/>
                  <a:gd name="T60" fmla="*/ 101 w 526"/>
                  <a:gd name="T61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26" h="202">
                    <a:moveTo>
                      <a:pt x="101" y="0"/>
                    </a:moveTo>
                    <a:lnTo>
                      <a:pt x="425" y="0"/>
                    </a:lnTo>
                    <a:lnTo>
                      <a:pt x="448" y="2"/>
                    </a:lnTo>
                    <a:lnTo>
                      <a:pt x="469" y="10"/>
                    </a:lnTo>
                    <a:lnTo>
                      <a:pt x="488" y="22"/>
                    </a:lnTo>
                    <a:lnTo>
                      <a:pt x="503" y="38"/>
                    </a:lnTo>
                    <a:lnTo>
                      <a:pt x="515" y="56"/>
                    </a:lnTo>
                    <a:lnTo>
                      <a:pt x="523" y="78"/>
                    </a:lnTo>
                    <a:lnTo>
                      <a:pt x="526" y="101"/>
                    </a:lnTo>
                    <a:lnTo>
                      <a:pt x="523" y="124"/>
                    </a:lnTo>
                    <a:lnTo>
                      <a:pt x="515" y="145"/>
                    </a:lnTo>
                    <a:lnTo>
                      <a:pt x="503" y="164"/>
                    </a:lnTo>
                    <a:lnTo>
                      <a:pt x="488" y="180"/>
                    </a:lnTo>
                    <a:lnTo>
                      <a:pt x="469" y="191"/>
                    </a:lnTo>
                    <a:lnTo>
                      <a:pt x="448" y="199"/>
                    </a:lnTo>
                    <a:lnTo>
                      <a:pt x="425" y="202"/>
                    </a:lnTo>
                    <a:lnTo>
                      <a:pt x="101" y="202"/>
                    </a:lnTo>
                    <a:lnTo>
                      <a:pt x="78" y="199"/>
                    </a:lnTo>
                    <a:lnTo>
                      <a:pt x="56" y="191"/>
                    </a:lnTo>
                    <a:lnTo>
                      <a:pt x="38" y="180"/>
                    </a:lnTo>
                    <a:lnTo>
                      <a:pt x="22" y="164"/>
                    </a:lnTo>
                    <a:lnTo>
                      <a:pt x="10" y="145"/>
                    </a:lnTo>
                    <a:lnTo>
                      <a:pt x="3" y="124"/>
                    </a:lnTo>
                    <a:lnTo>
                      <a:pt x="0" y="101"/>
                    </a:lnTo>
                    <a:lnTo>
                      <a:pt x="3" y="78"/>
                    </a:lnTo>
                    <a:lnTo>
                      <a:pt x="10" y="56"/>
                    </a:lnTo>
                    <a:lnTo>
                      <a:pt x="22" y="38"/>
                    </a:lnTo>
                    <a:lnTo>
                      <a:pt x="38" y="22"/>
                    </a:lnTo>
                    <a:lnTo>
                      <a:pt x="56" y="10"/>
                    </a:lnTo>
                    <a:lnTo>
                      <a:pt x="78" y="2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50" name="Freeform 226">
                <a:extLst>
                  <a:ext uri="{FF2B5EF4-FFF2-40B4-BE49-F238E27FC236}">
                    <a16:creationId xmlns:a16="http://schemas.microsoft.com/office/drawing/2014/main" id="{BDAEC736-66B6-4A43-BB38-9B04D23E56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9013" y="3057525"/>
                <a:ext cx="31750" cy="106363"/>
              </a:xfrm>
              <a:custGeom>
                <a:avLst/>
                <a:gdLst>
                  <a:gd name="T0" fmla="*/ 101 w 201"/>
                  <a:gd name="T1" fmla="*/ 0 h 668"/>
                  <a:gd name="T2" fmla="*/ 123 w 201"/>
                  <a:gd name="T3" fmla="*/ 4 h 668"/>
                  <a:gd name="T4" fmla="*/ 145 w 201"/>
                  <a:gd name="T5" fmla="*/ 11 h 668"/>
                  <a:gd name="T6" fmla="*/ 163 w 201"/>
                  <a:gd name="T7" fmla="*/ 23 h 668"/>
                  <a:gd name="T8" fmla="*/ 179 w 201"/>
                  <a:gd name="T9" fmla="*/ 38 h 668"/>
                  <a:gd name="T10" fmla="*/ 191 w 201"/>
                  <a:gd name="T11" fmla="*/ 58 h 668"/>
                  <a:gd name="T12" fmla="*/ 199 w 201"/>
                  <a:gd name="T13" fmla="*/ 78 h 668"/>
                  <a:gd name="T14" fmla="*/ 201 w 201"/>
                  <a:gd name="T15" fmla="*/ 102 h 668"/>
                  <a:gd name="T16" fmla="*/ 201 w 201"/>
                  <a:gd name="T17" fmla="*/ 566 h 668"/>
                  <a:gd name="T18" fmla="*/ 199 w 201"/>
                  <a:gd name="T19" fmla="*/ 589 h 668"/>
                  <a:gd name="T20" fmla="*/ 191 w 201"/>
                  <a:gd name="T21" fmla="*/ 611 h 668"/>
                  <a:gd name="T22" fmla="*/ 179 w 201"/>
                  <a:gd name="T23" fmla="*/ 629 h 668"/>
                  <a:gd name="T24" fmla="*/ 163 w 201"/>
                  <a:gd name="T25" fmla="*/ 645 h 668"/>
                  <a:gd name="T26" fmla="*/ 145 w 201"/>
                  <a:gd name="T27" fmla="*/ 657 h 668"/>
                  <a:gd name="T28" fmla="*/ 123 w 201"/>
                  <a:gd name="T29" fmla="*/ 665 h 668"/>
                  <a:gd name="T30" fmla="*/ 101 w 201"/>
                  <a:gd name="T31" fmla="*/ 668 h 668"/>
                  <a:gd name="T32" fmla="*/ 77 w 201"/>
                  <a:gd name="T33" fmla="*/ 665 h 668"/>
                  <a:gd name="T34" fmla="*/ 56 w 201"/>
                  <a:gd name="T35" fmla="*/ 657 h 668"/>
                  <a:gd name="T36" fmla="*/ 37 w 201"/>
                  <a:gd name="T37" fmla="*/ 645 h 668"/>
                  <a:gd name="T38" fmla="*/ 21 w 201"/>
                  <a:gd name="T39" fmla="*/ 629 h 668"/>
                  <a:gd name="T40" fmla="*/ 9 w 201"/>
                  <a:gd name="T41" fmla="*/ 611 h 668"/>
                  <a:gd name="T42" fmla="*/ 2 w 201"/>
                  <a:gd name="T43" fmla="*/ 589 h 668"/>
                  <a:gd name="T44" fmla="*/ 0 w 201"/>
                  <a:gd name="T45" fmla="*/ 566 h 668"/>
                  <a:gd name="T46" fmla="*/ 0 w 201"/>
                  <a:gd name="T47" fmla="*/ 102 h 668"/>
                  <a:gd name="T48" fmla="*/ 2 w 201"/>
                  <a:gd name="T49" fmla="*/ 78 h 668"/>
                  <a:gd name="T50" fmla="*/ 9 w 201"/>
                  <a:gd name="T51" fmla="*/ 58 h 668"/>
                  <a:gd name="T52" fmla="*/ 21 w 201"/>
                  <a:gd name="T53" fmla="*/ 38 h 668"/>
                  <a:gd name="T54" fmla="*/ 37 w 201"/>
                  <a:gd name="T55" fmla="*/ 23 h 668"/>
                  <a:gd name="T56" fmla="*/ 56 w 201"/>
                  <a:gd name="T57" fmla="*/ 11 h 668"/>
                  <a:gd name="T58" fmla="*/ 77 w 201"/>
                  <a:gd name="T59" fmla="*/ 4 h 668"/>
                  <a:gd name="T60" fmla="*/ 101 w 201"/>
                  <a:gd name="T61" fmla="*/ 0 h 6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1" h="668">
                    <a:moveTo>
                      <a:pt x="101" y="0"/>
                    </a:moveTo>
                    <a:lnTo>
                      <a:pt x="123" y="4"/>
                    </a:lnTo>
                    <a:lnTo>
                      <a:pt x="145" y="11"/>
                    </a:lnTo>
                    <a:lnTo>
                      <a:pt x="163" y="23"/>
                    </a:lnTo>
                    <a:lnTo>
                      <a:pt x="179" y="38"/>
                    </a:lnTo>
                    <a:lnTo>
                      <a:pt x="191" y="58"/>
                    </a:lnTo>
                    <a:lnTo>
                      <a:pt x="199" y="78"/>
                    </a:lnTo>
                    <a:lnTo>
                      <a:pt x="201" y="102"/>
                    </a:lnTo>
                    <a:lnTo>
                      <a:pt x="201" y="566"/>
                    </a:lnTo>
                    <a:lnTo>
                      <a:pt x="199" y="589"/>
                    </a:lnTo>
                    <a:lnTo>
                      <a:pt x="191" y="611"/>
                    </a:lnTo>
                    <a:lnTo>
                      <a:pt x="179" y="629"/>
                    </a:lnTo>
                    <a:lnTo>
                      <a:pt x="163" y="645"/>
                    </a:lnTo>
                    <a:lnTo>
                      <a:pt x="145" y="657"/>
                    </a:lnTo>
                    <a:lnTo>
                      <a:pt x="123" y="665"/>
                    </a:lnTo>
                    <a:lnTo>
                      <a:pt x="101" y="668"/>
                    </a:lnTo>
                    <a:lnTo>
                      <a:pt x="77" y="665"/>
                    </a:lnTo>
                    <a:lnTo>
                      <a:pt x="56" y="657"/>
                    </a:lnTo>
                    <a:lnTo>
                      <a:pt x="37" y="645"/>
                    </a:lnTo>
                    <a:lnTo>
                      <a:pt x="21" y="629"/>
                    </a:lnTo>
                    <a:lnTo>
                      <a:pt x="9" y="611"/>
                    </a:lnTo>
                    <a:lnTo>
                      <a:pt x="2" y="589"/>
                    </a:lnTo>
                    <a:lnTo>
                      <a:pt x="0" y="566"/>
                    </a:lnTo>
                    <a:lnTo>
                      <a:pt x="0" y="102"/>
                    </a:lnTo>
                    <a:lnTo>
                      <a:pt x="2" y="78"/>
                    </a:lnTo>
                    <a:lnTo>
                      <a:pt x="9" y="58"/>
                    </a:lnTo>
                    <a:lnTo>
                      <a:pt x="21" y="38"/>
                    </a:lnTo>
                    <a:lnTo>
                      <a:pt x="37" y="23"/>
                    </a:lnTo>
                    <a:lnTo>
                      <a:pt x="56" y="11"/>
                    </a:lnTo>
                    <a:lnTo>
                      <a:pt x="77" y="4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51" name="Freeform 227">
                <a:extLst>
                  <a:ext uri="{FF2B5EF4-FFF2-40B4-BE49-F238E27FC236}">
                    <a16:creationId xmlns:a16="http://schemas.microsoft.com/office/drawing/2014/main" id="{F32C080B-CBE1-4953-8A2F-A47510BAFF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0138" y="2863850"/>
                <a:ext cx="74613" cy="204788"/>
              </a:xfrm>
              <a:custGeom>
                <a:avLst/>
                <a:gdLst>
                  <a:gd name="T0" fmla="*/ 158 w 463"/>
                  <a:gd name="T1" fmla="*/ 0 h 1288"/>
                  <a:gd name="T2" fmla="*/ 200 w 463"/>
                  <a:gd name="T3" fmla="*/ 15 h 1288"/>
                  <a:gd name="T4" fmla="*/ 265 w 463"/>
                  <a:gd name="T5" fmla="*/ 81 h 1288"/>
                  <a:gd name="T6" fmla="*/ 343 w 463"/>
                  <a:gd name="T7" fmla="*/ 189 h 1288"/>
                  <a:gd name="T8" fmla="*/ 401 w 463"/>
                  <a:gd name="T9" fmla="*/ 307 h 1288"/>
                  <a:gd name="T10" fmla="*/ 440 w 463"/>
                  <a:gd name="T11" fmla="*/ 430 h 1288"/>
                  <a:gd name="T12" fmla="*/ 459 w 463"/>
                  <a:gd name="T13" fmla="*/ 558 h 1288"/>
                  <a:gd name="T14" fmla="*/ 459 w 463"/>
                  <a:gd name="T15" fmla="*/ 687 h 1288"/>
                  <a:gd name="T16" fmla="*/ 440 w 463"/>
                  <a:gd name="T17" fmla="*/ 814 h 1288"/>
                  <a:gd name="T18" fmla="*/ 401 w 463"/>
                  <a:gd name="T19" fmla="*/ 938 h 1288"/>
                  <a:gd name="T20" fmla="*/ 343 w 463"/>
                  <a:gd name="T21" fmla="*/ 1056 h 1288"/>
                  <a:gd name="T22" fmla="*/ 265 w 463"/>
                  <a:gd name="T23" fmla="*/ 1165 h 1288"/>
                  <a:gd name="T24" fmla="*/ 192 w 463"/>
                  <a:gd name="T25" fmla="*/ 1241 h 1288"/>
                  <a:gd name="T26" fmla="*/ 145 w 463"/>
                  <a:gd name="T27" fmla="*/ 1277 h 1288"/>
                  <a:gd name="T28" fmla="*/ 101 w 463"/>
                  <a:gd name="T29" fmla="*/ 1288 h 1288"/>
                  <a:gd name="T30" fmla="*/ 59 w 463"/>
                  <a:gd name="T31" fmla="*/ 1279 h 1288"/>
                  <a:gd name="T32" fmla="*/ 23 w 463"/>
                  <a:gd name="T33" fmla="*/ 1251 h 1288"/>
                  <a:gd name="T34" fmla="*/ 3 w 463"/>
                  <a:gd name="T35" fmla="*/ 1211 h 1288"/>
                  <a:gd name="T36" fmla="*/ 2 w 463"/>
                  <a:gd name="T37" fmla="*/ 1167 h 1288"/>
                  <a:gd name="T38" fmla="*/ 19 w 463"/>
                  <a:gd name="T39" fmla="*/ 1126 h 1288"/>
                  <a:gd name="T40" fmla="*/ 76 w 463"/>
                  <a:gd name="T41" fmla="*/ 1072 h 1288"/>
                  <a:gd name="T42" fmla="*/ 153 w 463"/>
                  <a:gd name="T43" fmla="*/ 979 h 1288"/>
                  <a:gd name="T44" fmla="*/ 209 w 463"/>
                  <a:gd name="T45" fmla="*/ 875 h 1288"/>
                  <a:gd name="T46" fmla="*/ 245 w 463"/>
                  <a:gd name="T47" fmla="*/ 766 h 1288"/>
                  <a:gd name="T48" fmla="*/ 260 w 463"/>
                  <a:gd name="T49" fmla="*/ 651 h 1288"/>
                  <a:gd name="T50" fmla="*/ 255 w 463"/>
                  <a:gd name="T51" fmla="*/ 536 h 1288"/>
                  <a:gd name="T52" fmla="*/ 229 w 463"/>
                  <a:gd name="T53" fmla="*/ 424 h 1288"/>
                  <a:gd name="T54" fmla="*/ 183 w 463"/>
                  <a:gd name="T55" fmla="*/ 316 h 1288"/>
                  <a:gd name="T56" fmla="*/ 117 w 463"/>
                  <a:gd name="T57" fmla="*/ 218 h 1288"/>
                  <a:gd name="T58" fmla="*/ 61 w 463"/>
                  <a:gd name="T59" fmla="*/ 154 h 1288"/>
                  <a:gd name="T60" fmla="*/ 47 w 463"/>
                  <a:gd name="T61" fmla="*/ 112 h 1288"/>
                  <a:gd name="T62" fmla="*/ 51 w 463"/>
                  <a:gd name="T63" fmla="*/ 69 h 1288"/>
                  <a:gd name="T64" fmla="*/ 76 w 463"/>
                  <a:gd name="T65" fmla="*/ 30 h 1288"/>
                  <a:gd name="T66" fmla="*/ 114 w 463"/>
                  <a:gd name="T67" fmla="*/ 6 h 1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63" h="1288">
                    <a:moveTo>
                      <a:pt x="136" y="0"/>
                    </a:moveTo>
                    <a:lnTo>
                      <a:pt x="158" y="0"/>
                    </a:lnTo>
                    <a:lnTo>
                      <a:pt x="179" y="6"/>
                    </a:lnTo>
                    <a:lnTo>
                      <a:pt x="200" y="15"/>
                    </a:lnTo>
                    <a:lnTo>
                      <a:pt x="218" y="30"/>
                    </a:lnTo>
                    <a:lnTo>
                      <a:pt x="265" y="81"/>
                    </a:lnTo>
                    <a:lnTo>
                      <a:pt x="307" y="134"/>
                    </a:lnTo>
                    <a:lnTo>
                      <a:pt x="343" y="189"/>
                    </a:lnTo>
                    <a:lnTo>
                      <a:pt x="374" y="247"/>
                    </a:lnTo>
                    <a:lnTo>
                      <a:pt x="401" y="307"/>
                    </a:lnTo>
                    <a:lnTo>
                      <a:pt x="423" y="368"/>
                    </a:lnTo>
                    <a:lnTo>
                      <a:pt x="440" y="430"/>
                    </a:lnTo>
                    <a:lnTo>
                      <a:pt x="453" y="494"/>
                    </a:lnTo>
                    <a:lnTo>
                      <a:pt x="459" y="558"/>
                    </a:lnTo>
                    <a:lnTo>
                      <a:pt x="463" y="623"/>
                    </a:lnTo>
                    <a:lnTo>
                      <a:pt x="459" y="687"/>
                    </a:lnTo>
                    <a:lnTo>
                      <a:pt x="453" y="750"/>
                    </a:lnTo>
                    <a:lnTo>
                      <a:pt x="440" y="814"/>
                    </a:lnTo>
                    <a:lnTo>
                      <a:pt x="423" y="877"/>
                    </a:lnTo>
                    <a:lnTo>
                      <a:pt x="401" y="938"/>
                    </a:lnTo>
                    <a:lnTo>
                      <a:pt x="374" y="998"/>
                    </a:lnTo>
                    <a:lnTo>
                      <a:pt x="343" y="1056"/>
                    </a:lnTo>
                    <a:lnTo>
                      <a:pt x="307" y="1112"/>
                    </a:lnTo>
                    <a:lnTo>
                      <a:pt x="265" y="1165"/>
                    </a:lnTo>
                    <a:lnTo>
                      <a:pt x="218" y="1216"/>
                    </a:lnTo>
                    <a:lnTo>
                      <a:pt x="192" y="1241"/>
                    </a:lnTo>
                    <a:lnTo>
                      <a:pt x="165" y="1264"/>
                    </a:lnTo>
                    <a:lnTo>
                      <a:pt x="145" y="1277"/>
                    </a:lnTo>
                    <a:lnTo>
                      <a:pt x="123" y="1285"/>
                    </a:lnTo>
                    <a:lnTo>
                      <a:pt x="101" y="1288"/>
                    </a:lnTo>
                    <a:lnTo>
                      <a:pt x="79" y="1286"/>
                    </a:lnTo>
                    <a:lnTo>
                      <a:pt x="59" y="1279"/>
                    </a:lnTo>
                    <a:lnTo>
                      <a:pt x="39" y="1268"/>
                    </a:lnTo>
                    <a:lnTo>
                      <a:pt x="23" y="1251"/>
                    </a:lnTo>
                    <a:lnTo>
                      <a:pt x="10" y="1232"/>
                    </a:lnTo>
                    <a:lnTo>
                      <a:pt x="3" y="1211"/>
                    </a:lnTo>
                    <a:lnTo>
                      <a:pt x="0" y="1189"/>
                    </a:lnTo>
                    <a:lnTo>
                      <a:pt x="2" y="1167"/>
                    </a:lnTo>
                    <a:lnTo>
                      <a:pt x="8" y="1145"/>
                    </a:lnTo>
                    <a:lnTo>
                      <a:pt x="19" y="1126"/>
                    </a:lnTo>
                    <a:lnTo>
                      <a:pt x="35" y="1109"/>
                    </a:lnTo>
                    <a:lnTo>
                      <a:pt x="76" y="1072"/>
                    </a:lnTo>
                    <a:lnTo>
                      <a:pt x="117" y="1026"/>
                    </a:lnTo>
                    <a:lnTo>
                      <a:pt x="153" y="979"/>
                    </a:lnTo>
                    <a:lnTo>
                      <a:pt x="183" y="928"/>
                    </a:lnTo>
                    <a:lnTo>
                      <a:pt x="209" y="875"/>
                    </a:lnTo>
                    <a:lnTo>
                      <a:pt x="229" y="821"/>
                    </a:lnTo>
                    <a:lnTo>
                      <a:pt x="245" y="766"/>
                    </a:lnTo>
                    <a:lnTo>
                      <a:pt x="255" y="708"/>
                    </a:lnTo>
                    <a:lnTo>
                      <a:pt x="260" y="651"/>
                    </a:lnTo>
                    <a:lnTo>
                      <a:pt x="260" y="594"/>
                    </a:lnTo>
                    <a:lnTo>
                      <a:pt x="255" y="536"/>
                    </a:lnTo>
                    <a:lnTo>
                      <a:pt x="245" y="480"/>
                    </a:lnTo>
                    <a:lnTo>
                      <a:pt x="229" y="424"/>
                    </a:lnTo>
                    <a:lnTo>
                      <a:pt x="209" y="370"/>
                    </a:lnTo>
                    <a:lnTo>
                      <a:pt x="183" y="316"/>
                    </a:lnTo>
                    <a:lnTo>
                      <a:pt x="153" y="267"/>
                    </a:lnTo>
                    <a:lnTo>
                      <a:pt x="117" y="218"/>
                    </a:lnTo>
                    <a:lnTo>
                      <a:pt x="76" y="173"/>
                    </a:lnTo>
                    <a:lnTo>
                      <a:pt x="61" y="154"/>
                    </a:lnTo>
                    <a:lnTo>
                      <a:pt x="51" y="135"/>
                    </a:lnTo>
                    <a:lnTo>
                      <a:pt x="47" y="112"/>
                    </a:lnTo>
                    <a:lnTo>
                      <a:pt x="47" y="90"/>
                    </a:lnTo>
                    <a:lnTo>
                      <a:pt x="51" y="69"/>
                    </a:lnTo>
                    <a:lnTo>
                      <a:pt x="61" y="48"/>
                    </a:lnTo>
                    <a:lnTo>
                      <a:pt x="76" y="30"/>
                    </a:lnTo>
                    <a:lnTo>
                      <a:pt x="94" y="15"/>
                    </a:lnTo>
                    <a:lnTo>
                      <a:pt x="114" y="6"/>
                    </a:lnTo>
                    <a:lnTo>
                      <a:pt x="1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57" name="Freeform 228">
                <a:extLst>
                  <a:ext uri="{FF2B5EF4-FFF2-40B4-BE49-F238E27FC236}">
                    <a16:creationId xmlns:a16="http://schemas.microsoft.com/office/drawing/2014/main" id="{FE0F6B9F-F467-42BA-9225-1DA542F89F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7275" y="2886075"/>
                <a:ext cx="63500" cy="158750"/>
              </a:xfrm>
              <a:custGeom>
                <a:avLst/>
                <a:gdLst>
                  <a:gd name="T0" fmla="*/ 159 w 405"/>
                  <a:gd name="T1" fmla="*/ 0 h 1003"/>
                  <a:gd name="T2" fmla="*/ 201 w 405"/>
                  <a:gd name="T3" fmla="*/ 14 h 1003"/>
                  <a:gd name="T4" fmla="*/ 260 w 405"/>
                  <a:gd name="T5" fmla="*/ 75 h 1003"/>
                  <a:gd name="T6" fmla="*/ 327 w 405"/>
                  <a:gd name="T7" fmla="*/ 173 h 1003"/>
                  <a:gd name="T8" fmla="*/ 374 w 405"/>
                  <a:gd name="T9" fmla="*/ 282 h 1003"/>
                  <a:gd name="T10" fmla="*/ 399 w 405"/>
                  <a:gd name="T11" fmla="*/ 394 h 1003"/>
                  <a:gd name="T12" fmla="*/ 405 w 405"/>
                  <a:gd name="T13" fmla="*/ 509 h 1003"/>
                  <a:gd name="T14" fmla="*/ 389 w 405"/>
                  <a:gd name="T15" fmla="*/ 624 h 1003"/>
                  <a:gd name="T16" fmla="*/ 353 w 405"/>
                  <a:gd name="T17" fmla="*/ 734 h 1003"/>
                  <a:gd name="T18" fmla="*/ 297 w 405"/>
                  <a:gd name="T19" fmla="*/ 838 h 1003"/>
                  <a:gd name="T20" fmla="*/ 220 w 405"/>
                  <a:gd name="T21" fmla="*/ 932 h 1003"/>
                  <a:gd name="T22" fmla="*/ 164 w 405"/>
                  <a:gd name="T23" fmla="*/ 982 h 1003"/>
                  <a:gd name="T24" fmla="*/ 123 w 405"/>
                  <a:gd name="T25" fmla="*/ 1001 h 1003"/>
                  <a:gd name="T26" fmla="*/ 78 w 405"/>
                  <a:gd name="T27" fmla="*/ 1001 h 1003"/>
                  <a:gd name="T28" fmla="*/ 39 w 405"/>
                  <a:gd name="T29" fmla="*/ 982 h 1003"/>
                  <a:gd name="T30" fmla="*/ 10 w 405"/>
                  <a:gd name="T31" fmla="*/ 945 h 1003"/>
                  <a:gd name="T32" fmla="*/ 0 w 405"/>
                  <a:gd name="T33" fmla="*/ 902 h 1003"/>
                  <a:gd name="T34" fmla="*/ 10 w 405"/>
                  <a:gd name="T35" fmla="*/ 858 h 1003"/>
                  <a:gd name="T36" fmla="*/ 39 w 405"/>
                  <a:gd name="T37" fmla="*/ 823 h 1003"/>
                  <a:gd name="T38" fmla="*/ 76 w 405"/>
                  <a:gd name="T39" fmla="*/ 788 h 1003"/>
                  <a:gd name="T40" fmla="*/ 139 w 405"/>
                  <a:gd name="T41" fmla="*/ 710 h 1003"/>
                  <a:gd name="T42" fmla="*/ 181 w 405"/>
                  <a:gd name="T43" fmla="*/ 621 h 1003"/>
                  <a:gd name="T44" fmla="*/ 201 w 405"/>
                  <a:gd name="T45" fmla="*/ 528 h 1003"/>
                  <a:gd name="T46" fmla="*/ 201 w 405"/>
                  <a:gd name="T47" fmla="*/ 433 h 1003"/>
                  <a:gd name="T48" fmla="*/ 181 w 405"/>
                  <a:gd name="T49" fmla="*/ 339 h 1003"/>
                  <a:gd name="T50" fmla="*/ 139 w 405"/>
                  <a:gd name="T51" fmla="*/ 251 h 1003"/>
                  <a:gd name="T52" fmla="*/ 76 w 405"/>
                  <a:gd name="T53" fmla="*/ 172 h 1003"/>
                  <a:gd name="T54" fmla="*/ 53 w 405"/>
                  <a:gd name="T55" fmla="*/ 133 h 1003"/>
                  <a:gd name="T56" fmla="*/ 48 w 405"/>
                  <a:gd name="T57" fmla="*/ 90 h 1003"/>
                  <a:gd name="T58" fmla="*/ 62 w 405"/>
                  <a:gd name="T59" fmla="*/ 48 h 1003"/>
                  <a:gd name="T60" fmla="*/ 95 w 405"/>
                  <a:gd name="T61" fmla="*/ 14 h 1003"/>
                  <a:gd name="T62" fmla="*/ 137 w 405"/>
                  <a:gd name="T63" fmla="*/ 0 h 10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05" h="1003">
                    <a:moveTo>
                      <a:pt x="137" y="0"/>
                    </a:moveTo>
                    <a:lnTo>
                      <a:pt x="159" y="0"/>
                    </a:lnTo>
                    <a:lnTo>
                      <a:pt x="181" y="5"/>
                    </a:lnTo>
                    <a:lnTo>
                      <a:pt x="201" y="14"/>
                    </a:lnTo>
                    <a:lnTo>
                      <a:pt x="220" y="29"/>
                    </a:lnTo>
                    <a:lnTo>
                      <a:pt x="260" y="75"/>
                    </a:lnTo>
                    <a:lnTo>
                      <a:pt x="297" y="123"/>
                    </a:lnTo>
                    <a:lnTo>
                      <a:pt x="327" y="173"/>
                    </a:lnTo>
                    <a:lnTo>
                      <a:pt x="353" y="226"/>
                    </a:lnTo>
                    <a:lnTo>
                      <a:pt x="374" y="282"/>
                    </a:lnTo>
                    <a:lnTo>
                      <a:pt x="389" y="337"/>
                    </a:lnTo>
                    <a:lnTo>
                      <a:pt x="399" y="394"/>
                    </a:lnTo>
                    <a:lnTo>
                      <a:pt x="405" y="452"/>
                    </a:lnTo>
                    <a:lnTo>
                      <a:pt x="405" y="509"/>
                    </a:lnTo>
                    <a:lnTo>
                      <a:pt x="399" y="567"/>
                    </a:lnTo>
                    <a:lnTo>
                      <a:pt x="389" y="624"/>
                    </a:lnTo>
                    <a:lnTo>
                      <a:pt x="374" y="680"/>
                    </a:lnTo>
                    <a:lnTo>
                      <a:pt x="353" y="734"/>
                    </a:lnTo>
                    <a:lnTo>
                      <a:pt x="327" y="787"/>
                    </a:lnTo>
                    <a:lnTo>
                      <a:pt x="297" y="838"/>
                    </a:lnTo>
                    <a:lnTo>
                      <a:pt x="260" y="887"/>
                    </a:lnTo>
                    <a:lnTo>
                      <a:pt x="220" y="932"/>
                    </a:lnTo>
                    <a:lnTo>
                      <a:pt x="193" y="958"/>
                    </a:lnTo>
                    <a:lnTo>
                      <a:pt x="164" y="982"/>
                    </a:lnTo>
                    <a:lnTo>
                      <a:pt x="144" y="994"/>
                    </a:lnTo>
                    <a:lnTo>
                      <a:pt x="123" y="1001"/>
                    </a:lnTo>
                    <a:lnTo>
                      <a:pt x="101" y="1003"/>
                    </a:lnTo>
                    <a:lnTo>
                      <a:pt x="78" y="1001"/>
                    </a:lnTo>
                    <a:lnTo>
                      <a:pt x="58" y="994"/>
                    </a:lnTo>
                    <a:lnTo>
                      <a:pt x="39" y="982"/>
                    </a:lnTo>
                    <a:lnTo>
                      <a:pt x="21" y="966"/>
                    </a:lnTo>
                    <a:lnTo>
                      <a:pt x="10" y="945"/>
                    </a:lnTo>
                    <a:lnTo>
                      <a:pt x="2" y="923"/>
                    </a:lnTo>
                    <a:lnTo>
                      <a:pt x="0" y="902"/>
                    </a:lnTo>
                    <a:lnTo>
                      <a:pt x="3" y="879"/>
                    </a:lnTo>
                    <a:lnTo>
                      <a:pt x="10" y="858"/>
                    </a:lnTo>
                    <a:lnTo>
                      <a:pt x="21" y="839"/>
                    </a:lnTo>
                    <a:lnTo>
                      <a:pt x="39" y="823"/>
                    </a:lnTo>
                    <a:lnTo>
                      <a:pt x="58" y="806"/>
                    </a:lnTo>
                    <a:lnTo>
                      <a:pt x="76" y="788"/>
                    </a:lnTo>
                    <a:lnTo>
                      <a:pt x="111" y="750"/>
                    </a:lnTo>
                    <a:lnTo>
                      <a:pt x="139" y="710"/>
                    </a:lnTo>
                    <a:lnTo>
                      <a:pt x="162" y="667"/>
                    </a:lnTo>
                    <a:lnTo>
                      <a:pt x="181" y="621"/>
                    </a:lnTo>
                    <a:lnTo>
                      <a:pt x="194" y="576"/>
                    </a:lnTo>
                    <a:lnTo>
                      <a:pt x="201" y="528"/>
                    </a:lnTo>
                    <a:lnTo>
                      <a:pt x="203" y="481"/>
                    </a:lnTo>
                    <a:lnTo>
                      <a:pt x="201" y="433"/>
                    </a:lnTo>
                    <a:lnTo>
                      <a:pt x="194" y="386"/>
                    </a:lnTo>
                    <a:lnTo>
                      <a:pt x="181" y="339"/>
                    </a:lnTo>
                    <a:lnTo>
                      <a:pt x="162" y="295"/>
                    </a:lnTo>
                    <a:lnTo>
                      <a:pt x="139" y="251"/>
                    </a:lnTo>
                    <a:lnTo>
                      <a:pt x="111" y="210"/>
                    </a:lnTo>
                    <a:lnTo>
                      <a:pt x="76" y="172"/>
                    </a:lnTo>
                    <a:lnTo>
                      <a:pt x="62" y="154"/>
                    </a:lnTo>
                    <a:lnTo>
                      <a:pt x="53" y="133"/>
                    </a:lnTo>
                    <a:lnTo>
                      <a:pt x="48" y="112"/>
                    </a:lnTo>
                    <a:lnTo>
                      <a:pt x="48" y="90"/>
                    </a:lnTo>
                    <a:lnTo>
                      <a:pt x="53" y="68"/>
                    </a:lnTo>
                    <a:lnTo>
                      <a:pt x="62" y="48"/>
                    </a:lnTo>
                    <a:lnTo>
                      <a:pt x="76" y="29"/>
                    </a:lnTo>
                    <a:lnTo>
                      <a:pt x="95" y="14"/>
                    </a:lnTo>
                    <a:lnTo>
                      <a:pt x="115" y="5"/>
                    </a:lnTo>
                    <a:lnTo>
                      <a:pt x="137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</p:grp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A681B159-5A50-4E7F-8555-762A4C4E08D2}"/>
                </a:ext>
              </a:extLst>
            </p:cNvPr>
            <p:cNvSpPr txBox="1"/>
            <p:nvPr/>
          </p:nvSpPr>
          <p:spPr>
            <a:xfrm>
              <a:off x="318124" y="1823188"/>
              <a:ext cx="3609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+mn-ea"/>
                </a:rPr>
                <a:t>5G</a:t>
              </a:r>
            </a:p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+mn-ea"/>
                </a:rPr>
                <a:t>UE</a:t>
              </a:r>
              <a:endPara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7B69BB0-556E-4620-937B-22E467F9A1AF}"/>
              </a:ext>
            </a:extLst>
          </p:cNvPr>
          <p:cNvSpPr/>
          <p:nvPr/>
        </p:nvSpPr>
        <p:spPr>
          <a:xfrm>
            <a:off x="796580" y="2349681"/>
            <a:ext cx="1404012" cy="9937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0B9D458-CCB3-48EE-B67B-BA3F12E42E2C}"/>
              </a:ext>
            </a:extLst>
          </p:cNvPr>
          <p:cNvCxnSpPr>
            <a:cxnSpLocks/>
          </p:cNvCxnSpPr>
          <p:nvPr/>
        </p:nvCxnSpPr>
        <p:spPr>
          <a:xfrm flipV="1">
            <a:off x="1534331" y="1797914"/>
            <a:ext cx="0" cy="53980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5" name="Freeform 414">
            <a:extLst>
              <a:ext uri="{FF2B5EF4-FFF2-40B4-BE49-F238E27FC236}">
                <a16:creationId xmlns:a16="http://schemas.microsoft.com/office/drawing/2014/main" id="{CBFA9E94-0B3D-4735-A9C2-38B3BADEEF72}"/>
              </a:ext>
            </a:extLst>
          </p:cNvPr>
          <p:cNvSpPr>
            <a:spLocks noEditPoints="1"/>
          </p:cNvSpPr>
          <p:nvPr/>
        </p:nvSpPr>
        <p:spPr bwMode="auto">
          <a:xfrm>
            <a:off x="2950269" y="2083161"/>
            <a:ext cx="1481336" cy="1008686"/>
          </a:xfrm>
          <a:custGeom>
            <a:avLst/>
            <a:gdLst>
              <a:gd name="T0" fmla="*/ 1664 w 3390"/>
              <a:gd name="T1" fmla="*/ 158 h 2290"/>
              <a:gd name="T2" fmla="*/ 1371 w 3390"/>
              <a:gd name="T3" fmla="*/ 320 h 2290"/>
              <a:gd name="T4" fmla="*/ 1307 w 3390"/>
              <a:gd name="T5" fmla="*/ 544 h 2290"/>
              <a:gd name="T6" fmla="*/ 1409 w 3390"/>
              <a:gd name="T7" fmla="*/ 800 h 2290"/>
              <a:gd name="T8" fmla="*/ 1373 w 3390"/>
              <a:gd name="T9" fmla="*/ 913 h 2290"/>
              <a:gd name="T10" fmla="*/ 1303 w 3390"/>
              <a:gd name="T11" fmla="*/ 876 h 2290"/>
              <a:gd name="T12" fmla="*/ 1259 w 3390"/>
              <a:gd name="T13" fmla="*/ 684 h 2290"/>
              <a:gd name="T14" fmla="*/ 1118 w 3390"/>
              <a:gd name="T15" fmla="*/ 523 h 2290"/>
              <a:gd name="T16" fmla="*/ 1017 w 3390"/>
              <a:gd name="T17" fmla="*/ 475 h 2290"/>
              <a:gd name="T18" fmla="*/ 956 w 3390"/>
              <a:gd name="T19" fmla="*/ 462 h 2290"/>
              <a:gd name="T20" fmla="*/ 761 w 3390"/>
              <a:gd name="T21" fmla="*/ 485 h 2290"/>
              <a:gd name="T22" fmla="*/ 579 w 3390"/>
              <a:gd name="T23" fmla="*/ 630 h 2290"/>
              <a:gd name="T24" fmla="*/ 509 w 3390"/>
              <a:gd name="T25" fmla="*/ 859 h 2290"/>
              <a:gd name="T26" fmla="*/ 509 w 3390"/>
              <a:gd name="T27" fmla="*/ 916 h 2290"/>
              <a:gd name="T28" fmla="*/ 341 w 3390"/>
              <a:gd name="T29" fmla="*/ 1060 h 2290"/>
              <a:gd name="T30" fmla="*/ 176 w 3390"/>
              <a:gd name="T31" fmla="*/ 1284 h 2290"/>
              <a:gd name="T32" fmla="*/ 113 w 3390"/>
              <a:gd name="T33" fmla="*/ 1554 h 2290"/>
              <a:gd name="T34" fmla="*/ 187 w 3390"/>
              <a:gd name="T35" fmla="*/ 1851 h 2290"/>
              <a:gd name="T36" fmla="*/ 383 w 3390"/>
              <a:gd name="T37" fmla="*/ 2069 h 2290"/>
              <a:gd name="T38" fmla="*/ 664 w 3390"/>
              <a:gd name="T39" fmla="*/ 2172 h 2290"/>
              <a:gd name="T40" fmla="*/ 2132 w 3390"/>
              <a:gd name="T41" fmla="*/ 2174 h 2290"/>
              <a:gd name="T42" fmla="*/ 2825 w 3390"/>
              <a:gd name="T43" fmla="*/ 2164 h 2290"/>
              <a:gd name="T44" fmla="*/ 3071 w 3390"/>
              <a:gd name="T45" fmla="*/ 2044 h 2290"/>
              <a:gd name="T46" fmla="*/ 3232 w 3390"/>
              <a:gd name="T47" fmla="*/ 1825 h 2290"/>
              <a:gd name="T48" fmla="*/ 3274 w 3390"/>
              <a:gd name="T49" fmla="*/ 1543 h 2290"/>
              <a:gd name="T50" fmla="*/ 3178 w 3390"/>
              <a:gd name="T51" fmla="*/ 1277 h 2290"/>
              <a:gd name="T52" fmla="*/ 2975 w 3390"/>
              <a:gd name="T53" fmla="*/ 1088 h 2290"/>
              <a:gd name="T54" fmla="*/ 2800 w 3390"/>
              <a:gd name="T55" fmla="*/ 1027 h 2290"/>
              <a:gd name="T56" fmla="*/ 2684 w 3390"/>
              <a:gd name="T57" fmla="*/ 1021 h 2290"/>
              <a:gd name="T58" fmla="*/ 2547 w 3390"/>
              <a:gd name="T59" fmla="*/ 1031 h 2290"/>
              <a:gd name="T60" fmla="*/ 2491 w 3390"/>
              <a:gd name="T61" fmla="*/ 998 h 2290"/>
              <a:gd name="T62" fmla="*/ 2507 w 3390"/>
              <a:gd name="T63" fmla="*/ 928 h 2290"/>
              <a:gd name="T64" fmla="*/ 2683 w 3390"/>
              <a:gd name="T65" fmla="*/ 907 h 2290"/>
              <a:gd name="T66" fmla="*/ 2720 w 3390"/>
              <a:gd name="T67" fmla="*/ 696 h 2290"/>
              <a:gd name="T68" fmla="*/ 2544 w 3390"/>
              <a:gd name="T69" fmla="*/ 396 h 2290"/>
              <a:gd name="T70" fmla="*/ 2268 w 3390"/>
              <a:gd name="T71" fmla="*/ 190 h 2290"/>
              <a:gd name="T72" fmla="*/ 1926 w 3390"/>
              <a:gd name="T73" fmla="*/ 115 h 2290"/>
              <a:gd name="T74" fmla="*/ 2230 w 3390"/>
              <a:gd name="T75" fmla="*/ 52 h 2290"/>
              <a:gd name="T76" fmla="*/ 2554 w 3390"/>
              <a:gd name="T77" fmla="*/ 245 h 2290"/>
              <a:gd name="T78" fmla="*/ 2781 w 3390"/>
              <a:gd name="T79" fmla="*/ 548 h 2290"/>
              <a:gd name="T80" fmla="*/ 2880 w 3390"/>
              <a:gd name="T81" fmla="*/ 927 h 2290"/>
              <a:gd name="T82" fmla="*/ 3142 w 3390"/>
              <a:gd name="T83" fmla="*/ 1067 h 2290"/>
              <a:gd name="T84" fmla="*/ 3323 w 3390"/>
              <a:gd name="T85" fmla="*/ 1304 h 2290"/>
              <a:gd name="T86" fmla="*/ 3390 w 3390"/>
              <a:gd name="T87" fmla="*/ 1602 h 2290"/>
              <a:gd name="T88" fmla="*/ 3317 w 3390"/>
              <a:gd name="T89" fmla="*/ 1912 h 2290"/>
              <a:gd name="T90" fmla="*/ 3122 w 3390"/>
              <a:gd name="T91" fmla="*/ 2149 h 2290"/>
              <a:gd name="T92" fmla="*/ 2839 w 3390"/>
              <a:gd name="T93" fmla="*/ 2278 h 2290"/>
              <a:gd name="T94" fmla="*/ 2132 w 3390"/>
              <a:gd name="T95" fmla="*/ 2289 h 2290"/>
              <a:gd name="T96" fmla="*/ 596 w 3390"/>
              <a:gd name="T97" fmla="*/ 2279 h 2290"/>
              <a:gd name="T98" fmla="*/ 307 w 3390"/>
              <a:gd name="T99" fmla="*/ 2156 h 2290"/>
              <a:gd name="T100" fmla="*/ 100 w 3390"/>
              <a:gd name="T101" fmla="*/ 1926 h 2290"/>
              <a:gd name="T102" fmla="*/ 3 w 3390"/>
              <a:gd name="T103" fmla="*/ 1622 h 2290"/>
              <a:gd name="T104" fmla="*/ 43 w 3390"/>
              <a:gd name="T105" fmla="*/ 1307 h 2290"/>
              <a:gd name="T106" fmla="*/ 203 w 3390"/>
              <a:gd name="T107" fmla="*/ 1037 h 2290"/>
              <a:gd name="T108" fmla="*/ 397 w 3390"/>
              <a:gd name="T109" fmla="*/ 881 h 2290"/>
              <a:gd name="T110" fmla="*/ 441 w 3390"/>
              <a:gd name="T111" fmla="*/ 646 h 2290"/>
              <a:gd name="T112" fmla="*/ 604 w 3390"/>
              <a:gd name="T113" fmla="*/ 443 h 2290"/>
              <a:gd name="T114" fmla="*/ 849 w 3390"/>
              <a:gd name="T115" fmla="*/ 347 h 2290"/>
              <a:gd name="T116" fmla="*/ 1017 w 3390"/>
              <a:gd name="T117" fmla="*/ 357 h 2290"/>
              <a:gd name="T118" fmla="*/ 1131 w 3390"/>
              <a:gd name="T119" fmla="*/ 399 h 2290"/>
              <a:gd name="T120" fmla="*/ 1336 w 3390"/>
              <a:gd name="T121" fmla="*/ 201 h 2290"/>
              <a:gd name="T122" fmla="*/ 1649 w 3390"/>
              <a:gd name="T123" fmla="*/ 42 h 2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390" h="2290">
                <a:moveTo>
                  <a:pt x="1926" y="115"/>
                </a:moveTo>
                <a:lnTo>
                  <a:pt x="1859" y="118"/>
                </a:lnTo>
                <a:lnTo>
                  <a:pt x="1794" y="126"/>
                </a:lnTo>
                <a:lnTo>
                  <a:pt x="1728" y="139"/>
                </a:lnTo>
                <a:lnTo>
                  <a:pt x="1664" y="158"/>
                </a:lnTo>
                <a:lnTo>
                  <a:pt x="1602" y="181"/>
                </a:lnTo>
                <a:lnTo>
                  <a:pt x="1540" y="209"/>
                </a:lnTo>
                <a:lnTo>
                  <a:pt x="1481" y="243"/>
                </a:lnTo>
                <a:lnTo>
                  <a:pt x="1425" y="279"/>
                </a:lnTo>
                <a:lnTo>
                  <a:pt x="1371" y="320"/>
                </a:lnTo>
                <a:lnTo>
                  <a:pt x="1321" y="365"/>
                </a:lnTo>
                <a:lnTo>
                  <a:pt x="1275" y="413"/>
                </a:lnTo>
                <a:lnTo>
                  <a:pt x="1232" y="465"/>
                </a:lnTo>
                <a:lnTo>
                  <a:pt x="1271" y="503"/>
                </a:lnTo>
                <a:lnTo>
                  <a:pt x="1307" y="544"/>
                </a:lnTo>
                <a:lnTo>
                  <a:pt x="1338" y="590"/>
                </a:lnTo>
                <a:lnTo>
                  <a:pt x="1363" y="638"/>
                </a:lnTo>
                <a:lnTo>
                  <a:pt x="1385" y="690"/>
                </a:lnTo>
                <a:lnTo>
                  <a:pt x="1400" y="744"/>
                </a:lnTo>
                <a:lnTo>
                  <a:pt x="1409" y="800"/>
                </a:lnTo>
                <a:lnTo>
                  <a:pt x="1413" y="859"/>
                </a:lnTo>
                <a:lnTo>
                  <a:pt x="1409" y="876"/>
                </a:lnTo>
                <a:lnTo>
                  <a:pt x="1401" y="892"/>
                </a:lnTo>
                <a:lnTo>
                  <a:pt x="1389" y="905"/>
                </a:lnTo>
                <a:lnTo>
                  <a:pt x="1373" y="913"/>
                </a:lnTo>
                <a:lnTo>
                  <a:pt x="1356" y="916"/>
                </a:lnTo>
                <a:lnTo>
                  <a:pt x="1339" y="913"/>
                </a:lnTo>
                <a:lnTo>
                  <a:pt x="1322" y="905"/>
                </a:lnTo>
                <a:lnTo>
                  <a:pt x="1311" y="892"/>
                </a:lnTo>
                <a:lnTo>
                  <a:pt x="1303" y="876"/>
                </a:lnTo>
                <a:lnTo>
                  <a:pt x="1300" y="859"/>
                </a:lnTo>
                <a:lnTo>
                  <a:pt x="1296" y="813"/>
                </a:lnTo>
                <a:lnTo>
                  <a:pt x="1289" y="768"/>
                </a:lnTo>
                <a:lnTo>
                  <a:pt x="1277" y="724"/>
                </a:lnTo>
                <a:lnTo>
                  <a:pt x="1259" y="684"/>
                </a:lnTo>
                <a:lnTo>
                  <a:pt x="1239" y="645"/>
                </a:lnTo>
                <a:lnTo>
                  <a:pt x="1213" y="610"/>
                </a:lnTo>
                <a:lnTo>
                  <a:pt x="1184" y="578"/>
                </a:lnTo>
                <a:lnTo>
                  <a:pt x="1153" y="549"/>
                </a:lnTo>
                <a:lnTo>
                  <a:pt x="1118" y="523"/>
                </a:lnTo>
                <a:lnTo>
                  <a:pt x="1079" y="500"/>
                </a:lnTo>
                <a:lnTo>
                  <a:pt x="1066" y="494"/>
                </a:lnTo>
                <a:lnTo>
                  <a:pt x="1044" y="484"/>
                </a:lnTo>
                <a:lnTo>
                  <a:pt x="1020" y="476"/>
                </a:lnTo>
                <a:lnTo>
                  <a:pt x="1017" y="475"/>
                </a:lnTo>
                <a:lnTo>
                  <a:pt x="1014" y="474"/>
                </a:lnTo>
                <a:lnTo>
                  <a:pt x="991" y="468"/>
                </a:lnTo>
                <a:lnTo>
                  <a:pt x="969" y="464"/>
                </a:lnTo>
                <a:lnTo>
                  <a:pt x="963" y="463"/>
                </a:lnTo>
                <a:lnTo>
                  <a:pt x="956" y="462"/>
                </a:lnTo>
                <a:lnTo>
                  <a:pt x="930" y="459"/>
                </a:lnTo>
                <a:lnTo>
                  <a:pt x="904" y="458"/>
                </a:lnTo>
                <a:lnTo>
                  <a:pt x="855" y="461"/>
                </a:lnTo>
                <a:lnTo>
                  <a:pt x="806" y="470"/>
                </a:lnTo>
                <a:lnTo>
                  <a:pt x="761" y="485"/>
                </a:lnTo>
                <a:lnTo>
                  <a:pt x="718" y="505"/>
                </a:lnTo>
                <a:lnTo>
                  <a:pt x="678" y="530"/>
                </a:lnTo>
                <a:lnTo>
                  <a:pt x="641" y="559"/>
                </a:lnTo>
                <a:lnTo>
                  <a:pt x="608" y="592"/>
                </a:lnTo>
                <a:lnTo>
                  <a:pt x="579" y="630"/>
                </a:lnTo>
                <a:lnTo>
                  <a:pt x="555" y="670"/>
                </a:lnTo>
                <a:lnTo>
                  <a:pt x="535" y="714"/>
                </a:lnTo>
                <a:lnTo>
                  <a:pt x="521" y="760"/>
                </a:lnTo>
                <a:lnTo>
                  <a:pt x="512" y="809"/>
                </a:lnTo>
                <a:lnTo>
                  <a:pt x="509" y="859"/>
                </a:lnTo>
                <a:lnTo>
                  <a:pt x="509" y="866"/>
                </a:lnTo>
                <a:lnTo>
                  <a:pt x="510" y="872"/>
                </a:lnTo>
                <a:lnTo>
                  <a:pt x="510" y="885"/>
                </a:lnTo>
                <a:lnTo>
                  <a:pt x="510" y="894"/>
                </a:lnTo>
                <a:lnTo>
                  <a:pt x="509" y="916"/>
                </a:lnTo>
                <a:lnTo>
                  <a:pt x="509" y="952"/>
                </a:lnTo>
                <a:lnTo>
                  <a:pt x="477" y="968"/>
                </a:lnTo>
                <a:lnTo>
                  <a:pt x="429" y="994"/>
                </a:lnTo>
                <a:lnTo>
                  <a:pt x="384" y="1024"/>
                </a:lnTo>
                <a:lnTo>
                  <a:pt x="341" y="1060"/>
                </a:lnTo>
                <a:lnTo>
                  <a:pt x="301" y="1098"/>
                </a:lnTo>
                <a:lnTo>
                  <a:pt x="265" y="1141"/>
                </a:lnTo>
                <a:lnTo>
                  <a:pt x="231" y="1187"/>
                </a:lnTo>
                <a:lnTo>
                  <a:pt x="201" y="1235"/>
                </a:lnTo>
                <a:lnTo>
                  <a:pt x="176" y="1284"/>
                </a:lnTo>
                <a:lnTo>
                  <a:pt x="154" y="1337"/>
                </a:lnTo>
                <a:lnTo>
                  <a:pt x="137" y="1391"/>
                </a:lnTo>
                <a:lnTo>
                  <a:pt x="123" y="1445"/>
                </a:lnTo>
                <a:lnTo>
                  <a:pt x="116" y="1500"/>
                </a:lnTo>
                <a:lnTo>
                  <a:pt x="113" y="1554"/>
                </a:lnTo>
                <a:lnTo>
                  <a:pt x="116" y="1618"/>
                </a:lnTo>
                <a:lnTo>
                  <a:pt x="125" y="1680"/>
                </a:lnTo>
                <a:lnTo>
                  <a:pt x="141" y="1739"/>
                </a:lnTo>
                <a:lnTo>
                  <a:pt x="161" y="1796"/>
                </a:lnTo>
                <a:lnTo>
                  <a:pt x="187" y="1851"/>
                </a:lnTo>
                <a:lnTo>
                  <a:pt x="218" y="1902"/>
                </a:lnTo>
                <a:lnTo>
                  <a:pt x="253" y="1950"/>
                </a:lnTo>
                <a:lnTo>
                  <a:pt x="293" y="1993"/>
                </a:lnTo>
                <a:lnTo>
                  <a:pt x="336" y="2034"/>
                </a:lnTo>
                <a:lnTo>
                  <a:pt x="383" y="2069"/>
                </a:lnTo>
                <a:lnTo>
                  <a:pt x="434" y="2101"/>
                </a:lnTo>
                <a:lnTo>
                  <a:pt x="488" y="2127"/>
                </a:lnTo>
                <a:lnTo>
                  <a:pt x="543" y="2147"/>
                </a:lnTo>
                <a:lnTo>
                  <a:pt x="602" y="2163"/>
                </a:lnTo>
                <a:lnTo>
                  <a:pt x="664" y="2172"/>
                </a:lnTo>
                <a:lnTo>
                  <a:pt x="726" y="2176"/>
                </a:lnTo>
                <a:lnTo>
                  <a:pt x="2110" y="2176"/>
                </a:lnTo>
                <a:lnTo>
                  <a:pt x="2115" y="2176"/>
                </a:lnTo>
                <a:lnTo>
                  <a:pt x="2120" y="2176"/>
                </a:lnTo>
                <a:lnTo>
                  <a:pt x="2132" y="2174"/>
                </a:lnTo>
                <a:lnTo>
                  <a:pt x="2147" y="2176"/>
                </a:lnTo>
                <a:lnTo>
                  <a:pt x="2156" y="2176"/>
                </a:lnTo>
                <a:lnTo>
                  <a:pt x="2711" y="2176"/>
                </a:lnTo>
                <a:lnTo>
                  <a:pt x="2769" y="2172"/>
                </a:lnTo>
                <a:lnTo>
                  <a:pt x="2825" y="2164"/>
                </a:lnTo>
                <a:lnTo>
                  <a:pt x="2878" y="2149"/>
                </a:lnTo>
                <a:lnTo>
                  <a:pt x="2931" y="2130"/>
                </a:lnTo>
                <a:lnTo>
                  <a:pt x="2980" y="2106"/>
                </a:lnTo>
                <a:lnTo>
                  <a:pt x="3027" y="2078"/>
                </a:lnTo>
                <a:lnTo>
                  <a:pt x="3071" y="2044"/>
                </a:lnTo>
                <a:lnTo>
                  <a:pt x="3111" y="2007"/>
                </a:lnTo>
                <a:lnTo>
                  <a:pt x="3148" y="1966"/>
                </a:lnTo>
                <a:lnTo>
                  <a:pt x="3180" y="1923"/>
                </a:lnTo>
                <a:lnTo>
                  <a:pt x="3208" y="1875"/>
                </a:lnTo>
                <a:lnTo>
                  <a:pt x="3232" y="1825"/>
                </a:lnTo>
                <a:lnTo>
                  <a:pt x="3251" y="1772"/>
                </a:lnTo>
                <a:lnTo>
                  <a:pt x="3266" y="1718"/>
                </a:lnTo>
                <a:lnTo>
                  <a:pt x="3274" y="1660"/>
                </a:lnTo>
                <a:lnTo>
                  <a:pt x="3277" y="1602"/>
                </a:lnTo>
                <a:lnTo>
                  <a:pt x="3274" y="1543"/>
                </a:lnTo>
                <a:lnTo>
                  <a:pt x="3265" y="1485"/>
                </a:lnTo>
                <a:lnTo>
                  <a:pt x="3251" y="1430"/>
                </a:lnTo>
                <a:lnTo>
                  <a:pt x="3232" y="1376"/>
                </a:lnTo>
                <a:lnTo>
                  <a:pt x="3207" y="1325"/>
                </a:lnTo>
                <a:lnTo>
                  <a:pt x="3178" y="1277"/>
                </a:lnTo>
                <a:lnTo>
                  <a:pt x="3144" y="1231"/>
                </a:lnTo>
                <a:lnTo>
                  <a:pt x="3108" y="1190"/>
                </a:lnTo>
                <a:lnTo>
                  <a:pt x="3066" y="1151"/>
                </a:lnTo>
                <a:lnTo>
                  <a:pt x="3022" y="1117"/>
                </a:lnTo>
                <a:lnTo>
                  <a:pt x="2975" y="1088"/>
                </a:lnTo>
                <a:lnTo>
                  <a:pt x="2924" y="1063"/>
                </a:lnTo>
                <a:lnTo>
                  <a:pt x="2871" y="1044"/>
                </a:lnTo>
                <a:lnTo>
                  <a:pt x="2816" y="1029"/>
                </a:lnTo>
                <a:lnTo>
                  <a:pt x="2811" y="1029"/>
                </a:lnTo>
                <a:lnTo>
                  <a:pt x="2800" y="1027"/>
                </a:lnTo>
                <a:lnTo>
                  <a:pt x="2784" y="1026"/>
                </a:lnTo>
                <a:lnTo>
                  <a:pt x="2764" y="1024"/>
                </a:lnTo>
                <a:lnTo>
                  <a:pt x="2741" y="1023"/>
                </a:lnTo>
                <a:lnTo>
                  <a:pt x="2714" y="1021"/>
                </a:lnTo>
                <a:lnTo>
                  <a:pt x="2684" y="1021"/>
                </a:lnTo>
                <a:lnTo>
                  <a:pt x="2652" y="1021"/>
                </a:lnTo>
                <a:lnTo>
                  <a:pt x="2620" y="1023"/>
                </a:lnTo>
                <a:lnTo>
                  <a:pt x="2586" y="1025"/>
                </a:lnTo>
                <a:lnTo>
                  <a:pt x="2551" y="1029"/>
                </a:lnTo>
                <a:lnTo>
                  <a:pt x="2547" y="1031"/>
                </a:lnTo>
                <a:lnTo>
                  <a:pt x="2543" y="1031"/>
                </a:lnTo>
                <a:lnTo>
                  <a:pt x="2526" y="1028"/>
                </a:lnTo>
                <a:lnTo>
                  <a:pt x="2512" y="1022"/>
                </a:lnTo>
                <a:lnTo>
                  <a:pt x="2500" y="1012"/>
                </a:lnTo>
                <a:lnTo>
                  <a:pt x="2491" y="998"/>
                </a:lnTo>
                <a:lnTo>
                  <a:pt x="2487" y="982"/>
                </a:lnTo>
                <a:lnTo>
                  <a:pt x="2486" y="967"/>
                </a:lnTo>
                <a:lnTo>
                  <a:pt x="2490" y="952"/>
                </a:lnTo>
                <a:lnTo>
                  <a:pt x="2497" y="939"/>
                </a:lnTo>
                <a:lnTo>
                  <a:pt x="2507" y="928"/>
                </a:lnTo>
                <a:lnTo>
                  <a:pt x="2520" y="921"/>
                </a:lnTo>
                <a:lnTo>
                  <a:pt x="2534" y="917"/>
                </a:lnTo>
                <a:lnTo>
                  <a:pt x="2586" y="911"/>
                </a:lnTo>
                <a:lnTo>
                  <a:pt x="2636" y="908"/>
                </a:lnTo>
                <a:lnTo>
                  <a:pt x="2683" y="907"/>
                </a:lnTo>
                <a:lnTo>
                  <a:pt x="2726" y="908"/>
                </a:lnTo>
                <a:lnTo>
                  <a:pt x="2764" y="910"/>
                </a:lnTo>
                <a:lnTo>
                  <a:pt x="2755" y="837"/>
                </a:lnTo>
                <a:lnTo>
                  <a:pt x="2741" y="765"/>
                </a:lnTo>
                <a:lnTo>
                  <a:pt x="2720" y="696"/>
                </a:lnTo>
                <a:lnTo>
                  <a:pt x="2694" y="631"/>
                </a:lnTo>
                <a:lnTo>
                  <a:pt x="2663" y="566"/>
                </a:lnTo>
                <a:lnTo>
                  <a:pt x="2628" y="506"/>
                </a:lnTo>
                <a:lnTo>
                  <a:pt x="2588" y="449"/>
                </a:lnTo>
                <a:lnTo>
                  <a:pt x="2544" y="396"/>
                </a:lnTo>
                <a:lnTo>
                  <a:pt x="2495" y="346"/>
                </a:lnTo>
                <a:lnTo>
                  <a:pt x="2443" y="300"/>
                </a:lnTo>
                <a:lnTo>
                  <a:pt x="2388" y="259"/>
                </a:lnTo>
                <a:lnTo>
                  <a:pt x="2330" y="222"/>
                </a:lnTo>
                <a:lnTo>
                  <a:pt x="2268" y="190"/>
                </a:lnTo>
                <a:lnTo>
                  <a:pt x="2204" y="163"/>
                </a:lnTo>
                <a:lnTo>
                  <a:pt x="2138" y="143"/>
                </a:lnTo>
                <a:lnTo>
                  <a:pt x="2069" y="127"/>
                </a:lnTo>
                <a:lnTo>
                  <a:pt x="1998" y="118"/>
                </a:lnTo>
                <a:lnTo>
                  <a:pt x="1926" y="115"/>
                </a:lnTo>
                <a:close/>
                <a:moveTo>
                  <a:pt x="1926" y="0"/>
                </a:moveTo>
                <a:lnTo>
                  <a:pt x="2005" y="3"/>
                </a:lnTo>
                <a:lnTo>
                  <a:pt x="2082" y="14"/>
                </a:lnTo>
                <a:lnTo>
                  <a:pt x="2157" y="29"/>
                </a:lnTo>
                <a:lnTo>
                  <a:pt x="2230" y="52"/>
                </a:lnTo>
                <a:lnTo>
                  <a:pt x="2301" y="80"/>
                </a:lnTo>
                <a:lnTo>
                  <a:pt x="2369" y="113"/>
                </a:lnTo>
                <a:lnTo>
                  <a:pt x="2434" y="152"/>
                </a:lnTo>
                <a:lnTo>
                  <a:pt x="2495" y="196"/>
                </a:lnTo>
                <a:lnTo>
                  <a:pt x="2554" y="245"/>
                </a:lnTo>
                <a:lnTo>
                  <a:pt x="2608" y="298"/>
                </a:lnTo>
                <a:lnTo>
                  <a:pt x="2658" y="354"/>
                </a:lnTo>
                <a:lnTo>
                  <a:pt x="2704" y="415"/>
                </a:lnTo>
                <a:lnTo>
                  <a:pt x="2745" y="480"/>
                </a:lnTo>
                <a:lnTo>
                  <a:pt x="2781" y="548"/>
                </a:lnTo>
                <a:lnTo>
                  <a:pt x="2813" y="618"/>
                </a:lnTo>
                <a:lnTo>
                  <a:pt x="2838" y="692"/>
                </a:lnTo>
                <a:lnTo>
                  <a:pt x="2858" y="768"/>
                </a:lnTo>
                <a:lnTo>
                  <a:pt x="2872" y="846"/>
                </a:lnTo>
                <a:lnTo>
                  <a:pt x="2880" y="927"/>
                </a:lnTo>
                <a:lnTo>
                  <a:pt x="2938" y="945"/>
                </a:lnTo>
                <a:lnTo>
                  <a:pt x="2993" y="969"/>
                </a:lnTo>
                <a:lnTo>
                  <a:pt x="3046" y="997"/>
                </a:lnTo>
                <a:lnTo>
                  <a:pt x="3096" y="1029"/>
                </a:lnTo>
                <a:lnTo>
                  <a:pt x="3142" y="1067"/>
                </a:lnTo>
                <a:lnTo>
                  <a:pt x="3187" y="1108"/>
                </a:lnTo>
                <a:lnTo>
                  <a:pt x="3227" y="1152"/>
                </a:lnTo>
                <a:lnTo>
                  <a:pt x="3263" y="1200"/>
                </a:lnTo>
                <a:lnTo>
                  <a:pt x="3295" y="1251"/>
                </a:lnTo>
                <a:lnTo>
                  <a:pt x="3323" y="1304"/>
                </a:lnTo>
                <a:lnTo>
                  <a:pt x="3347" y="1360"/>
                </a:lnTo>
                <a:lnTo>
                  <a:pt x="3365" y="1418"/>
                </a:lnTo>
                <a:lnTo>
                  <a:pt x="3379" y="1478"/>
                </a:lnTo>
                <a:lnTo>
                  <a:pt x="3387" y="1540"/>
                </a:lnTo>
                <a:lnTo>
                  <a:pt x="3390" y="1602"/>
                </a:lnTo>
                <a:lnTo>
                  <a:pt x="3387" y="1668"/>
                </a:lnTo>
                <a:lnTo>
                  <a:pt x="3378" y="1732"/>
                </a:lnTo>
                <a:lnTo>
                  <a:pt x="3363" y="1795"/>
                </a:lnTo>
                <a:lnTo>
                  <a:pt x="3343" y="1855"/>
                </a:lnTo>
                <a:lnTo>
                  <a:pt x="3317" y="1912"/>
                </a:lnTo>
                <a:lnTo>
                  <a:pt x="3286" y="1966"/>
                </a:lnTo>
                <a:lnTo>
                  <a:pt x="3251" y="2018"/>
                </a:lnTo>
                <a:lnTo>
                  <a:pt x="3212" y="2065"/>
                </a:lnTo>
                <a:lnTo>
                  <a:pt x="3168" y="2110"/>
                </a:lnTo>
                <a:lnTo>
                  <a:pt x="3122" y="2149"/>
                </a:lnTo>
                <a:lnTo>
                  <a:pt x="3071" y="2185"/>
                </a:lnTo>
                <a:lnTo>
                  <a:pt x="3017" y="2216"/>
                </a:lnTo>
                <a:lnTo>
                  <a:pt x="2961" y="2242"/>
                </a:lnTo>
                <a:lnTo>
                  <a:pt x="2901" y="2263"/>
                </a:lnTo>
                <a:lnTo>
                  <a:pt x="2839" y="2278"/>
                </a:lnTo>
                <a:lnTo>
                  <a:pt x="2776" y="2287"/>
                </a:lnTo>
                <a:lnTo>
                  <a:pt x="2711" y="2290"/>
                </a:lnTo>
                <a:lnTo>
                  <a:pt x="2156" y="2290"/>
                </a:lnTo>
                <a:lnTo>
                  <a:pt x="2139" y="2289"/>
                </a:lnTo>
                <a:lnTo>
                  <a:pt x="2132" y="2289"/>
                </a:lnTo>
                <a:lnTo>
                  <a:pt x="2129" y="2289"/>
                </a:lnTo>
                <a:lnTo>
                  <a:pt x="2110" y="2290"/>
                </a:lnTo>
                <a:lnTo>
                  <a:pt x="726" y="2290"/>
                </a:lnTo>
                <a:lnTo>
                  <a:pt x="660" y="2287"/>
                </a:lnTo>
                <a:lnTo>
                  <a:pt x="596" y="2279"/>
                </a:lnTo>
                <a:lnTo>
                  <a:pt x="533" y="2264"/>
                </a:lnTo>
                <a:lnTo>
                  <a:pt x="473" y="2244"/>
                </a:lnTo>
                <a:lnTo>
                  <a:pt x="415" y="2219"/>
                </a:lnTo>
                <a:lnTo>
                  <a:pt x="360" y="2189"/>
                </a:lnTo>
                <a:lnTo>
                  <a:pt x="307" y="2156"/>
                </a:lnTo>
                <a:lnTo>
                  <a:pt x="259" y="2117"/>
                </a:lnTo>
                <a:lnTo>
                  <a:pt x="213" y="2075"/>
                </a:lnTo>
                <a:lnTo>
                  <a:pt x="171" y="2028"/>
                </a:lnTo>
                <a:lnTo>
                  <a:pt x="133" y="1979"/>
                </a:lnTo>
                <a:lnTo>
                  <a:pt x="100" y="1926"/>
                </a:lnTo>
                <a:lnTo>
                  <a:pt x="70" y="1869"/>
                </a:lnTo>
                <a:lnTo>
                  <a:pt x="45" y="1811"/>
                </a:lnTo>
                <a:lnTo>
                  <a:pt x="26" y="1750"/>
                </a:lnTo>
                <a:lnTo>
                  <a:pt x="11" y="1686"/>
                </a:lnTo>
                <a:lnTo>
                  <a:pt x="3" y="1622"/>
                </a:lnTo>
                <a:lnTo>
                  <a:pt x="0" y="1554"/>
                </a:lnTo>
                <a:lnTo>
                  <a:pt x="3" y="1492"/>
                </a:lnTo>
                <a:lnTo>
                  <a:pt x="11" y="1429"/>
                </a:lnTo>
                <a:lnTo>
                  <a:pt x="25" y="1368"/>
                </a:lnTo>
                <a:lnTo>
                  <a:pt x="43" y="1307"/>
                </a:lnTo>
                <a:lnTo>
                  <a:pt x="67" y="1249"/>
                </a:lnTo>
                <a:lnTo>
                  <a:pt x="95" y="1192"/>
                </a:lnTo>
                <a:lnTo>
                  <a:pt x="126" y="1138"/>
                </a:lnTo>
                <a:lnTo>
                  <a:pt x="163" y="1086"/>
                </a:lnTo>
                <a:lnTo>
                  <a:pt x="203" y="1037"/>
                </a:lnTo>
                <a:lnTo>
                  <a:pt x="247" y="991"/>
                </a:lnTo>
                <a:lnTo>
                  <a:pt x="294" y="950"/>
                </a:lnTo>
                <a:lnTo>
                  <a:pt x="343" y="913"/>
                </a:lnTo>
                <a:lnTo>
                  <a:pt x="397" y="881"/>
                </a:lnTo>
                <a:lnTo>
                  <a:pt x="397" y="881"/>
                </a:lnTo>
                <a:lnTo>
                  <a:pt x="396" y="859"/>
                </a:lnTo>
                <a:lnTo>
                  <a:pt x="399" y="803"/>
                </a:lnTo>
                <a:lnTo>
                  <a:pt x="408" y="748"/>
                </a:lnTo>
                <a:lnTo>
                  <a:pt x="421" y="696"/>
                </a:lnTo>
                <a:lnTo>
                  <a:pt x="441" y="646"/>
                </a:lnTo>
                <a:lnTo>
                  <a:pt x="465" y="599"/>
                </a:lnTo>
                <a:lnTo>
                  <a:pt x="494" y="555"/>
                </a:lnTo>
                <a:lnTo>
                  <a:pt x="527" y="514"/>
                </a:lnTo>
                <a:lnTo>
                  <a:pt x="564" y="477"/>
                </a:lnTo>
                <a:lnTo>
                  <a:pt x="604" y="443"/>
                </a:lnTo>
                <a:lnTo>
                  <a:pt x="647" y="414"/>
                </a:lnTo>
                <a:lnTo>
                  <a:pt x="694" y="389"/>
                </a:lnTo>
                <a:lnTo>
                  <a:pt x="744" y="370"/>
                </a:lnTo>
                <a:lnTo>
                  <a:pt x="795" y="356"/>
                </a:lnTo>
                <a:lnTo>
                  <a:pt x="849" y="347"/>
                </a:lnTo>
                <a:lnTo>
                  <a:pt x="904" y="344"/>
                </a:lnTo>
                <a:lnTo>
                  <a:pt x="933" y="345"/>
                </a:lnTo>
                <a:lnTo>
                  <a:pt x="961" y="347"/>
                </a:lnTo>
                <a:lnTo>
                  <a:pt x="978" y="350"/>
                </a:lnTo>
                <a:lnTo>
                  <a:pt x="1017" y="357"/>
                </a:lnTo>
                <a:lnTo>
                  <a:pt x="1037" y="362"/>
                </a:lnTo>
                <a:lnTo>
                  <a:pt x="1071" y="373"/>
                </a:lnTo>
                <a:lnTo>
                  <a:pt x="1091" y="380"/>
                </a:lnTo>
                <a:lnTo>
                  <a:pt x="1125" y="396"/>
                </a:lnTo>
                <a:lnTo>
                  <a:pt x="1131" y="399"/>
                </a:lnTo>
                <a:lnTo>
                  <a:pt x="1137" y="401"/>
                </a:lnTo>
                <a:lnTo>
                  <a:pt x="1182" y="346"/>
                </a:lnTo>
                <a:lnTo>
                  <a:pt x="1231" y="294"/>
                </a:lnTo>
                <a:lnTo>
                  <a:pt x="1282" y="245"/>
                </a:lnTo>
                <a:lnTo>
                  <a:pt x="1336" y="201"/>
                </a:lnTo>
                <a:lnTo>
                  <a:pt x="1395" y="160"/>
                </a:lnTo>
                <a:lnTo>
                  <a:pt x="1455" y="124"/>
                </a:lnTo>
                <a:lnTo>
                  <a:pt x="1517" y="92"/>
                </a:lnTo>
                <a:lnTo>
                  <a:pt x="1582" y="65"/>
                </a:lnTo>
                <a:lnTo>
                  <a:pt x="1649" y="42"/>
                </a:lnTo>
                <a:lnTo>
                  <a:pt x="1717" y="24"/>
                </a:lnTo>
                <a:lnTo>
                  <a:pt x="1785" y="10"/>
                </a:lnTo>
                <a:lnTo>
                  <a:pt x="1855" y="3"/>
                </a:lnTo>
                <a:lnTo>
                  <a:pt x="1926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0187AD">
                  <a:lumMod val="60000"/>
                  <a:lumOff val="40000"/>
                </a:srgbClr>
              </a:solidFill>
              <a:effectLst/>
              <a:highlight>
                <a:srgbClr val="00FFFF"/>
              </a:highlight>
              <a:uLnTx/>
              <a:uFillTx/>
              <a:latin typeface="Roboto"/>
              <a:ea typeface="+mn-ea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E358E9C-4EAC-43D5-8F13-F1D9693C4C91}"/>
              </a:ext>
            </a:extLst>
          </p:cNvPr>
          <p:cNvSpPr txBox="1"/>
          <p:nvPr/>
        </p:nvSpPr>
        <p:spPr>
          <a:xfrm>
            <a:off x="3395279" y="2546461"/>
            <a:ext cx="69835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MEC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07F7F473-CE34-479F-A590-412F34F16BC4}"/>
              </a:ext>
            </a:extLst>
          </p:cNvPr>
          <p:cNvCxnSpPr>
            <a:cxnSpLocks/>
          </p:cNvCxnSpPr>
          <p:nvPr/>
        </p:nvCxnSpPr>
        <p:spPr>
          <a:xfrm>
            <a:off x="2197798" y="2809349"/>
            <a:ext cx="69087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777A1844-CA99-43F3-98CB-721DD623B895}"/>
              </a:ext>
            </a:extLst>
          </p:cNvPr>
          <p:cNvCxnSpPr>
            <a:cxnSpLocks/>
          </p:cNvCxnSpPr>
          <p:nvPr/>
        </p:nvCxnSpPr>
        <p:spPr>
          <a:xfrm>
            <a:off x="4431605" y="2771282"/>
            <a:ext cx="69087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597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0" y="1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5G Identity Management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187AD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A4EAA53-2FB1-4C63-A4F2-67D41DA8D1F8}"/>
              </a:ext>
            </a:extLst>
          </p:cNvPr>
          <p:cNvSpPr txBox="1"/>
          <p:nvPr/>
        </p:nvSpPr>
        <p:spPr>
          <a:xfrm>
            <a:off x="3988855" y="2426896"/>
            <a:ext cx="2233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5G Core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FFFFFF"/>
                </a:solidFill>
                <a:latin typeface="Roboto"/>
              </a:rPr>
              <a:t>Service Based Architecture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75CDA00-29B6-4022-92EC-45716FECDEA7}"/>
              </a:ext>
            </a:extLst>
          </p:cNvPr>
          <p:cNvGrpSpPr/>
          <p:nvPr/>
        </p:nvGrpSpPr>
        <p:grpSpPr>
          <a:xfrm>
            <a:off x="326525" y="1722713"/>
            <a:ext cx="623111" cy="665767"/>
            <a:chOff x="274684" y="1781423"/>
            <a:chExt cx="665436" cy="669057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025AF3DB-3113-455E-9604-C0D1066A5AC3}"/>
                </a:ext>
              </a:extLst>
            </p:cNvPr>
            <p:cNvGrpSpPr/>
            <p:nvPr/>
          </p:nvGrpSpPr>
          <p:grpSpPr>
            <a:xfrm>
              <a:off x="274684" y="1781423"/>
              <a:ext cx="665436" cy="669057"/>
              <a:chOff x="4457700" y="2682875"/>
              <a:chExt cx="527051" cy="565150"/>
            </a:xfrm>
            <a:solidFill>
              <a:schemeClr val="bg1"/>
            </a:solidFill>
          </p:grpSpPr>
          <p:sp>
            <p:nvSpPr>
              <p:cNvPr id="147" name="Freeform 222">
                <a:extLst>
                  <a:ext uri="{FF2B5EF4-FFF2-40B4-BE49-F238E27FC236}">
                    <a16:creationId xmlns:a16="http://schemas.microsoft.com/office/drawing/2014/main" id="{37E5F8DA-54C4-4F8E-8B44-F2D755FED5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7700" y="2682875"/>
                <a:ext cx="373063" cy="466725"/>
              </a:xfrm>
              <a:custGeom>
                <a:avLst/>
                <a:gdLst>
                  <a:gd name="T0" fmla="*/ 1972 w 2353"/>
                  <a:gd name="T1" fmla="*/ 0 h 2933"/>
                  <a:gd name="T2" fmla="*/ 2065 w 2353"/>
                  <a:gd name="T3" fmla="*/ 12 h 2933"/>
                  <a:gd name="T4" fmla="*/ 2150 w 2353"/>
                  <a:gd name="T5" fmla="*/ 46 h 2933"/>
                  <a:gd name="T6" fmla="*/ 2225 w 2353"/>
                  <a:gd name="T7" fmla="*/ 98 h 2933"/>
                  <a:gd name="T8" fmla="*/ 2285 w 2353"/>
                  <a:gd name="T9" fmla="*/ 165 h 2933"/>
                  <a:gd name="T10" fmla="*/ 2327 w 2353"/>
                  <a:gd name="T11" fmla="*/ 245 h 2933"/>
                  <a:gd name="T12" fmla="*/ 2350 w 2353"/>
                  <a:gd name="T13" fmla="*/ 336 h 2933"/>
                  <a:gd name="T14" fmla="*/ 2353 w 2353"/>
                  <a:gd name="T15" fmla="*/ 1972 h 2933"/>
                  <a:gd name="T16" fmla="*/ 2343 w 2353"/>
                  <a:gd name="T17" fmla="*/ 2017 h 2933"/>
                  <a:gd name="T18" fmla="*/ 2315 w 2353"/>
                  <a:gd name="T19" fmla="*/ 2051 h 2933"/>
                  <a:gd name="T20" fmla="*/ 2275 w 2353"/>
                  <a:gd name="T21" fmla="*/ 2071 h 2933"/>
                  <a:gd name="T22" fmla="*/ 2229 w 2353"/>
                  <a:gd name="T23" fmla="*/ 2071 h 2933"/>
                  <a:gd name="T24" fmla="*/ 2189 w 2353"/>
                  <a:gd name="T25" fmla="*/ 2051 h 2933"/>
                  <a:gd name="T26" fmla="*/ 2161 w 2353"/>
                  <a:gd name="T27" fmla="*/ 2017 h 2933"/>
                  <a:gd name="T28" fmla="*/ 2152 w 2353"/>
                  <a:gd name="T29" fmla="*/ 1972 h 2933"/>
                  <a:gd name="T30" fmla="*/ 2148 w 2353"/>
                  <a:gd name="T31" fmla="*/ 351 h 2933"/>
                  <a:gd name="T32" fmla="*/ 2127 w 2353"/>
                  <a:gd name="T33" fmla="*/ 292 h 2933"/>
                  <a:gd name="T34" fmla="*/ 2088 w 2353"/>
                  <a:gd name="T35" fmla="*/ 246 h 2933"/>
                  <a:gd name="T36" fmla="*/ 2034 w 2353"/>
                  <a:gd name="T37" fmla="*/ 215 h 2933"/>
                  <a:gd name="T38" fmla="*/ 1972 w 2353"/>
                  <a:gd name="T39" fmla="*/ 204 h 2933"/>
                  <a:gd name="T40" fmla="*/ 349 w 2353"/>
                  <a:gd name="T41" fmla="*/ 206 h 2933"/>
                  <a:gd name="T42" fmla="*/ 291 w 2353"/>
                  <a:gd name="T43" fmla="*/ 227 h 2933"/>
                  <a:gd name="T44" fmla="*/ 244 w 2353"/>
                  <a:gd name="T45" fmla="*/ 268 h 2933"/>
                  <a:gd name="T46" fmla="*/ 213 w 2353"/>
                  <a:gd name="T47" fmla="*/ 321 h 2933"/>
                  <a:gd name="T48" fmla="*/ 202 w 2353"/>
                  <a:gd name="T49" fmla="*/ 383 h 2933"/>
                  <a:gd name="T50" fmla="*/ 199 w 2353"/>
                  <a:gd name="T51" fmla="*/ 2855 h 2933"/>
                  <a:gd name="T52" fmla="*/ 180 w 2353"/>
                  <a:gd name="T53" fmla="*/ 2895 h 2933"/>
                  <a:gd name="T54" fmla="*/ 145 w 2353"/>
                  <a:gd name="T55" fmla="*/ 2923 h 2933"/>
                  <a:gd name="T56" fmla="*/ 101 w 2353"/>
                  <a:gd name="T57" fmla="*/ 2933 h 2933"/>
                  <a:gd name="T58" fmla="*/ 57 w 2353"/>
                  <a:gd name="T59" fmla="*/ 2923 h 2933"/>
                  <a:gd name="T60" fmla="*/ 23 w 2353"/>
                  <a:gd name="T61" fmla="*/ 2895 h 2933"/>
                  <a:gd name="T62" fmla="*/ 3 w 2353"/>
                  <a:gd name="T63" fmla="*/ 2855 h 2933"/>
                  <a:gd name="T64" fmla="*/ 0 w 2353"/>
                  <a:gd name="T65" fmla="*/ 383 h 2933"/>
                  <a:gd name="T66" fmla="*/ 12 w 2353"/>
                  <a:gd name="T67" fmla="*/ 289 h 2933"/>
                  <a:gd name="T68" fmla="*/ 45 w 2353"/>
                  <a:gd name="T69" fmla="*/ 204 h 2933"/>
                  <a:gd name="T70" fmla="*/ 97 w 2353"/>
                  <a:gd name="T71" fmla="*/ 129 h 2933"/>
                  <a:gd name="T72" fmla="*/ 164 w 2353"/>
                  <a:gd name="T73" fmla="*/ 70 h 2933"/>
                  <a:gd name="T74" fmla="*/ 244 w 2353"/>
                  <a:gd name="T75" fmla="*/ 26 h 2933"/>
                  <a:gd name="T76" fmla="*/ 334 w 2353"/>
                  <a:gd name="T77" fmla="*/ 3 h 29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353" h="2933">
                    <a:moveTo>
                      <a:pt x="381" y="0"/>
                    </a:moveTo>
                    <a:lnTo>
                      <a:pt x="1972" y="0"/>
                    </a:lnTo>
                    <a:lnTo>
                      <a:pt x="2020" y="3"/>
                    </a:lnTo>
                    <a:lnTo>
                      <a:pt x="2065" y="12"/>
                    </a:lnTo>
                    <a:lnTo>
                      <a:pt x="2110" y="26"/>
                    </a:lnTo>
                    <a:lnTo>
                      <a:pt x="2150" y="46"/>
                    </a:lnTo>
                    <a:lnTo>
                      <a:pt x="2189" y="70"/>
                    </a:lnTo>
                    <a:lnTo>
                      <a:pt x="2225" y="98"/>
                    </a:lnTo>
                    <a:lnTo>
                      <a:pt x="2257" y="129"/>
                    </a:lnTo>
                    <a:lnTo>
                      <a:pt x="2285" y="165"/>
                    </a:lnTo>
                    <a:lnTo>
                      <a:pt x="2309" y="204"/>
                    </a:lnTo>
                    <a:lnTo>
                      <a:pt x="2327" y="245"/>
                    </a:lnTo>
                    <a:lnTo>
                      <a:pt x="2341" y="289"/>
                    </a:lnTo>
                    <a:lnTo>
                      <a:pt x="2350" y="336"/>
                    </a:lnTo>
                    <a:lnTo>
                      <a:pt x="2353" y="383"/>
                    </a:lnTo>
                    <a:lnTo>
                      <a:pt x="2353" y="1972"/>
                    </a:lnTo>
                    <a:lnTo>
                      <a:pt x="2351" y="1996"/>
                    </a:lnTo>
                    <a:lnTo>
                      <a:pt x="2343" y="2017"/>
                    </a:lnTo>
                    <a:lnTo>
                      <a:pt x="2331" y="2036"/>
                    </a:lnTo>
                    <a:lnTo>
                      <a:pt x="2315" y="2051"/>
                    </a:lnTo>
                    <a:lnTo>
                      <a:pt x="2297" y="2064"/>
                    </a:lnTo>
                    <a:lnTo>
                      <a:pt x="2275" y="2071"/>
                    </a:lnTo>
                    <a:lnTo>
                      <a:pt x="2253" y="2074"/>
                    </a:lnTo>
                    <a:lnTo>
                      <a:pt x="2229" y="2071"/>
                    </a:lnTo>
                    <a:lnTo>
                      <a:pt x="2208" y="2064"/>
                    </a:lnTo>
                    <a:lnTo>
                      <a:pt x="2189" y="2051"/>
                    </a:lnTo>
                    <a:lnTo>
                      <a:pt x="2173" y="2036"/>
                    </a:lnTo>
                    <a:lnTo>
                      <a:pt x="2161" y="2017"/>
                    </a:lnTo>
                    <a:lnTo>
                      <a:pt x="2154" y="1996"/>
                    </a:lnTo>
                    <a:lnTo>
                      <a:pt x="2152" y="1972"/>
                    </a:lnTo>
                    <a:lnTo>
                      <a:pt x="2152" y="383"/>
                    </a:lnTo>
                    <a:lnTo>
                      <a:pt x="2148" y="351"/>
                    </a:lnTo>
                    <a:lnTo>
                      <a:pt x="2140" y="321"/>
                    </a:lnTo>
                    <a:lnTo>
                      <a:pt x="2127" y="292"/>
                    </a:lnTo>
                    <a:lnTo>
                      <a:pt x="2110" y="268"/>
                    </a:lnTo>
                    <a:lnTo>
                      <a:pt x="2088" y="246"/>
                    </a:lnTo>
                    <a:lnTo>
                      <a:pt x="2062" y="227"/>
                    </a:lnTo>
                    <a:lnTo>
                      <a:pt x="2034" y="215"/>
                    </a:lnTo>
                    <a:lnTo>
                      <a:pt x="2004" y="206"/>
                    </a:lnTo>
                    <a:lnTo>
                      <a:pt x="1972" y="204"/>
                    </a:lnTo>
                    <a:lnTo>
                      <a:pt x="381" y="204"/>
                    </a:lnTo>
                    <a:lnTo>
                      <a:pt x="349" y="206"/>
                    </a:lnTo>
                    <a:lnTo>
                      <a:pt x="319" y="215"/>
                    </a:lnTo>
                    <a:lnTo>
                      <a:pt x="291" y="227"/>
                    </a:lnTo>
                    <a:lnTo>
                      <a:pt x="266" y="246"/>
                    </a:lnTo>
                    <a:lnTo>
                      <a:pt x="244" y="268"/>
                    </a:lnTo>
                    <a:lnTo>
                      <a:pt x="227" y="292"/>
                    </a:lnTo>
                    <a:lnTo>
                      <a:pt x="213" y="321"/>
                    </a:lnTo>
                    <a:lnTo>
                      <a:pt x="205" y="351"/>
                    </a:lnTo>
                    <a:lnTo>
                      <a:pt x="202" y="383"/>
                    </a:lnTo>
                    <a:lnTo>
                      <a:pt x="202" y="2832"/>
                    </a:lnTo>
                    <a:lnTo>
                      <a:pt x="199" y="2855"/>
                    </a:lnTo>
                    <a:lnTo>
                      <a:pt x="192" y="2877"/>
                    </a:lnTo>
                    <a:lnTo>
                      <a:pt x="180" y="2895"/>
                    </a:lnTo>
                    <a:lnTo>
                      <a:pt x="165" y="2911"/>
                    </a:lnTo>
                    <a:lnTo>
                      <a:pt x="145" y="2923"/>
                    </a:lnTo>
                    <a:lnTo>
                      <a:pt x="125" y="2931"/>
                    </a:lnTo>
                    <a:lnTo>
                      <a:pt x="101" y="2933"/>
                    </a:lnTo>
                    <a:lnTo>
                      <a:pt x="79" y="2931"/>
                    </a:lnTo>
                    <a:lnTo>
                      <a:pt x="57" y="2923"/>
                    </a:lnTo>
                    <a:lnTo>
                      <a:pt x="38" y="2911"/>
                    </a:lnTo>
                    <a:lnTo>
                      <a:pt x="23" y="2895"/>
                    </a:lnTo>
                    <a:lnTo>
                      <a:pt x="11" y="2877"/>
                    </a:lnTo>
                    <a:lnTo>
                      <a:pt x="3" y="2855"/>
                    </a:lnTo>
                    <a:lnTo>
                      <a:pt x="0" y="2832"/>
                    </a:lnTo>
                    <a:lnTo>
                      <a:pt x="0" y="383"/>
                    </a:lnTo>
                    <a:lnTo>
                      <a:pt x="3" y="336"/>
                    </a:lnTo>
                    <a:lnTo>
                      <a:pt x="12" y="289"/>
                    </a:lnTo>
                    <a:lnTo>
                      <a:pt x="26" y="245"/>
                    </a:lnTo>
                    <a:lnTo>
                      <a:pt x="45" y="204"/>
                    </a:lnTo>
                    <a:lnTo>
                      <a:pt x="69" y="165"/>
                    </a:lnTo>
                    <a:lnTo>
                      <a:pt x="97" y="129"/>
                    </a:lnTo>
                    <a:lnTo>
                      <a:pt x="128" y="98"/>
                    </a:lnTo>
                    <a:lnTo>
                      <a:pt x="164" y="70"/>
                    </a:lnTo>
                    <a:lnTo>
                      <a:pt x="202" y="46"/>
                    </a:lnTo>
                    <a:lnTo>
                      <a:pt x="244" y="26"/>
                    </a:lnTo>
                    <a:lnTo>
                      <a:pt x="287" y="12"/>
                    </a:lnTo>
                    <a:lnTo>
                      <a:pt x="334" y="3"/>
                    </a:lnTo>
                    <a:lnTo>
                      <a:pt x="38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48" name="Freeform 224">
                <a:extLst>
                  <a:ext uri="{FF2B5EF4-FFF2-40B4-BE49-F238E27FC236}">
                    <a16:creationId xmlns:a16="http://schemas.microsoft.com/office/drawing/2014/main" id="{FE90B579-7C9B-4EED-B71C-252411BB238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57700" y="3111500"/>
                <a:ext cx="373063" cy="136525"/>
              </a:xfrm>
              <a:custGeom>
                <a:avLst/>
                <a:gdLst>
                  <a:gd name="T0" fmla="*/ 202 w 2353"/>
                  <a:gd name="T1" fmla="*/ 479 h 862"/>
                  <a:gd name="T2" fmla="*/ 213 w 2353"/>
                  <a:gd name="T3" fmla="*/ 542 h 862"/>
                  <a:gd name="T4" fmla="*/ 244 w 2353"/>
                  <a:gd name="T5" fmla="*/ 595 h 862"/>
                  <a:gd name="T6" fmla="*/ 291 w 2353"/>
                  <a:gd name="T7" fmla="*/ 635 h 862"/>
                  <a:gd name="T8" fmla="*/ 349 w 2353"/>
                  <a:gd name="T9" fmla="*/ 657 h 862"/>
                  <a:gd name="T10" fmla="*/ 1972 w 2353"/>
                  <a:gd name="T11" fmla="*/ 660 h 862"/>
                  <a:gd name="T12" fmla="*/ 2034 w 2353"/>
                  <a:gd name="T13" fmla="*/ 648 h 862"/>
                  <a:gd name="T14" fmla="*/ 2088 w 2353"/>
                  <a:gd name="T15" fmla="*/ 617 h 862"/>
                  <a:gd name="T16" fmla="*/ 2127 w 2353"/>
                  <a:gd name="T17" fmla="*/ 570 h 862"/>
                  <a:gd name="T18" fmla="*/ 2148 w 2353"/>
                  <a:gd name="T19" fmla="*/ 512 h 862"/>
                  <a:gd name="T20" fmla="*/ 2152 w 2353"/>
                  <a:gd name="T21" fmla="*/ 203 h 862"/>
                  <a:gd name="T22" fmla="*/ 101 w 2353"/>
                  <a:gd name="T23" fmla="*/ 0 h 862"/>
                  <a:gd name="T24" fmla="*/ 2275 w 2353"/>
                  <a:gd name="T25" fmla="*/ 3 h 862"/>
                  <a:gd name="T26" fmla="*/ 2315 w 2353"/>
                  <a:gd name="T27" fmla="*/ 23 h 862"/>
                  <a:gd name="T28" fmla="*/ 2343 w 2353"/>
                  <a:gd name="T29" fmla="*/ 57 h 862"/>
                  <a:gd name="T30" fmla="*/ 2353 w 2353"/>
                  <a:gd name="T31" fmla="*/ 102 h 862"/>
                  <a:gd name="T32" fmla="*/ 2350 w 2353"/>
                  <a:gd name="T33" fmla="*/ 527 h 862"/>
                  <a:gd name="T34" fmla="*/ 2327 w 2353"/>
                  <a:gd name="T35" fmla="*/ 618 h 862"/>
                  <a:gd name="T36" fmla="*/ 2285 w 2353"/>
                  <a:gd name="T37" fmla="*/ 698 h 862"/>
                  <a:gd name="T38" fmla="*/ 2225 w 2353"/>
                  <a:gd name="T39" fmla="*/ 766 h 862"/>
                  <a:gd name="T40" fmla="*/ 2150 w 2353"/>
                  <a:gd name="T41" fmla="*/ 817 h 862"/>
                  <a:gd name="T42" fmla="*/ 2065 w 2353"/>
                  <a:gd name="T43" fmla="*/ 851 h 862"/>
                  <a:gd name="T44" fmla="*/ 1972 w 2353"/>
                  <a:gd name="T45" fmla="*/ 862 h 862"/>
                  <a:gd name="T46" fmla="*/ 334 w 2353"/>
                  <a:gd name="T47" fmla="*/ 859 h 862"/>
                  <a:gd name="T48" fmla="*/ 244 w 2353"/>
                  <a:gd name="T49" fmla="*/ 836 h 862"/>
                  <a:gd name="T50" fmla="*/ 164 w 2353"/>
                  <a:gd name="T51" fmla="*/ 793 h 862"/>
                  <a:gd name="T52" fmla="*/ 97 w 2353"/>
                  <a:gd name="T53" fmla="*/ 734 h 862"/>
                  <a:gd name="T54" fmla="*/ 45 w 2353"/>
                  <a:gd name="T55" fmla="*/ 659 h 862"/>
                  <a:gd name="T56" fmla="*/ 12 w 2353"/>
                  <a:gd name="T57" fmla="*/ 573 h 862"/>
                  <a:gd name="T58" fmla="*/ 0 w 2353"/>
                  <a:gd name="T59" fmla="*/ 479 h 862"/>
                  <a:gd name="T60" fmla="*/ 3 w 2353"/>
                  <a:gd name="T61" fmla="*/ 79 h 862"/>
                  <a:gd name="T62" fmla="*/ 23 w 2353"/>
                  <a:gd name="T63" fmla="*/ 39 h 862"/>
                  <a:gd name="T64" fmla="*/ 57 w 2353"/>
                  <a:gd name="T65" fmla="*/ 11 h 862"/>
                  <a:gd name="T66" fmla="*/ 101 w 2353"/>
                  <a:gd name="T67" fmla="*/ 0 h 8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353" h="862">
                    <a:moveTo>
                      <a:pt x="202" y="203"/>
                    </a:moveTo>
                    <a:lnTo>
                      <a:pt x="202" y="479"/>
                    </a:lnTo>
                    <a:lnTo>
                      <a:pt x="205" y="512"/>
                    </a:lnTo>
                    <a:lnTo>
                      <a:pt x="213" y="542"/>
                    </a:lnTo>
                    <a:lnTo>
                      <a:pt x="227" y="570"/>
                    </a:lnTo>
                    <a:lnTo>
                      <a:pt x="244" y="595"/>
                    </a:lnTo>
                    <a:lnTo>
                      <a:pt x="266" y="617"/>
                    </a:lnTo>
                    <a:lnTo>
                      <a:pt x="291" y="635"/>
                    </a:lnTo>
                    <a:lnTo>
                      <a:pt x="319" y="648"/>
                    </a:lnTo>
                    <a:lnTo>
                      <a:pt x="349" y="657"/>
                    </a:lnTo>
                    <a:lnTo>
                      <a:pt x="381" y="660"/>
                    </a:lnTo>
                    <a:lnTo>
                      <a:pt x="1972" y="660"/>
                    </a:lnTo>
                    <a:lnTo>
                      <a:pt x="2004" y="657"/>
                    </a:lnTo>
                    <a:lnTo>
                      <a:pt x="2034" y="648"/>
                    </a:lnTo>
                    <a:lnTo>
                      <a:pt x="2062" y="635"/>
                    </a:lnTo>
                    <a:lnTo>
                      <a:pt x="2088" y="617"/>
                    </a:lnTo>
                    <a:lnTo>
                      <a:pt x="2110" y="595"/>
                    </a:lnTo>
                    <a:lnTo>
                      <a:pt x="2127" y="570"/>
                    </a:lnTo>
                    <a:lnTo>
                      <a:pt x="2140" y="542"/>
                    </a:lnTo>
                    <a:lnTo>
                      <a:pt x="2148" y="512"/>
                    </a:lnTo>
                    <a:lnTo>
                      <a:pt x="2152" y="479"/>
                    </a:lnTo>
                    <a:lnTo>
                      <a:pt x="2152" y="203"/>
                    </a:lnTo>
                    <a:lnTo>
                      <a:pt x="202" y="203"/>
                    </a:lnTo>
                    <a:close/>
                    <a:moveTo>
                      <a:pt x="101" y="0"/>
                    </a:moveTo>
                    <a:lnTo>
                      <a:pt x="2253" y="0"/>
                    </a:lnTo>
                    <a:lnTo>
                      <a:pt x="2275" y="3"/>
                    </a:lnTo>
                    <a:lnTo>
                      <a:pt x="2297" y="11"/>
                    </a:lnTo>
                    <a:lnTo>
                      <a:pt x="2315" y="23"/>
                    </a:lnTo>
                    <a:lnTo>
                      <a:pt x="2331" y="39"/>
                    </a:lnTo>
                    <a:lnTo>
                      <a:pt x="2343" y="57"/>
                    </a:lnTo>
                    <a:lnTo>
                      <a:pt x="2351" y="79"/>
                    </a:lnTo>
                    <a:lnTo>
                      <a:pt x="2353" y="102"/>
                    </a:lnTo>
                    <a:lnTo>
                      <a:pt x="2353" y="479"/>
                    </a:lnTo>
                    <a:lnTo>
                      <a:pt x="2350" y="527"/>
                    </a:lnTo>
                    <a:lnTo>
                      <a:pt x="2341" y="573"/>
                    </a:lnTo>
                    <a:lnTo>
                      <a:pt x="2327" y="618"/>
                    </a:lnTo>
                    <a:lnTo>
                      <a:pt x="2309" y="659"/>
                    </a:lnTo>
                    <a:lnTo>
                      <a:pt x="2285" y="698"/>
                    </a:lnTo>
                    <a:lnTo>
                      <a:pt x="2257" y="734"/>
                    </a:lnTo>
                    <a:lnTo>
                      <a:pt x="2225" y="766"/>
                    </a:lnTo>
                    <a:lnTo>
                      <a:pt x="2189" y="793"/>
                    </a:lnTo>
                    <a:lnTo>
                      <a:pt x="2150" y="817"/>
                    </a:lnTo>
                    <a:lnTo>
                      <a:pt x="2110" y="836"/>
                    </a:lnTo>
                    <a:lnTo>
                      <a:pt x="2065" y="851"/>
                    </a:lnTo>
                    <a:lnTo>
                      <a:pt x="2020" y="859"/>
                    </a:lnTo>
                    <a:lnTo>
                      <a:pt x="1972" y="862"/>
                    </a:lnTo>
                    <a:lnTo>
                      <a:pt x="381" y="862"/>
                    </a:lnTo>
                    <a:lnTo>
                      <a:pt x="334" y="859"/>
                    </a:lnTo>
                    <a:lnTo>
                      <a:pt x="287" y="851"/>
                    </a:lnTo>
                    <a:lnTo>
                      <a:pt x="244" y="836"/>
                    </a:lnTo>
                    <a:lnTo>
                      <a:pt x="202" y="817"/>
                    </a:lnTo>
                    <a:lnTo>
                      <a:pt x="164" y="793"/>
                    </a:lnTo>
                    <a:lnTo>
                      <a:pt x="128" y="766"/>
                    </a:lnTo>
                    <a:lnTo>
                      <a:pt x="97" y="734"/>
                    </a:lnTo>
                    <a:lnTo>
                      <a:pt x="69" y="698"/>
                    </a:lnTo>
                    <a:lnTo>
                      <a:pt x="45" y="659"/>
                    </a:lnTo>
                    <a:lnTo>
                      <a:pt x="26" y="618"/>
                    </a:lnTo>
                    <a:lnTo>
                      <a:pt x="12" y="573"/>
                    </a:lnTo>
                    <a:lnTo>
                      <a:pt x="3" y="527"/>
                    </a:lnTo>
                    <a:lnTo>
                      <a:pt x="0" y="479"/>
                    </a:lnTo>
                    <a:lnTo>
                      <a:pt x="0" y="102"/>
                    </a:lnTo>
                    <a:lnTo>
                      <a:pt x="3" y="79"/>
                    </a:lnTo>
                    <a:lnTo>
                      <a:pt x="11" y="57"/>
                    </a:lnTo>
                    <a:lnTo>
                      <a:pt x="23" y="39"/>
                    </a:lnTo>
                    <a:lnTo>
                      <a:pt x="38" y="23"/>
                    </a:lnTo>
                    <a:lnTo>
                      <a:pt x="57" y="11"/>
                    </a:lnTo>
                    <a:lnTo>
                      <a:pt x="79" y="3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49" name="Freeform 225">
                <a:extLst>
                  <a:ext uri="{FF2B5EF4-FFF2-40B4-BE49-F238E27FC236}">
                    <a16:creationId xmlns:a16="http://schemas.microsoft.com/office/drawing/2014/main" id="{CDF6B9DF-E421-4E49-9CFA-69101A462F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3750" y="3163888"/>
                <a:ext cx="82550" cy="31750"/>
              </a:xfrm>
              <a:custGeom>
                <a:avLst/>
                <a:gdLst>
                  <a:gd name="T0" fmla="*/ 101 w 526"/>
                  <a:gd name="T1" fmla="*/ 0 h 202"/>
                  <a:gd name="T2" fmla="*/ 425 w 526"/>
                  <a:gd name="T3" fmla="*/ 0 h 202"/>
                  <a:gd name="T4" fmla="*/ 448 w 526"/>
                  <a:gd name="T5" fmla="*/ 2 h 202"/>
                  <a:gd name="T6" fmla="*/ 469 w 526"/>
                  <a:gd name="T7" fmla="*/ 10 h 202"/>
                  <a:gd name="T8" fmla="*/ 488 w 526"/>
                  <a:gd name="T9" fmla="*/ 22 h 202"/>
                  <a:gd name="T10" fmla="*/ 503 w 526"/>
                  <a:gd name="T11" fmla="*/ 38 h 202"/>
                  <a:gd name="T12" fmla="*/ 515 w 526"/>
                  <a:gd name="T13" fmla="*/ 56 h 202"/>
                  <a:gd name="T14" fmla="*/ 523 w 526"/>
                  <a:gd name="T15" fmla="*/ 78 h 202"/>
                  <a:gd name="T16" fmla="*/ 526 w 526"/>
                  <a:gd name="T17" fmla="*/ 101 h 202"/>
                  <a:gd name="T18" fmla="*/ 523 w 526"/>
                  <a:gd name="T19" fmla="*/ 124 h 202"/>
                  <a:gd name="T20" fmla="*/ 515 w 526"/>
                  <a:gd name="T21" fmla="*/ 145 h 202"/>
                  <a:gd name="T22" fmla="*/ 503 w 526"/>
                  <a:gd name="T23" fmla="*/ 164 h 202"/>
                  <a:gd name="T24" fmla="*/ 488 w 526"/>
                  <a:gd name="T25" fmla="*/ 180 h 202"/>
                  <a:gd name="T26" fmla="*/ 469 w 526"/>
                  <a:gd name="T27" fmla="*/ 191 h 202"/>
                  <a:gd name="T28" fmla="*/ 448 w 526"/>
                  <a:gd name="T29" fmla="*/ 199 h 202"/>
                  <a:gd name="T30" fmla="*/ 425 w 526"/>
                  <a:gd name="T31" fmla="*/ 202 h 202"/>
                  <a:gd name="T32" fmla="*/ 101 w 526"/>
                  <a:gd name="T33" fmla="*/ 202 h 202"/>
                  <a:gd name="T34" fmla="*/ 78 w 526"/>
                  <a:gd name="T35" fmla="*/ 199 h 202"/>
                  <a:gd name="T36" fmla="*/ 56 w 526"/>
                  <a:gd name="T37" fmla="*/ 191 h 202"/>
                  <a:gd name="T38" fmla="*/ 38 w 526"/>
                  <a:gd name="T39" fmla="*/ 180 h 202"/>
                  <a:gd name="T40" fmla="*/ 22 w 526"/>
                  <a:gd name="T41" fmla="*/ 164 h 202"/>
                  <a:gd name="T42" fmla="*/ 10 w 526"/>
                  <a:gd name="T43" fmla="*/ 145 h 202"/>
                  <a:gd name="T44" fmla="*/ 3 w 526"/>
                  <a:gd name="T45" fmla="*/ 124 h 202"/>
                  <a:gd name="T46" fmla="*/ 0 w 526"/>
                  <a:gd name="T47" fmla="*/ 101 h 202"/>
                  <a:gd name="T48" fmla="*/ 3 w 526"/>
                  <a:gd name="T49" fmla="*/ 78 h 202"/>
                  <a:gd name="T50" fmla="*/ 10 w 526"/>
                  <a:gd name="T51" fmla="*/ 56 h 202"/>
                  <a:gd name="T52" fmla="*/ 22 w 526"/>
                  <a:gd name="T53" fmla="*/ 38 h 202"/>
                  <a:gd name="T54" fmla="*/ 38 w 526"/>
                  <a:gd name="T55" fmla="*/ 22 h 202"/>
                  <a:gd name="T56" fmla="*/ 56 w 526"/>
                  <a:gd name="T57" fmla="*/ 10 h 202"/>
                  <a:gd name="T58" fmla="*/ 78 w 526"/>
                  <a:gd name="T59" fmla="*/ 2 h 202"/>
                  <a:gd name="T60" fmla="*/ 101 w 526"/>
                  <a:gd name="T61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26" h="202">
                    <a:moveTo>
                      <a:pt x="101" y="0"/>
                    </a:moveTo>
                    <a:lnTo>
                      <a:pt x="425" y="0"/>
                    </a:lnTo>
                    <a:lnTo>
                      <a:pt x="448" y="2"/>
                    </a:lnTo>
                    <a:lnTo>
                      <a:pt x="469" y="10"/>
                    </a:lnTo>
                    <a:lnTo>
                      <a:pt x="488" y="22"/>
                    </a:lnTo>
                    <a:lnTo>
                      <a:pt x="503" y="38"/>
                    </a:lnTo>
                    <a:lnTo>
                      <a:pt x="515" y="56"/>
                    </a:lnTo>
                    <a:lnTo>
                      <a:pt x="523" y="78"/>
                    </a:lnTo>
                    <a:lnTo>
                      <a:pt x="526" y="101"/>
                    </a:lnTo>
                    <a:lnTo>
                      <a:pt x="523" y="124"/>
                    </a:lnTo>
                    <a:lnTo>
                      <a:pt x="515" y="145"/>
                    </a:lnTo>
                    <a:lnTo>
                      <a:pt x="503" y="164"/>
                    </a:lnTo>
                    <a:lnTo>
                      <a:pt x="488" y="180"/>
                    </a:lnTo>
                    <a:lnTo>
                      <a:pt x="469" y="191"/>
                    </a:lnTo>
                    <a:lnTo>
                      <a:pt x="448" y="199"/>
                    </a:lnTo>
                    <a:lnTo>
                      <a:pt x="425" y="202"/>
                    </a:lnTo>
                    <a:lnTo>
                      <a:pt x="101" y="202"/>
                    </a:lnTo>
                    <a:lnTo>
                      <a:pt x="78" y="199"/>
                    </a:lnTo>
                    <a:lnTo>
                      <a:pt x="56" y="191"/>
                    </a:lnTo>
                    <a:lnTo>
                      <a:pt x="38" y="180"/>
                    </a:lnTo>
                    <a:lnTo>
                      <a:pt x="22" y="164"/>
                    </a:lnTo>
                    <a:lnTo>
                      <a:pt x="10" y="145"/>
                    </a:lnTo>
                    <a:lnTo>
                      <a:pt x="3" y="124"/>
                    </a:lnTo>
                    <a:lnTo>
                      <a:pt x="0" y="101"/>
                    </a:lnTo>
                    <a:lnTo>
                      <a:pt x="3" y="78"/>
                    </a:lnTo>
                    <a:lnTo>
                      <a:pt x="10" y="56"/>
                    </a:lnTo>
                    <a:lnTo>
                      <a:pt x="22" y="38"/>
                    </a:lnTo>
                    <a:lnTo>
                      <a:pt x="38" y="22"/>
                    </a:lnTo>
                    <a:lnTo>
                      <a:pt x="56" y="10"/>
                    </a:lnTo>
                    <a:lnTo>
                      <a:pt x="78" y="2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50" name="Freeform 226">
                <a:extLst>
                  <a:ext uri="{FF2B5EF4-FFF2-40B4-BE49-F238E27FC236}">
                    <a16:creationId xmlns:a16="http://schemas.microsoft.com/office/drawing/2014/main" id="{BDAEC736-66B6-4A43-BB38-9B04D23E56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9013" y="3057525"/>
                <a:ext cx="31750" cy="106363"/>
              </a:xfrm>
              <a:custGeom>
                <a:avLst/>
                <a:gdLst>
                  <a:gd name="T0" fmla="*/ 101 w 201"/>
                  <a:gd name="T1" fmla="*/ 0 h 668"/>
                  <a:gd name="T2" fmla="*/ 123 w 201"/>
                  <a:gd name="T3" fmla="*/ 4 h 668"/>
                  <a:gd name="T4" fmla="*/ 145 w 201"/>
                  <a:gd name="T5" fmla="*/ 11 h 668"/>
                  <a:gd name="T6" fmla="*/ 163 w 201"/>
                  <a:gd name="T7" fmla="*/ 23 h 668"/>
                  <a:gd name="T8" fmla="*/ 179 w 201"/>
                  <a:gd name="T9" fmla="*/ 38 h 668"/>
                  <a:gd name="T10" fmla="*/ 191 w 201"/>
                  <a:gd name="T11" fmla="*/ 58 h 668"/>
                  <a:gd name="T12" fmla="*/ 199 w 201"/>
                  <a:gd name="T13" fmla="*/ 78 h 668"/>
                  <a:gd name="T14" fmla="*/ 201 w 201"/>
                  <a:gd name="T15" fmla="*/ 102 h 668"/>
                  <a:gd name="T16" fmla="*/ 201 w 201"/>
                  <a:gd name="T17" fmla="*/ 566 h 668"/>
                  <a:gd name="T18" fmla="*/ 199 w 201"/>
                  <a:gd name="T19" fmla="*/ 589 h 668"/>
                  <a:gd name="T20" fmla="*/ 191 w 201"/>
                  <a:gd name="T21" fmla="*/ 611 h 668"/>
                  <a:gd name="T22" fmla="*/ 179 w 201"/>
                  <a:gd name="T23" fmla="*/ 629 h 668"/>
                  <a:gd name="T24" fmla="*/ 163 w 201"/>
                  <a:gd name="T25" fmla="*/ 645 h 668"/>
                  <a:gd name="T26" fmla="*/ 145 w 201"/>
                  <a:gd name="T27" fmla="*/ 657 h 668"/>
                  <a:gd name="T28" fmla="*/ 123 w 201"/>
                  <a:gd name="T29" fmla="*/ 665 h 668"/>
                  <a:gd name="T30" fmla="*/ 101 w 201"/>
                  <a:gd name="T31" fmla="*/ 668 h 668"/>
                  <a:gd name="T32" fmla="*/ 77 w 201"/>
                  <a:gd name="T33" fmla="*/ 665 h 668"/>
                  <a:gd name="T34" fmla="*/ 56 w 201"/>
                  <a:gd name="T35" fmla="*/ 657 h 668"/>
                  <a:gd name="T36" fmla="*/ 37 w 201"/>
                  <a:gd name="T37" fmla="*/ 645 h 668"/>
                  <a:gd name="T38" fmla="*/ 21 w 201"/>
                  <a:gd name="T39" fmla="*/ 629 h 668"/>
                  <a:gd name="T40" fmla="*/ 9 w 201"/>
                  <a:gd name="T41" fmla="*/ 611 h 668"/>
                  <a:gd name="T42" fmla="*/ 2 w 201"/>
                  <a:gd name="T43" fmla="*/ 589 h 668"/>
                  <a:gd name="T44" fmla="*/ 0 w 201"/>
                  <a:gd name="T45" fmla="*/ 566 h 668"/>
                  <a:gd name="T46" fmla="*/ 0 w 201"/>
                  <a:gd name="T47" fmla="*/ 102 h 668"/>
                  <a:gd name="T48" fmla="*/ 2 w 201"/>
                  <a:gd name="T49" fmla="*/ 78 h 668"/>
                  <a:gd name="T50" fmla="*/ 9 w 201"/>
                  <a:gd name="T51" fmla="*/ 58 h 668"/>
                  <a:gd name="T52" fmla="*/ 21 w 201"/>
                  <a:gd name="T53" fmla="*/ 38 h 668"/>
                  <a:gd name="T54" fmla="*/ 37 w 201"/>
                  <a:gd name="T55" fmla="*/ 23 h 668"/>
                  <a:gd name="T56" fmla="*/ 56 w 201"/>
                  <a:gd name="T57" fmla="*/ 11 h 668"/>
                  <a:gd name="T58" fmla="*/ 77 w 201"/>
                  <a:gd name="T59" fmla="*/ 4 h 668"/>
                  <a:gd name="T60" fmla="*/ 101 w 201"/>
                  <a:gd name="T61" fmla="*/ 0 h 6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1" h="668">
                    <a:moveTo>
                      <a:pt x="101" y="0"/>
                    </a:moveTo>
                    <a:lnTo>
                      <a:pt x="123" y="4"/>
                    </a:lnTo>
                    <a:lnTo>
                      <a:pt x="145" y="11"/>
                    </a:lnTo>
                    <a:lnTo>
                      <a:pt x="163" y="23"/>
                    </a:lnTo>
                    <a:lnTo>
                      <a:pt x="179" y="38"/>
                    </a:lnTo>
                    <a:lnTo>
                      <a:pt x="191" y="58"/>
                    </a:lnTo>
                    <a:lnTo>
                      <a:pt x="199" y="78"/>
                    </a:lnTo>
                    <a:lnTo>
                      <a:pt x="201" y="102"/>
                    </a:lnTo>
                    <a:lnTo>
                      <a:pt x="201" y="566"/>
                    </a:lnTo>
                    <a:lnTo>
                      <a:pt x="199" y="589"/>
                    </a:lnTo>
                    <a:lnTo>
                      <a:pt x="191" y="611"/>
                    </a:lnTo>
                    <a:lnTo>
                      <a:pt x="179" y="629"/>
                    </a:lnTo>
                    <a:lnTo>
                      <a:pt x="163" y="645"/>
                    </a:lnTo>
                    <a:lnTo>
                      <a:pt x="145" y="657"/>
                    </a:lnTo>
                    <a:lnTo>
                      <a:pt x="123" y="665"/>
                    </a:lnTo>
                    <a:lnTo>
                      <a:pt x="101" y="668"/>
                    </a:lnTo>
                    <a:lnTo>
                      <a:pt x="77" y="665"/>
                    </a:lnTo>
                    <a:lnTo>
                      <a:pt x="56" y="657"/>
                    </a:lnTo>
                    <a:lnTo>
                      <a:pt x="37" y="645"/>
                    </a:lnTo>
                    <a:lnTo>
                      <a:pt x="21" y="629"/>
                    </a:lnTo>
                    <a:lnTo>
                      <a:pt x="9" y="611"/>
                    </a:lnTo>
                    <a:lnTo>
                      <a:pt x="2" y="589"/>
                    </a:lnTo>
                    <a:lnTo>
                      <a:pt x="0" y="566"/>
                    </a:lnTo>
                    <a:lnTo>
                      <a:pt x="0" y="102"/>
                    </a:lnTo>
                    <a:lnTo>
                      <a:pt x="2" y="78"/>
                    </a:lnTo>
                    <a:lnTo>
                      <a:pt x="9" y="58"/>
                    </a:lnTo>
                    <a:lnTo>
                      <a:pt x="21" y="38"/>
                    </a:lnTo>
                    <a:lnTo>
                      <a:pt x="37" y="23"/>
                    </a:lnTo>
                    <a:lnTo>
                      <a:pt x="56" y="11"/>
                    </a:lnTo>
                    <a:lnTo>
                      <a:pt x="77" y="4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51" name="Freeform 227">
                <a:extLst>
                  <a:ext uri="{FF2B5EF4-FFF2-40B4-BE49-F238E27FC236}">
                    <a16:creationId xmlns:a16="http://schemas.microsoft.com/office/drawing/2014/main" id="{F32C080B-CBE1-4953-8A2F-A47510BAFF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0138" y="2863850"/>
                <a:ext cx="74613" cy="204788"/>
              </a:xfrm>
              <a:custGeom>
                <a:avLst/>
                <a:gdLst>
                  <a:gd name="T0" fmla="*/ 158 w 463"/>
                  <a:gd name="T1" fmla="*/ 0 h 1288"/>
                  <a:gd name="T2" fmla="*/ 200 w 463"/>
                  <a:gd name="T3" fmla="*/ 15 h 1288"/>
                  <a:gd name="T4" fmla="*/ 265 w 463"/>
                  <a:gd name="T5" fmla="*/ 81 h 1288"/>
                  <a:gd name="T6" fmla="*/ 343 w 463"/>
                  <a:gd name="T7" fmla="*/ 189 h 1288"/>
                  <a:gd name="T8" fmla="*/ 401 w 463"/>
                  <a:gd name="T9" fmla="*/ 307 h 1288"/>
                  <a:gd name="T10" fmla="*/ 440 w 463"/>
                  <a:gd name="T11" fmla="*/ 430 h 1288"/>
                  <a:gd name="T12" fmla="*/ 459 w 463"/>
                  <a:gd name="T13" fmla="*/ 558 h 1288"/>
                  <a:gd name="T14" fmla="*/ 459 w 463"/>
                  <a:gd name="T15" fmla="*/ 687 h 1288"/>
                  <a:gd name="T16" fmla="*/ 440 w 463"/>
                  <a:gd name="T17" fmla="*/ 814 h 1288"/>
                  <a:gd name="T18" fmla="*/ 401 w 463"/>
                  <a:gd name="T19" fmla="*/ 938 h 1288"/>
                  <a:gd name="T20" fmla="*/ 343 w 463"/>
                  <a:gd name="T21" fmla="*/ 1056 h 1288"/>
                  <a:gd name="T22" fmla="*/ 265 w 463"/>
                  <a:gd name="T23" fmla="*/ 1165 h 1288"/>
                  <a:gd name="T24" fmla="*/ 192 w 463"/>
                  <a:gd name="T25" fmla="*/ 1241 h 1288"/>
                  <a:gd name="T26" fmla="*/ 145 w 463"/>
                  <a:gd name="T27" fmla="*/ 1277 h 1288"/>
                  <a:gd name="T28" fmla="*/ 101 w 463"/>
                  <a:gd name="T29" fmla="*/ 1288 h 1288"/>
                  <a:gd name="T30" fmla="*/ 59 w 463"/>
                  <a:gd name="T31" fmla="*/ 1279 h 1288"/>
                  <a:gd name="T32" fmla="*/ 23 w 463"/>
                  <a:gd name="T33" fmla="*/ 1251 h 1288"/>
                  <a:gd name="T34" fmla="*/ 3 w 463"/>
                  <a:gd name="T35" fmla="*/ 1211 h 1288"/>
                  <a:gd name="T36" fmla="*/ 2 w 463"/>
                  <a:gd name="T37" fmla="*/ 1167 h 1288"/>
                  <a:gd name="T38" fmla="*/ 19 w 463"/>
                  <a:gd name="T39" fmla="*/ 1126 h 1288"/>
                  <a:gd name="T40" fmla="*/ 76 w 463"/>
                  <a:gd name="T41" fmla="*/ 1072 h 1288"/>
                  <a:gd name="T42" fmla="*/ 153 w 463"/>
                  <a:gd name="T43" fmla="*/ 979 h 1288"/>
                  <a:gd name="T44" fmla="*/ 209 w 463"/>
                  <a:gd name="T45" fmla="*/ 875 h 1288"/>
                  <a:gd name="T46" fmla="*/ 245 w 463"/>
                  <a:gd name="T47" fmla="*/ 766 h 1288"/>
                  <a:gd name="T48" fmla="*/ 260 w 463"/>
                  <a:gd name="T49" fmla="*/ 651 h 1288"/>
                  <a:gd name="T50" fmla="*/ 255 w 463"/>
                  <a:gd name="T51" fmla="*/ 536 h 1288"/>
                  <a:gd name="T52" fmla="*/ 229 w 463"/>
                  <a:gd name="T53" fmla="*/ 424 h 1288"/>
                  <a:gd name="T54" fmla="*/ 183 w 463"/>
                  <a:gd name="T55" fmla="*/ 316 h 1288"/>
                  <a:gd name="T56" fmla="*/ 117 w 463"/>
                  <a:gd name="T57" fmla="*/ 218 h 1288"/>
                  <a:gd name="T58" fmla="*/ 61 w 463"/>
                  <a:gd name="T59" fmla="*/ 154 h 1288"/>
                  <a:gd name="T60" fmla="*/ 47 w 463"/>
                  <a:gd name="T61" fmla="*/ 112 h 1288"/>
                  <a:gd name="T62" fmla="*/ 51 w 463"/>
                  <a:gd name="T63" fmla="*/ 69 h 1288"/>
                  <a:gd name="T64" fmla="*/ 76 w 463"/>
                  <a:gd name="T65" fmla="*/ 30 h 1288"/>
                  <a:gd name="T66" fmla="*/ 114 w 463"/>
                  <a:gd name="T67" fmla="*/ 6 h 1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63" h="1288">
                    <a:moveTo>
                      <a:pt x="136" y="0"/>
                    </a:moveTo>
                    <a:lnTo>
                      <a:pt x="158" y="0"/>
                    </a:lnTo>
                    <a:lnTo>
                      <a:pt x="179" y="6"/>
                    </a:lnTo>
                    <a:lnTo>
                      <a:pt x="200" y="15"/>
                    </a:lnTo>
                    <a:lnTo>
                      <a:pt x="218" y="30"/>
                    </a:lnTo>
                    <a:lnTo>
                      <a:pt x="265" y="81"/>
                    </a:lnTo>
                    <a:lnTo>
                      <a:pt x="307" y="134"/>
                    </a:lnTo>
                    <a:lnTo>
                      <a:pt x="343" y="189"/>
                    </a:lnTo>
                    <a:lnTo>
                      <a:pt x="374" y="247"/>
                    </a:lnTo>
                    <a:lnTo>
                      <a:pt x="401" y="307"/>
                    </a:lnTo>
                    <a:lnTo>
                      <a:pt x="423" y="368"/>
                    </a:lnTo>
                    <a:lnTo>
                      <a:pt x="440" y="430"/>
                    </a:lnTo>
                    <a:lnTo>
                      <a:pt x="453" y="494"/>
                    </a:lnTo>
                    <a:lnTo>
                      <a:pt x="459" y="558"/>
                    </a:lnTo>
                    <a:lnTo>
                      <a:pt x="463" y="623"/>
                    </a:lnTo>
                    <a:lnTo>
                      <a:pt x="459" y="687"/>
                    </a:lnTo>
                    <a:lnTo>
                      <a:pt x="453" y="750"/>
                    </a:lnTo>
                    <a:lnTo>
                      <a:pt x="440" y="814"/>
                    </a:lnTo>
                    <a:lnTo>
                      <a:pt x="423" y="877"/>
                    </a:lnTo>
                    <a:lnTo>
                      <a:pt x="401" y="938"/>
                    </a:lnTo>
                    <a:lnTo>
                      <a:pt x="374" y="998"/>
                    </a:lnTo>
                    <a:lnTo>
                      <a:pt x="343" y="1056"/>
                    </a:lnTo>
                    <a:lnTo>
                      <a:pt x="307" y="1112"/>
                    </a:lnTo>
                    <a:lnTo>
                      <a:pt x="265" y="1165"/>
                    </a:lnTo>
                    <a:lnTo>
                      <a:pt x="218" y="1216"/>
                    </a:lnTo>
                    <a:lnTo>
                      <a:pt x="192" y="1241"/>
                    </a:lnTo>
                    <a:lnTo>
                      <a:pt x="165" y="1264"/>
                    </a:lnTo>
                    <a:lnTo>
                      <a:pt x="145" y="1277"/>
                    </a:lnTo>
                    <a:lnTo>
                      <a:pt x="123" y="1285"/>
                    </a:lnTo>
                    <a:lnTo>
                      <a:pt x="101" y="1288"/>
                    </a:lnTo>
                    <a:lnTo>
                      <a:pt x="79" y="1286"/>
                    </a:lnTo>
                    <a:lnTo>
                      <a:pt x="59" y="1279"/>
                    </a:lnTo>
                    <a:lnTo>
                      <a:pt x="39" y="1268"/>
                    </a:lnTo>
                    <a:lnTo>
                      <a:pt x="23" y="1251"/>
                    </a:lnTo>
                    <a:lnTo>
                      <a:pt x="10" y="1232"/>
                    </a:lnTo>
                    <a:lnTo>
                      <a:pt x="3" y="1211"/>
                    </a:lnTo>
                    <a:lnTo>
                      <a:pt x="0" y="1189"/>
                    </a:lnTo>
                    <a:lnTo>
                      <a:pt x="2" y="1167"/>
                    </a:lnTo>
                    <a:lnTo>
                      <a:pt x="8" y="1145"/>
                    </a:lnTo>
                    <a:lnTo>
                      <a:pt x="19" y="1126"/>
                    </a:lnTo>
                    <a:lnTo>
                      <a:pt x="35" y="1109"/>
                    </a:lnTo>
                    <a:lnTo>
                      <a:pt x="76" y="1072"/>
                    </a:lnTo>
                    <a:lnTo>
                      <a:pt x="117" y="1026"/>
                    </a:lnTo>
                    <a:lnTo>
                      <a:pt x="153" y="979"/>
                    </a:lnTo>
                    <a:lnTo>
                      <a:pt x="183" y="928"/>
                    </a:lnTo>
                    <a:lnTo>
                      <a:pt x="209" y="875"/>
                    </a:lnTo>
                    <a:lnTo>
                      <a:pt x="229" y="821"/>
                    </a:lnTo>
                    <a:lnTo>
                      <a:pt x="245" y="766"/>
                    </a:lnTo>
                    <a:lnTo>
                      <a:pt x="255" y="708"/>
                    </a:lnTo>
                    <a:lnTo>
                      <a:pt x="260" y="651"/>
                    </a:lnTo>
                    <a:lnTo>
                      <a:pt x="260" y="594"/>
                    </a:lnTo>
                    <a:lnTo>
                      <a:pt x="255" y="536"/>
                    </a:lnTo>
                    <a:lnTo>
                      <a:pt x="245" y="480"/>
                    </a:lnTo>
                    <a:lnTo>
                      <a:pt x="229" y="424"/>
                    </a:lnTo>
                    <a:lnTo>
                      <a:pt x="209" y="370"/>
                    </a:lnTo>
                    <a:lnTo>
                      <a:pt x="183" y="316"/>
                    </a:lnTo>
                    <a:lnTo>
                      <a:pt x="153" y="267"/>
                    </a:lnTo>
                    <a:lnTo>
                      <a:pt x="117" y="218"/>
                    </a:lnTo>
                    <a:lnTo>
                      <a:pt x="76" y="173"/>
                    </a:lnTo>
                    <a:lnTo>
                      <a:pt x="61" y="154"/>
                    </a:lnTo>
                    <a:lnTo>
                      <a:pt x="51" y="135"/>
                    </a:lnTo>
                    <a:lnTo>
                      <a:pt x="47" y="112"/>
                    </a:lnTo>
                    <a:lnTo>
                      <a:pt x="47" y="90"/>
                    </a:lnTo>
                    <a:lnTo>
                      <a:pt x="51" y="69"/>
                    </a:lnTo>
                    <a:lnTo>
                      <a:pt x="61" y="48"/>
                    </a:lnTo>
                    <a:lnTo>
                      <a:pt x="76" y="30"/>
                    </a:lnTo>
                    <a:lnTo>
                      <a:pt x="94" y="15"/>
                    </a:lnTo>
                    <a:lnTo>
                      <a:pt x="114" y="6"/>
                    </a:lnTo>
                    <a:lnTo>
                      <a:pt x="1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57" name="Freeform 228">
                <a:extLst>
                  <a:ext uri="{FF2B5EF4-FFF2-40B4-BE49-F238E27FC236}">
                    <a16:creationId xmlns:a16="http://schemas.microsoft.com/office/drawing/2014/main" id="{FE0F6B9F-F467-42BA-9225-1DA542F89F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7275" y="2886075"/>
                <a:ext cx="63500" cy="158750"/>
              </a:xfrm>
              <a:custGeom>
                <a:avLst/>
                <a:gdLst>
                  <a:gd name="T0" fmla="*/ 159 w 405"/>
                  <a:gd name="T1" fmla="*/ 0 h 1003"/>
                  <a:gd name="T2" fmla="*/ 201 w 405"/>
                  <a:gd name="T3" fmla="*/ 14 h 1003"/>
                  <a:gd name="T4" fmla="*/ 260 w 405"/>
                  <a:gd name="T5" fmla="*/ 75 h 1003"/>
                  <a:gd name="T6" fmla="*/ 327 w 405"/>
                  <a:gd name="T7" fmla="*/ 173 h 1003"/>
                  <a:gd name="T8" fmla="*/ 374 w 405"/>
                  <a:gd name="T9" fmla="*/ 282 h 1003"/>
                  <a:gd name="T10" fmla="*/ 399 w 405"/>
                  <a:gd name="T11" fmla="*/ 394 h 1003"/>
                  <a:gd name="T12" fmla="*/ 405 w 405"/>
                  <a:gd name="T13" fmla="*/ 509 h 1003"/>
                  <a:gd name="T14" fmla="*/ 389 w 405"/>
                  <a:gd name="T15" fmla="*/ 624 h 1003"/>
                  <a:gd name="T16" fmla="*/ 353 w 405"/>
                  <a:gd name="T17" fmla="*/ 734 h 1003"/>
                  <a:gd name="T18" fmla="*/ 297 w 405"/>
                  <a:gd name="T19" fmla="*/ 838 h 1003"/>
                  <a:gd name="T20" fmla="*/ 220 w 405"/>
                  <a:gd name="T21" fmla="*/ 932 h 1003"/>
                  <a:gd name="T22" fmla="*/ 164 w 405"/>
                  <a:gd name="T23" fmla="*/ 982 h 1003"/>
                  <a:gd name="T24" fmla="*/ 123 w 405"/>
                  <a:gd name="T25" fmla="*/ 1001 h 1003"/>
                  <a:gd name="T26" fmla="*/ 78 w 405"/>
                  <a:gd name="T27" fmla="*/ 1001 h 1003"/>
                  <a:gd name="T28" fmla="*/ 39 w 405"/>
                  <a:gd name="T29" fmla="*/ 982 h 1003"/>
                  <a:gd name="T30" fmla="*/ 10 w 405"/>
                  <a:gd name="T31" fmla="*/ 945 h 1003"/>
                  <a:gd name="T32" fmla="*/ 0 w 405"/>
                  <a:gd name="T33" fmla="*/ 902 h 1003"/>
                  <a:gd name="T34" fmla="*/ 10 w 405"/>
                  <a:gd name="T35" fmla="*/ 858 h 1003"/>
                  <a:gd name="T36" fmla="*/ 39 w 405"/>
                  <a:gd name="T37" fmla="*/ 823 h 1003"/>
                  <a:gd name="T38" fmla="*/ 76 w 405"/>
                  <a:gd name="T39" fmla="*/ 788 h 1003"/>
                  <a:gd name="T40" fmla="*/ 139 w 405"/>
                  <a:gd name="T41" fmla="*/ 710 h 1003"/>
                  <a:gd name="T42" fmla="*/ 181 w 405"/>
                  <a:gd name="T43" fmla="*/ 621 h 1003"/>
                  <a:gd name="T44" fmla="*/ 201 w 405"/>
                  <a:gd name="T45" fmla="*/ 528 h 1003"/>
                  <a:gd name="T46" fmla="*/ 201 w 405"/>
                  <a:gd name="T47" fmla="*/ 433 h 1003"/>
                  <a:gd name="T48" fmla="*/ 181 w 405"/>
                  <a:gd name="T49" fmla="*/ 339 h 1003"/>
                  <a:gd name="T50" fmla="*/ 139 w 405"/>
                  <a:gd name="T51" fmla="*/ 251 h 1003"/>
                  <a:gd name="T52" fmla="*/ 76 w 405"/>
                  <a:gd name="T53" fmla="*/ 172 h 1003"/>
                  <a:gd name="T54" fmla="*/ 53 w 405"/>
                  <a:gd name="T55" fmla="*/ 133 h 1003"/>
                  <a:gd name="T56" fmla="*/ 48 w 405"/>
                  <a:gd name="T57" fmla="*/ 90 h 1003"/>
                  <a:gd name="T58" fmla="*/ 62 w 405"/>
                  <a:gd name="T59" fmla="*/ 48 h 1003"/>
                  <a:gd name="T60" fmla="*/ 95 w 405"/>
                  <a:gd name="T61" fmla="*/ 14 h 1003"/>
                  <a:gd name="T62" fmla="*/ 137 w 405"/>
                  <a:gd name="T63" fmla="*/ 0 h 10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05" h="1003">
                    <a:moveTo>
                      <a:pt x="137" y="0"/>
                    </a:moveTo>
                    <a:lnTo>
                      <a:pt x="159" y="0"/>
                    </a:lnTo>
                    <a:lnTo>
                      <a:pt x="181" y="5"/>
                    </a:lnTo>
                    <a:lnTo>
                      <a:pt x="201" y="14"/>
                    </a:lnTo>
                    <a:lnTo>
                      <a:pt x="220" y="29"/>
                    </a:lnTo>
                    <a:lnTo>
                      <a:pt x="260" y="75"/>
                    </a:lnTo>
                    <a:lnTo>
                      <a:pt x="297" y="123"/>
                    </a:lnTo>
                    <a:lnTo>
                      <a:pt x="327" y="173"/>
                    </a:lnTo>
                    <a:lnTo>
                      <a:pt x="353" y="226"/>
                    </a:lnTo>
                    <a:lnTo>
                      <a:pt x="374" y="282"/>
                    </a:lnTo>
                    <a:lnTo>
                      <a:pt x="389" y="337"/>
                    </a:lnTo>
                    <a:lnTo>
                      <a:pt x="399" y="394"/>
                    </a:lnTo>
                    <a:lnTo>
                      <a:pt x="405" y="452"/>
                    </a:lnTo>
                    <a:lnTo>
                      <a:pt x="405" y="509"/>
                    </a:lnTo>
                    <a:lnTo>
                      <a:pt x="399" y="567"/>
                    </a:lnTo>
                    <a:lnTo>
                      <a:pt x="389" y="624"/>
                    </a:lnTo>
                    <a:lnTo>
                      <a:pt x="374" y="680"/>
                    </a:lnTo>
                    <a:lnTo>
                      <a:pt x="353" y="734"/>
                    </a:lnTo>
                    <a:lnTo>
                      <a:pt x="327" y="787"/>
                    </a:lnTo>
                    <a:lnTo>
                      <a:pt x="297" y="838"/>
                    </a:lnTo>
                    <a:lnTo>
                      <a:pt x="260" y="887"/>
                    </a:lnTo>
                    <a:lnTo>
                      <a:pt x="220" y="932"/>
                    </a:lnTo>
                    <a:lnTo>
                      <a:pt x="193" y="958"/>
                    </a:lnTo>
                    <a:lnTo>
                      <a:pt x="164" y="982"/>
                    </a:lnTo>
                    <a:lnTo>
                      <a:pt x="144" y="994"/>
                    </a:lnTo>
                    <a:lnTo>
                      <a:pt x="123" y="1001"/>
                    </a:lnTo>
                    <a:lnTo>
                      <a:pt x="101" y="1003"/>
                    </a:lnTo>
                    <a:lnTo>
                      <a:pt x="78" y="1001"/>
                    </a:lnTo>
                    <a:lnTo>
                      <a:pt x="58" y="994"/>
                    </a:lnTo>
                    <a:lnTo>
                      <a:pt x="39" y="982"/>
                    </a:lnTo>
                    <a:lnTo>
                      <a:pt x="21" y="966"/>
                    </a:lnTo>
                    <a:lnTo>
                      <a:pt x="10" y="945"/>
                    </a:lnTo>
                    <a:lnTo>
                      <a:pt x="2" y="923"/>
                    </a:lnTo>
                    <a:lnTo>
                      <a:pt x="0" y="902"/>
                    </a:lnTo>
                    <a:lnTo>
                      <a:pt x="3" y="879"/>
                    </a:lnTo>
                    <a:lnTo>
                      <a:pt x="10" y="858"/>
                    </a:lnTo>
                    <a:lnTo>
                      <a:pt x="21" y="839"/>
                    </a:lnTo>
                    <a:lnTo>
                      <a:pt x="39" y="823"/>
                    </a:lnTo>
                    <a:lnTo>
                      <a:pt x="58" y="806"/>
                    </a:lnTo>
                    <a:lnTo>
                      <a:pt x="76" y="788"/>
                    </a:lnTo>
                    <a:lnTo>
                      <a:pt x="111" y="750"/>
                    </a:lnTo>
                    <a:lnTo>
                      <a:pt x="139" y="710"/>
                    </a:lnTo>
                    <a:lnTo>
                      <a:pt x="162" y="667"/>
                    </a:lnTo>
                    <a:lnTo>
                      <a:pt x="181" y="621"/>
                    </a:lnTo>
                    <a:lnTo>
                      <a:pt x="194" y="576"/>
                    </a:lnTo>
                    <a:lnTo>
                      <a:pt x="201" y="528"/>
                    </a:lnTo>
                    <a:lnTo>
                      <a:pt x="203" y="481"/>
                    </a:lnTo>
                    <a:lnTo>
                      <a:pt x="201" y="433"/>
                    </a:lnTo>
                    <a:lnTo>
                      <a:pt x="194" y="386"/>
                    </a:lnTo>
                    <a:lnTo>
                      <a:pt x="181" y="339"/>
                    </a:lnTo>
                    <a:lnTo>
                      <a:pt x="162" y="295"/>
                    </a:lnTo>
                    <a:lnTo>
                      <a:pt x="139" y="251"/>
                    </a:lnTo>
                    <a:lnTo>
                      <a:pt x="111" y="210"/>
                    </a:lnTo>
                    <a:lnTo>
                      <a:pt x="76" y="172"/>
                    </a:lnTo>
                    <a:lnTo>
                      <a:pt x="62" y="154"/>
                    </a:lnTo>
                    <a:lnTo>
                      <a:pt x="53" y="133"/>
                    </a:lnTo>
                    <a:lnTo>
                      <a:pt x="48" y="112"/>
                    </a:lnTo>
                    <a:lnTo>
                      <a:pt x="48" y="90"/>
                    </a:lnTo>
                    <a:lnTo>
                      <a:pt x="53" y="68"/>
                    </a:lnTo>
                    <a:lnTo>
                      <a:pt x="62" y="48"/>
                    </a:lnTo>
                    <a:lnTo>
                      <a:pt x="76" y="29"/>
                    </a:lnTo>
                    <a:lnTo>
                      <a:pt x="95" y="14"/>
                    </a:lnTo>
                    <a:lnTo>
                      <a:pt x="115" y="5"/>
                    </a:lnTo>
                    <a:lnTo>
                      <a:pt x="137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</p:grp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A681B159-5A50-4E7F-8555-762A4C4E08D2}"/>
                </a:ext>
              </a:extLst>
            </p:cNvPr>
            <p:cNvSpPr txBox="1"/>
            <p:nvPr/>
          </p:nvSpPr>
          <p:spPr>
            <a:xfrm>
              <a:off x="318124" y="1823188"/>
              <a:ext cx="3609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+mn-ea"/>
                </a:rPr>
                <a:t>5G</a:t>
              </a:r>
            </a:p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+mn-ea"/>
                </a:rPr>
                <a:t>UE</a:t>
              </a:r>
              <a:endPara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48F60DE1-217D-43A8-AC27-1CC5387044FA}"/>
              </a:ext>
            </a:extLst>
          </p:cNvPr>
          <p:cNvSpPr/>
          <p:nvPr/>
        </p:nvSpPr>
        <p:spPr>
          <a:xfrm>
            <a:off x="1186115" y="1946730"/>
            <a:ext cx="545506" cy="29696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gNB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 DU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0DD5213E-97D9-4A20-BC94-2AF0B4C0EED6}"/>
              </a:ext>
            </a:extLst>
          </p:cNvPr>
          <p:cNvSpPr/>
          <p:nvPr/>
        </p:nvSpPr>
        <p:spPr>
          <a:xfrm>
            <a:off x="1933489" y="1946729"/>
            <a:ext cx="545506" cy="29696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gNB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 </a:t>
            </a:r>
            <a:r>
              <a:rPr lang="en-US" sz="1050" dirty="0">
                <a:solidFill>
                  <a:srgbClr val="FFFFFF"/>
                </a:solidFill>
                <a:latin typeface="Roboto"/>
              </a:rPr>
              <a:t>C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U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9A51EA-3BC7-4932-91F7-C8A38D6E97FE}"/>
              </a:ext>
            </a:extLst>
          </p:cNvPr>
          <p:cNvCxnSpPr/>
          <p:nvPr/>
        </p:nvCxnSpPr>
        <p:spPr>
          <a:xfrm>
            <a:off x="1731621" y="2095214"/>
            <a:ext cx="182054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A2AF005-A76F-4E78-BA3C-9D44861D86C4}"/>
              </a:ext>
            </a:extLst>
          </p:cNvPr>
          <p:cNvCxnSpPr>
            <a:cxnSpLocks/>
            <a:endCxn id="139" idx="1"/>
          </p:cNvCxnSpPr>
          <p:nvPr/>
        </p:nvCxnSpPr>
        <p:spPr>
          <a:xfrm flipV="1">
            <a:off x="2488013" y="1968161"/>
            <a:ext cx="892610" cy="101694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5CFE1E3-9112-4663-A880-38FAF0389F24}"/>
              </a:ext>
            </a:extLst>
          </p:cNvPr>
          <p:cNvGrpSpPr/>
          <p:nvPr/>
        </p:nvGrpSpPr>
        <p:grpSpPr>
          <a:xfrm>
            <a:off x="3380623" y="1817874"/>
            <a:ext cx="3709778" cy="1026254"/>
            <a:chOff x="7001797" y="2077902"/>
            <a:chExt cx="6218493" cy="1581736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55A972D-E055-4FC7-B505-AAF6D724BB55}"/>
                </a:ext>
              </a:extLst>
            </p:cNvPr>
            <p:cNvSpPr/>
            <p:nvPr/>
          </p:nvSpPr>
          <p:spPr>
            <a:xfrm>
              <a:off x="12305889" y="3201928"/>
              <a:ext cx="914401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+mn-ea"/>
                </a:rPr>
                <a:t>ARPF</a:t>
              </a: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77EBFFF8-C863-49CC-8B79-943B6900E42E}"/>
                </a:ext>
              </a:extLst>
            </p:cNvPr>
            <p:cNvSpPr/>
            <p:nvPr/>
          </p:nvSpPr>
          <p:spPr>
            <a:xfrm>
              <a:off x="9462891" y="2077902"/>
              <a:ext cx="914401" cy="45770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+mn-ea"/>
                </a:rPr>
                <a:t>SEPP</a:t>
              </a:r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558653F2-BA4C-441A-A417-0752CDFCC385}"/>
                </a:ext>
              </a:extLst>
            </p:cNvPr>
            <p:cNvSpPr/>
            <p:nvPr/>
          </p:nvSpPr>
          <p:spPr>
            <a:xfrm>
              <a:off x="11929737" y="2092552"/>
              <a:ext cx="914401" cy="45771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+mn-ea"/>
                </a:rPr>
                <a:t>UDM</a:t>
              </a:r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34B0DB0D-3F74-41CB-9B1A-183705A01133}"/>
                </a:ext>
              </a:extLst>
            </p:cNvPr>
            <p:cNvSpPr/>
            <p:nvPr/>
          </p:nvSpPr>
          <p:spPr>
            <a:xfrm>
              <a:off x="10697822" y="2096855"/>
              <a:ext cx="914401" cy="45770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+mn-ea"/>
                </a:rPr>
                <a:t>AUSF</a:t>
              </a:r>
            </a:p>
          </p:txBody>
        </p: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E42D8051-62E2-4192-9D1E-E39F1E884950}"/>
                </a:ext>
              </a:extLst>
            </p:cNvPr>
            <p:cNvSpPr/>
            <p:nvPr/>
          </p:nvSpPr>
          <p:spPr>
            <a:xfrm>
              <a:off x="7001797" y="2080676"/>
              <a:ext cx="914401" cy="45770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+mn-ea"/>
                </a:rPr>
                <a:t>AMF</a:t>
              </a:r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513848FD-C4EC-4EC9-934D-F7F2E007C6B2}"/>
                </a:ext>
              </a:extLst>
            </p:cNvPr>
            <p:cNvSpPr/>
            <p:nvPr/>
          </p:nvSpPr>
          <p:spPr>
            <a:xfrm>
              <a:off x="8233712" y="2077902"/>
              <a:ext cx="914401" cy="45770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+mn-ea"/>
                </a:rPr>
                <a:t>SEAF</a:t>
              </a:r>
            </a:p>
          </p:txBody>
        </p:sp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09FC3E70-65BF-43C8-83A5-75BA50942402}"/>
                </a:ext>
              </a:extLst>
            </p:cNvPr>
            <p:cNvSpPr/>
            <p:nvPr/>
          </p:nvSpPr>
          <p:spPr>
            <a:xfrm>
              <a:off x="12296500" y="2671099"/>
              <a:ext cx="914401" cy="45770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+mn-ea"/>
                </a:rPr>
                <a:t>SIDF</a:t>
              </a: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491D1FEE-98A5-413A-ADD1-CA921C5C91F0}"/>
              </a:ext>
            </a:extLst>
          </p:cNvPr>
          <p:cNvSpPr/>
          <p:nvPr/>
        </p:nvSpPr>
        <p:spPr>
          <a:xfrm>
            <a:off x="3189550" y="1632327"/>
            <a:ext cx="5093025" cy="137213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B88FCFC-6A08-41D6-9A71-3F24FD8869A2}"/>
              </a:ext>
            </a:extLst>
          </p:cNvPr>
          <p:cNvCxnSpPr/>
          <p:nvPr/>
        </p:nvCxnSpPr>
        <p:spPr>
          <a:xfrm>
            <a:off x="3926129" y="1959864"/>
            <a:ext cx="182054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7545CDE-125E-4B78-9901-EA2E8FD0DD1C}"/>
              </a:ext>
            </a:extLst>
          </p:cNvPr>
          <p:cNvCxnSpPr/>
          <p:nvPr/>
        </p:nvCxnSpPr>
        <p:spPr>
          <a:xfrm>
            <a:off x="4661055" y="1968969"/>
            <a:ext cx="182054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A0665D7-D2BC-40CA-922E-31FD7FF5309A}"/>
              </a:ext>
            </a:extLst>
          </p:cNvPr>
          <p:cNvCxnSpPr/>
          <p:nvPr/>
        </p:nvCxnSpPr>
        <p:spPr>
          <a:xfrm>
            <a:off x="5400880" y="1978657"/>
            <a:ext cx="182054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2DA1FF8-E2A0-4BA2-A158-BD72765EE1D4}"/>
              </a:ext>
            </a:extLst>
          </p:cNvPr>
          <p:cNvCxnSpPr/>
          <p:nvPr/>
        </p:nvCxnSpPr>
        <p:spPr>
          <a:xfrm>
            <a:off x="6131074" y="1981267"/>
            <a:ext cx="182054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AF1CB37-FDF7-413C-8293-E46491441693}"/>
              </a:ext>
            </a:extLst>
          </p:cNvPr>
          <p:cNvSpPr txBox="1"/>
          <p:nvPr/>
        </p:nvSpPr>
        <p:spPr>
          <a:xfrm>
            <a:off x="4752082" y="3294286"/>
            <a:ext cx="4273927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AMF: Access Management Function</a:t>
            </a:r>
          </a:p>
          <a:p>
            <a:r>
              <a:rPr lang="en-US" sz="1050" dirty="0">
                <a:solidFill>
                  <a:schemeClr val="bg1"/>
                </a:solidFill>
              </a:rPr>
              <a:t>SEAF: Security Anchor Function</a:t>
            </a:r>
          </a:p>
          <a:p>
            <a:r>
              <a:rPr lang="en-US" sz="1050" dirty="0">
                <a:solidFill>
                  <a:schemeClr val="bg1"/>
                </a:solidFill>
              </a:rPr>
              <a:t>SEPP: Securing Protection Proxy</a:t>
            </a:r>
          </a:p>
          <a:p>
            <a:r>
              <a:rPr lang="en-US" sz="1050" dirty="0">
                <a:solidFill>
                  <a:schemeClr val="bg1"/>
                </a:solidFill>
              </a:rPr>
              <a:t>AUSF: Authentication Server Function</a:t>
            </a:r>
          </a:p>
          <a:p>
            <a:r>
              <a:rPr lang="en-US" sz="1050" dirty="0">
                <a:solidFill>
                  <a:schemeClr val="bg1"/>
                </a:solidFill>
              </a:rPr>
              <a:t>SIDF: Subscription Identifier De-concealing Function</a:t>
            </a:r>
          </a:p>
          <a:p>
            <a:r>
              <a:rPr lang="en-US" sz="1050" dirty="0">
                <a:solidFill>
                  <a:schemeClr val="bg1"/>
                </a:solidFill>
              </a:rPr>
              <a:t>UDM: Unified Data Management</a:t>
            </a:r>
          </a:p>
          <a:p>
            <a:r>
              <a:rPr lang="en-US" sz="1050" dirty="0">
                <a:solidFill>
                  <a:schemeClr val="bg1"/>
                </a:solidFill>
              </a:rPr>
              <a:t>ARPF: Authentication Credential Repository and Processing Function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18AFAF66-1AB7-4250-896A-C36F14BA0750}"/>
              </a:ext>
            </a:extLst>
          </p:cNvPr>
          <p:cNvSpPr/>
          <p:nvPr/>
        </p:nvSpPr>
        <p:spPr>
          <a:xfrm>
            <a:off x="7270612" y="2388480"/>
            <a:ext cx="545506" cy="29696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UDR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F334AA0-4E0A-4F0D-9009-4BE7A80874D9}"/>
              </a:ext>
            </a:extLst>
          </p:cNvPr>
          <p:cNvSpPr/>
          <p:nvPr/>
        </p:nvSpPr>
        <p:spPr>
          <a:xfrm>
            <a:off x="6383282" y="2160243"/>
            <a:ext cx="1624250" cy="72831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02F58EC7-8956-4968-8BA2-912A2A8522FE}"/>
              </a:ext>
            </a:extLst>
          </p:cNvPr>
          <p:cNvCxnSpPr/>
          <p:nvPr/>
        </p:nvCxnSpPr>
        <p:spPr>
          <a:xfrm rot="10800000" flipV="1">
            <a:off x="6603275" y="2142283"/>
            <a:ext cx="6667" cy="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8910E302-B90E-42BA-A3DA-765BAE7E72A2}"/>
              </a:ext>
            </a:extLst>
          </p:cNvPr>
          <p:cNvCxnSpPr>
            <a:stCxn id="137" idx="3"/>
            <a:endCxn id="33" idx="0"/>
          </p:cNvCxnSpPr>
          <p:nvPr/>
        </p:nvCxnSpPr>
        <p:spPr>
          <a:xfrm>
            <a:off x="6865999" y="1975864"/>
            <a:ext cx="329408" cy="184379"/>
          </a:xfrm>
          <a:prstGeom prst="bentConnector2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68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B833F5F7-4166-4938-BCE1-20CF6EAE60F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0" y="16003"/>
            <a:ext cx="9144000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6" y="1084859"/>
            <a:ext cx="8248247" cy="329320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FFFFFF"/>
                </a:solidFill>
              </a:rPr>
              <a:t>Subscription-Centric Identity (Access based on “network”)</a:t>
            </a:r>
          </a:p>
          <a:p>
            <a:pPr marL="6286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3GPP defined.</a:t>
            </a:r>
          </a:p>
          <a:p>
            <a:pPr marL="6286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Can support user identity to external services.</a:t>
            </a:r>
          </a:p>
          <a:p>
            <a:pPr marL="6286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Extension of 3GPP services to non-3GPP devices.</a:t>
            </a:r>
          </a:p>
          <a:p>
            <a:pPr marL="6286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Can provide security in the provided identity.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64640" y="14773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US" sz="3200" b="1" dirty="0">
                <a:solidFill>
                  <a:srgbClr val="FFFFFF"/>
                </a:solidFill>
              </a:rPr>
              <a:t>Centralized Identity Models</a:t>
            </a:r>
            <a:endParaRPr lang="en-US" sz="4000" b="1" dirty="0">
              <a:solidFill>
                <a:srgbClr val="0187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021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B833F5F7-4166-4938-BCE1-20CF6EAE60F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0" y="16003"/>
            <a:ext cx="9144000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5" y="905501"/>
            <a:ext cx="8248247" cy="329320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FFFFFF"/>
                </a:solidFill>
              </a:rPr>
              <a:t>User-Centric Identity (Access based on “user”)</a:t>
            </a:r>
          </a:p>
          <a:p>
            <a:pPr marL="6286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Exists on top of existing subscription authentication.</a:t>
            </a:r>
          </a:p>
          <a:p>
            <a:pPr marL="6286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Supports authentication and interactions with authentication system.</a:t>
            </a:r>
          </a:p>
          <a:p>
            <a:pPr marL="6286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Doesn’t replace subscription credentials.</a:t>
            </a:r>
          </a:p>
          <a:p>
            <a:pPr marL="6286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Supports service and layer identity of the user.</a:t>
            </a:r>
          </a:p>
          <a:p>
            <a:pPr marR="0" lvl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64639" y="178027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US" sz="3200" b="1" dirty="0">
                <a:solidFill>
                  <a:srgbClr val="FFFFFF"/>
                </a:solidFill>
              </a:rPr>
              <a:t>Centralized Identity Models</a:t>
            </a:r>
            <a:endParaRPr lang="en-US" sz="4000" b="1" dirty="0">
              <a:solidFill>
                <a:srgbClr val="0187AD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0EDA5B-3825-4EB5-A098-9EAA576BFAB6}"/>
              </a:ext>
            </a:extLst>
          </p:cNvPr>
          <p:cNvSpPr/>
          <p:nvPr/>
        </p:nvSpPr>
        <p:spPr>
          <a:xfrm>
            <a:off x="2920101" y="3621495"/>
            <a:ext cx="745775" cy="2355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38ECD8-4A1B-4311-8F24-B469EAE7C058}"/>
              </a:ext>
            </a:extLst>
          </p:cNvPr>
          <p:cNvSpPr/>
          <p:nvPr/>
        </p:nvSpPr>
        <p:spPr>
          <a:xfrm>
            <a:off x="4203607" y="2998102"/>
            <a:ext cx="1160004" cy="2355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User Identity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EF4D77-AB12-4C56-A07A-3F3949A982F3}"/>
              </a:ext>
            </a:extLst>
          </p:cNvPr>
          <p:cNvSpPr/>
          <p:nvPr/>
        </p:nvSpPr>
        <p:spPr>
          <a:xfrm>
            <a:off x="4199617" y="3629639"/>
            <a:ext cx="1160004" cy="2355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User Identity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D37985-8DC2-433B-A043-5C64B40E807F}"/>
              </a:ext>
            </a:extLst>
          </p:cNvPr>
          <p:cNvSpPr/>
          <p:nvPr/>
        </p:nvSpPr>
        <p:spPr>
          <a:xfrm>
            <a:off x="4203607" y="4266530"/>
            <a:ext cx="1160004" cy="2355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User Identity 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4F728D-8209-4F5A-8AC3-BAFCA636BF1B}"/>
              </a:ext>
            </a:extLst>
          </p:cNvPr>
          <p:cNvSpPr/>
          <p:nvPr/>
        </p:nvSpPr>
        <p:spPr>
          <a:xfrm>
            <a:off x="6120314" y="2296884"/>
            <a:ext cx="1160004" cy="2355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User Identifier 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69D6F0-41E2-4DC7-97B1-8C6F17EF89E1}"/>
              </a:ext>
            </a:extLst>
          </p:cNvPr>
          <p:cNvSpPr/>
          <p:nvPr/>
        </p:nvSpPr>
        <p:spPr>
          <a:xfrm>
            <a:off x="6120314" y="2664031"/>
            <a:ext cx="1160004" cy="2355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User Identifier 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2B5413-26AE-47BE-84D1-10281319A1B3}"/>
              </a:ext>
            </a:extLst>
          </p:cNvPr>
          <p:cNvSpPr/>
          <p:nvPr/>
        </p:nvSpPr>
        <p:spPr>
          <a:xfrm>
            <a:off x="6120314" y="3037293"/>
            <a:ext cx="1160004" cy="2355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User Identifier 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7BEA4E-1F57-4A8E-A32B-B3C6995798BE}"/>
              </a:ext>
            </a:extLst>
          </p:cNvPr>
          <p:cNvSpPr/>
          <p:nvPr/>
        </p:nvSpPr>
        <p:spPr>
          <a:xfrm>
            <a:off x="6120314" y="3403698"/>
            <a:ext cx="1160004" cy="235504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Attribute 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AE0137-A883-49DF-8BDC-3BEE7CB6B7FC}"/>
              </a:ext>
            </a:extLst>
          </p:cNvPr>
          <p:cNvSpPr/>
          <p:nvPr/>
        </p:nvSpPr>
        <p:spPr>
          <a:xfrm>
            <a:off x="6120314" y="3759859"/>
            <a:ext cx="1160004" cy="235504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Attribute 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EFCBCD-6EA0-4F4D-AAB3-783B7C6F75CB}"/>
              </a:ext>
            </a:extLst>
          </p:cNvPr>
          <p:cNvSpPr/>
          <p:nvPr/>
        </p:nvSpPr>
        <p:spPr>
          <a:xfrm>
            <a:off x="6120314" y="4785877"/>
            <a:ext cx="1160004" cy="235504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Attribute X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B53BE13-7898-424B-B48A-AAA7639F1DB8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665876" y="3108711"/>
            <a:ext cx="536480" cy="630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5FEF570-1C9E-463A-A4FB-14C3E11F4A59}"/>
              </a:ext>
            </a:extLst>
          </p:cNvPr>
          <p:cNvCxnSpPr>
            <a:cxnSpLocks/>
          </p:cNvCxnSpPr>
          <p:nvPr/>
        </p:nvCxnSpPr>
        <p:spPr>
          <a:xfrm>
            <a:off x="3665876" y="3738203"/>
            <a:ext cx="525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CC94B9D-2B7B-455B-A2CE-756F345B28CF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3665876" y="3739247"/>
            <a:ext cx="537731" cy="645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E515711-EFD6-493E-8363-9234E348F628}"/>
              </a:ext>
            </a:extLst>
          </p:cNvPr>
          <p:cNvCxnSpPr>
            <a:stCxn id="9" idx="3"/>
            <a:endCxn id="12" idx="1"/>
          </p:cNvCxnSpPr>
          <p:nvPr/>
        </p:nvCxnSpPr>
        <p:spPr>
          <a:xfrm flipV="1">
            <a:off x="5363611" y="2414636"/>
            <a:ext cx="756703" cy="70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410B2C1-146F-4B25-996C-3BE62C75C183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5363611" y="2781783"/>
            <a:ext cx="756703" cy="334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B5F7CC4-A5D5-493B-B39A-58D940D2EF1E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 flipV="1">
            <a:off x="5359621" y="3155045"/>
            <a:ext cx="760693" cy="592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50A426D-CD32-4F8B-847C-C146A25FAB96}"/>
              </a:ext>
            </a:extLst>
          </p:cNvPr>
          <p:cNvCxnSpPr>
            <a:stCxn id="9" idx="3"/>
            <a:endCxn id="15" idx="1"/>
          </p:cNvCxnSpPr>
          <p:nvPr/>
        </p:nvCxnSpPr>
        <p:spPr>
          <a:xfrm>
            <a:off x="5363611" y="3115854"/>
            <a:ext cx="756703" cy="405596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C4DADC6-D538-4B34-BE36-388AC4237BC9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 flipV="1">
            <a:off x="5359621" y="3521450"/>
            <a:ext cx="760693" cy="22594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0ADB228-4AD7-41AC-A9CA-59F0C7AB29FC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>
            <a:off x="5359621" y="3747391"/>
            <a:ext cx="760693" cy="1302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CF5883A1-C349-4B16-83D1-EE01A8A79B72}"/>
              </a:ext>
            </a:extLst>
          </p:cNvPr>
          <p:cNvSpPr/>
          <p:nvPr/>
        </p:nvSpPr>
        <p:spPr>
          <a:xfrm>
            <a:off x="6120314" y="4433741"/>
            <a:ext cx="1160004" cy="2355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User Identifier X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6C1BD98-F749-47EA-A255-5DF320A74C59}"/>
              </a:ext>
            </a:extLst>
          </p:cNvPr>
          <p:cNvCxnSpPr>
            <a:stCxn id="11" idx="3"/>
            <a:endCxn id="11" idx="3"/>
          </p:cNvCxnSpPr>
          <p:nvPr/>
        </p:nvCxnSpPr>
        <p:spPr>
          <a:xfrm>
            <a:off x="5363611" y="4384282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92B3F4D5-0B68-4998-873E-A351DFC46772}"/>
              </a:ext>
            </a:extLst>
          </p:cNvPr>
          <p:cNvSpPr/>
          <p:nvPr/>
        </p:nvSpPr>
        <p:spPr>
          <a:xfrm>
            <a:off x="6120314" y="4093484"/>
            <a:ext cx="1160004" cy="235504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Attribute c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4F45898-8DAD-402C-AB13-29037F5A0016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5363611" y="4384282"/>
            <a:ext cx="756703" cy="165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4797293-ADC0-4FDD-9B08-84040BE6411D}"/>
              </a:ext>
            </a:extLst>
          </p:cNvPr>
          <p:cNvCxnSpPr>
            <a:cxnSpLocks/>
            <a:stCxn id="10" idx="3"/>
            <a:endCxn id="29" idx="1"/>
          </p:cNvCxnSpPr>
          <p:nvPr/>
        </p:nvCxnSpPr>
        <p:spPr>
          <a:xfrm>
            <a:off x="5359621" y="3747391"/>
            <a:ext cx="760693" cy="46384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D46F647-70F3-4347-84E0-569D6FA38BE5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5363611" y="4384282"/>
            <a:ext cx="756703" cy="519139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789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6BAB580-FAF5-4E2B-BECF-3446EBC79E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2" name="Text Placeholder 1">
            <a:extLst>
              <a:ext uri="{FF2B5EF4-FFF2-40B4-BE49-F238E27FC236}">
                <a16:creationId xmlns:a16="http://schemas.microsoft.com/office/drawing/2014/main" id="{45837FAC-4FE0-423B-A27C-102A7DE99D4D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User-Centric Model </a:t>
            </a:r>
          </a:p>
        </p:txBody>
      </p:sp>
      <p:sp>
        <p:nvSpPr>
          <p:cNvPr id="43" name="Title 2">
            <a:extLst>
              <a:ext uri="{FF2B5EF4-FFF2-40B4-BE49-F238E27FC236}">
                <a16:creationId xmlns:a16="http://schemas.microsoft.com/office/drawing/2014/main" id="{45D6044F-1887-4496-B988-D77C3C9C2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Use Cases</a:t>
            </a:r>
          </a:p>
        </p:txBody>
      </p:sp>
      <p:sp>
        <p:nvSpPr>
          <p:cNvPr id="44" name="Rounded Rectangle 46">
            <a:extLst>
              <a:ext uri="{FF2B5EF4-FFF2-40B4-BE49-F238E27FC236}">
                <a16:creationId xmlns:a16="http://schemas.microsoft.com/office/drawing/2014/main" id="{E8B9D2A3-9785-48AE-AAA3-30E21D61E5C7}"/>
              </a:ext>
            </a:extLst>
          </p:cNvPr>
          <p:cNvSpPr/>
          <p:nvPr/>
        </p:nvSpPr>
        <p:spPr>
          <a:xfrm>
            <a:off x="1394624" y="1171518"/>
            <a:ext cx="2020936" cy="3404979"/>
          </a:xfrm>
          <a:prstGeom prst="roundRect">
            <a:avLst>
              <a:gd name="adj" fmla="val 9447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6" name="Rounded Rectangle 48">
            <a:extLst>
              <a:ext uri="{FF2B5EF4-FFF2-40B4-BE49-F238E27FC236}">
                <a16:creationId xmlns:a16="http://schemas.microsoft.com/office/drawing/2014/main" id="{2519EC76-2825-48FF-AA6D-CFF8DE37F454}"/>
              </a:ext>
            </a:extLst>
          </p:cNvPr>
          <p:cNvSpPr/>
          <p:nvPr/>
        </p:nvSpPr>
        <p:spPr>
          <a:xfrm>
            <a:off x="5614789" y="1171518"/>
            <a:ext cx="2020936" cy="3404979"/>
          </a:xfrm>
          <a:prstGeom prst="roundRect">
            <a:avLst>
              <a:gd name="adj" fmla="val 8965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7" name="Rounded Rectangle 49">
            <a:extLst>
              <a:ext uri="{FF2B5EF4-FFF2-40B4-BE49-F238E27FC236}">
                <a16:creationId xmlns:a16="http://schemas.microsoft.com/office/drawing/2014/main" id="{577FFAC7-DA93-41C1-9BEC-A261D4ACD7E0}"/>
              </a:ext>
            </a:extLst>
          </p:cNvPr>
          <p:cNvSpPr/>
          <p:nvPr/>
        </p:nvSpPr>
        <p:spPr>
          <a:xfrm>
            <a:off x="3504707" y="1171518"/>
            <a:ext cx="2020936" cy="3404979"/>
          </a:xfrm>
          <a:prstGeom prst="roundRect">
            <a:avLst>
              <a:gd name="adj" fmla="val 8965"/>
            </a:avLst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8" name="Inhaltsplatzhalter 4">
            <a:extLst>
              <a:ext uri="{FF2B5EF4-FFF2-40B4-BE49-F238E27FC236}">
                <a16:creationId xmlns:a16="http://schemas.microsoft.com/office/drawing/2014/main" id="{9A9182C1-8365-40F4-B7D5-E5FDC243BF46}"/>
              </a:ext>
            </a:extLst>
          </p:cNvPr>
          <p:cNvSpPr txBox="1">
            <a:spLocks/>
          </p:cNvSpPr>
          <p:nvPr/>
        </p:nvSpPr>
        <p:spPr>
          <a:xfrm>
            <a:off x="1467601" y="2659776"/>
            <a:ext cx="1874980" cy="101591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50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Roboto"/>
              </a:rPr>
              <a:t>UE Device Sharing</a:t>
            </a:r>
          </a:p>
          <a:p>
            <a:pPr lvl="0"/>
            <a:r>
              <a:rPr lang="en-US" sz="1050" dirty="0">
                <a:latin typeface="+mj-lt"/>
              </a:rPr>
              <a:t>One UE (e.g., tablet) with access to 3GPP network.</a:t>
            </a:r>
          </a:p>
          <a:p>
            <a:pPr lvl="0"/>
            <a:r>
              <a:rPr lang="en-US" sz="1050" dirty="0">
                <a:latin typeface="+mj-lt"/>
              </a:rPr>
              <a:t>Multiple users.</a:t>
            </a:r>
          </a:p>
        </p:txBody>
      </p:sp>
      <p:sp>
        <p:nvSpPr>
          <p:cNvPr id="49" name="Inhaltsplatzhalter 4">
            <a:extLst>
              <a:ext uri="{FF2B5EF4-FFF2-40B4-BE49-F238E27FC236}">
                <a16:creationId xmlns:a16="http://schemas.microsoft.com/office/drawing/2014/main" id="{4EFF9DC0-7AFE-4E7C-93FD-207B2924A88D}"/>
              </a:ext>
            </a:extLst>
          </p:cNvPr>
          <p:cNvSpPr txBox="1">
            <a:spLocks/>
          </p:cNvSpPr>
          <p:nvPr/>
        </p:nvSpPr>
        <p:spPr>
          <a:xfrm>
            <a:off x="3572602" y="2667066"/>
            <a:ext cx="1874980" cy="213520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50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Roboto"/>
              </a:rPr>
              <a:t>Industrial IoT</a:t>
            </a:r>
          </a:p>
          <a:p>
            <a:pPr lvl="0">
              <a:lnSpc>
                <a:spcPct val="150000"/>
              </a:lnSpc>
            </a:pPr>
            <a:r>
              <a:rPr lang="en-US" sz="1050" dirty="0">
                <a:solidFill>
                  <a:srgbClr val="FFFFFF"/>
                </a:solidFill>
                <a:latin typeface="Roboto"/>
              </a:rPr>
              <a:t>Several IoT devices communicating to local network.</a:t>
            </a:r>
          </a:p>
          <a:p>
            <a:pPr lvl="0">
              <a:lnSpc>
                <a:spcPct val="150000"/>
              </a:lnSpc>
            </a:pPr>
            <a:r>
              <a:rPr lang="en-US" sz="1050" dirty="0">
                <a:solidFill>
                  <a:srgbClr val="FFFFFF"/>
                </a:solidFill>
                <a:latin typeface="Roboto"/>
              </a:rPr>
              <a:t>Access via non-3GPP device.</a:t>
            </a:r>
          </a:p>
          <a:p>
            <a:pPr marL="0" marR="0" lvl="0" indent="0" algn="ct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50" name="Inhaltsplatzhalter 4">
            <a:extLst>
              <a:ext uri="{FF2B5EF4-FFF2-40B4-BE49-F238E27FC236}">
                <a16:creationId xmlns:a16="http://schemas.microsoft.com/office/drawing/2014/main" id="{0CD6C0FA-FC11-478B-B521-501186EB7AEA}"/>
              </a:ext>
            </a:extLst>
          </p:cNvPr>
          <p:cNvSpPr txBox="1">
            <a:spLocks/>
          </p:cNvSpPr>
          <p:nvPr/>
        </p:nvSpPr>
        <p:spPr>
          <a:xfrm>
            <a:off x="5682685" y="2659776"/>
            <a:ext cx="1874980" cy="197361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50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Roboto"/>
              </a:rPr>
              <a:t>Network Slice Authentication</a:t>
            </a:r>
          </a:p>
          <a:p>
            <a:pPr lvl="0">
              <a:lnSpc>
                <a:spcPct val="150000"/>
              </a:lnSpc>
            </a:pPr>
            <a:r>
              <a:rPr lang="en-US" sz="1050" dirty="0">
                <a:solidFill>
                  <a:srgbClr val="FFFFFF"/>
                </a:solidFill>
                <a:latin typeface="Roboto"/>
              </a:rPr>
              <a:t>Authorized for network.</a:t>
            </a:r>
          </a:p>
          <a:p>
            <a:pPr lvl="0">
              <a:lnSpc>
                <a:spcPct val="150000"/>
              </a:lnSpc>
            </a:pPr>
            <a:r>
              <a:rPr lang="en-US" sz="1050" dirty="0">
                <a:solidFill>
                  <a:srgbClr val="FFFFFF"/>
                </a:solidFill>
                <a:latin typeface="Roboto"/>
              </a:rPr>
              <a:t>Subscription validation allows slice assignment.</a:t>
            </a:r>
          </a:p>
          <a:p>
            <a:pPr marL="0" marR="0" lvl="0" indent="0" algn="l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6F11B44-4A7C-44F5-A9A6-00DA566F0F2E}"/>
              </a:ext>
            </a:extLst>
          </p:cNvPr>
          <p:cNvGrpSpPr/>
          <p:nvPr/>
        </p:nvGrpSpPr>
        <p:grpSpPr>
          <a:xfrm>
            <a:off x="4174434" y="1842075"/>
            <a:ext cx="671320" cy="671316"/>
            <a:chOff x="7315200" y="3181350"/>
            <a:chExt cx="493713" cy="493713"/>
          </a:xfrm>
          <a:solidFill>
            <a:schemeClr val="bg1"/>
          </a:solidFill>
        </p:grpSpPr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5E0C2E80-DB49-4E0A-A88C-650D79D6F8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75525" y="3241675"/>
              <a:ext cx="303213" cy="303213"/>
            </a:xfrm>
            <a:custGeom>
              <a:avLst/>
              <a:gdLst>
                <a:gd name="T0" fmla="*/ 921 w 2106"/>
                <a:gd name="T1" fmla="*/ 117 h 2105"/>
                <a:gd name="T2" fmla="*/ 728 w 2106"/>
                <a:gd name="T3" fmla="*/ 165 h 2105"/>
                <a:gd name="T4" fmla="*/ 547 w 2106"/>
                <a:gd name="T5" fmla="*/ 254 h 2105"/>
                <a:gd name="T6" fmla="*/ 384 w 2106"/>
                <a:gd name="T7" fmla="*/ 384 h 2105"/>
                <a:gd name="T8" fmla="*/ 257 w 2106"/>
                <a:gd name="T9" fmla="*/ 543 h 2105"/>
                <a:gd name="T10" fmla="*/ 167 w 2106"/>
                <a:gd name="T11" fmla="*/ 722 h 2105"/>
                <a:gd name="T12" fmla="*/ 118 w 2106"/>
                <a:gd name="T13" fmla="*/ 917 h 2105"/>
                <a:gd name="T14" fmla="*/ 111 w 2106"/>
                <a:gd name="T15" fmla="*/ 1121 h 2105"/>
                <a:gd name="T16" fmla="*/ 146 w 2106"/>
                <a:gd name="T17" fmla="*/ 1319 h 2105"/>
                <a:gd name="T18" fmla="*/ 223 w 2106"/>
                <a:gd name="T19" fmla="*/ 1505 h 2105"/>
                <a:gd name="T20" fmla="*/ 338 w 2106"/>
                <a:gd name="T21" fmla="*/ 1671 h 2105"/>
                <a:gd name="T22" fmla="*/ 496 w 2106"/>
                <a:gd name="T23" fmla="*/ 1816 h 2105"/>
                <a:gd name="T24" fmla="*/ 681 w 2106"/>
                <a:gd name="T25" fmla="*/ 1922 h 2105"/>
                <a:gd name="T26" fmla="*/ 881 w 2106"/>
                <a:gd name="T27" fmla="*/ 1982 h 2105"/>
                <a:gd name="T28" fmla="*/ 1087 w 2106"/>
                <a:gd name="T29" fmla="*/ 1996 h 2105"/>
                <a:gd name="T30" fmla="*/ 1292 w 2106"/>
                <a:gd name="T31" fmla="*/ 1966 h 2105"/>
                <a:gd name="T32" fmla="*/ 1488 w 2106"/>
                <a:gd name="T33" fmla="*/ 1892 h 2105"/>
                <a:gd name="T34" fmla="*/ 1667 w 2106"/>
                <a:gd name="T35" fmla="*/ 1771 h 2105"/>
                <a:gd name="T36" fmla="*/ 1817 w 2106"/>
                <a:gd name="T37" fmla="*/ 1610 h 2105"/>
                <a:gd name="T38" fmla="*/ 1922 w 2106"/>
                <a:gd name="T39" fmla="*/ 1425 h 2105"/>
                <a:gd name="T40" fmla="*/ 1982 w 2106"/>
                <a:gd name="T41" fmla="*/ 1225 h 2105"/>
                <a:gd name="T42" fmla="*/ 1997 w 2106"/>
                <a:gd name="T43" fmla="*/ 1018 h 2105"/>
                <a:gd name="T44" fmla="*/ 1967 w 2106"/>
                <a:gd name="T45" fmla="*/ 812 h 2105"/>
                <a:gd name="T46" fmla="*/ 1892 w 2106"/>
                <a:gd name="T47" fmla="*/ 617 h 2105"/>
                <a:gd name="T48" fmla="*/ 1771 w 2106"/>
                <a:gd name="T49" fmla="*/ 438 h 2105"/>
                <a:gd name="T50" fmla="*/ 1615 w 2106"/>
                <a:gd name="T51" fmla="*/ 293 h 2105"/>
                <a:gd name="T52" fmla="*/ 1440 w 2106"/>
                <a:gd name="T53" fmla="*/ 190 h 2105"/>
                <a:gd name="T54" fmla="*/ 1250 w 2106"/>
                <a:gd name="T55" fmla="*/ 128 h 2105"/>
                <a:gd name="T56" fmla="*/ 1053 w 2106"/>
                <a:gd name="T57" fmla="*/ 108 h 2105"/>
                <a:gd name="T58" fmla="*/ 1200 w 2106"/>
                <a:gd name="T59" fmla="*/ 10 h 2105"/>
                <a:gd name="T60" fmla="*/ 1415 w 2106"/>
                <a:gd name="T61" fmla="*/ 63 h 2105"/>
                <a:gd name="T62" fmla="*/ 1617 w 2106"/>
                <a:gd name="T63" fmla="*/ 162 h 2105"/>
                <a:gd name="T64" fmla="*/ 1797 w 2106"/>
                <a:gd name="T65" fmla="*/ 308 h 2105"/>
                <a:gd name="T66" fmla="*/ 1942 w 2106"/>
                <a:gd name="T67" fmla="*/ 489 h 2105"/>
                <a:gd name="T68" fmla="*/ 2042 w 2106"/>
                <a:gd name="T69" fmla="*/ 691 h 2105"/>
                <a:gd name="T70" fmla="*/ 2096 w 2106"/>
                <a:gd name="T71" fmla="*/ 906 h 2105"/>
                <a:gd name="T72" fmla="*/ 2103 w 2106"/>
                <a:gd name="T73" fmla="*/ 1127 h 2105"/>
                <a:gd name="T74" fmla="*/ 2065 w 2106"/>
                <a:gd name="T75" fmla="*/ 1344 h 2105"/>
                <a:gd name="T76" fmla="*/ 1981 w 2106"/>
                <a:gd name="T77" fmla="*/ 1551 h 2105"/>
                <a:gd name="T78" fmla="*/ 1851 w 2106"/>
                <a:gd name="T79" fmla="*/ 1740 h 2105"/>
                <a:gd name="T80" fmla="*/ 1680 w 2106"/>
                <a:gd name="T81" fmla="*/ 1899 h 2105"/>
                <a:gd name="T82" fmla="*/ 1484 w 2106"/>
                <a:gd name="T83" fmla="*/ 2014 h 2105"/>
                <a:gd name="T84" fmla="*/ 1273 w 2106"/>
                <a:gd name="T85" fmla="*/ 2082 h 2105"/>
                <a:gd name="T86" fmla="*/ 1053 w 2106"/>
                <a:gd name="T87" fmla="*/ 2105 h 2105"/>
                <a:gd name="T88" fmla="*/ 833 w 2106"/>
                <a:gd name="T89" fmla="*/ 2082 h 2105"/>
                <a:gd name="T90" fmla="*/ 622 w 2106"/>
                <a:gd name="T91" fmla="*/ 2014 h 2105"/>
                <a:gd name="T92" fmla="*/ 426 w 2106"/>
                <a:gd name="T93" fmla="*/ 1899 h 2105"/>
                <a:gd name="T94" fmla="*/ 256 w 2106"/>
                <a:gd name="T95" fmla="*/ 1741 h 2105"/>
                <a:gd name="T96" fmla="*/ 127 w 2106"/>
                <a:gd name="T97" fmla="*/ 1557 h 2105"/>
                <a:gd name="T98" fmla="*/ 42 w 2106"/>
                <a:gd name="T99" fmla="*/ 1350 h 2105"/>
                <a:gd name="T100" fmla="*/ 2 w 2106"/>
                <a:gd name="T101" fmla="*/ 1129 h 2105"/>
                <a:gd name="T102" fmla="*/ 10 w 2106"/>
                <a:gd name="T103" fmla="*/ 901 h 2105"/>
                <a:gd name="T104" fmla="*/ 66 w 2106"/>
                <a:gd name="T105" fmla="*/ 684 h 2105"/>
                <a:gd name="T106" fmla="*/ 166 w 2106"/>
                <a:gd name="T107" fmla="*/ 484 h 2105"/>
                <a:gd name="T108" fmla="*/ 308 w 2106"/>
                <a:gd name="T109" fmla="*/ 308 h 2105"/>
                <a:gd name="T110" fmla="*/ 489 w 2106"/>
                <a:gd name="T111" fmla="*/ 162 h 2105"/>
                <a:gd name="T112" fmla="*/ 691 w 2106"/>
                <a:gd name="T113" fmla="*/ 63 h 2105"/>
                <a:gd name="T114" fmla="*/ 906 w 2106"/>
                <a:gd name="T115" fmla="*/ 10 h 2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06" h="2105">
                  <a:moveTo>
                    <a:pt x="1053" y="108"/>
                  </a:moveTo>
                  <a:lnTo>
                    <a:pt x="987" y="111"/>
                  </a:lnTo>
                  <a:lnTo>
                    <a:pt x="921" y="117"/>
                  </a:lnTo>
                  <a:lnTo>
                    <a:pt x="856" y="128"/>
                  </a:lnTo>
                  <a:lnTo>
                    <a:pt x="792" y="145"/>
                  </a:lnTo>
                  <a:lnTo>
                    <a:pt x="728" y="165"/>
                  </a:lnTo>
                  <a:lnTo>
                    <a:pt x="666" y="190"/>
                  </a:lnTo>
                  <a:lnTo>
                    <a:pt x="606" y="219"/>
                  </a:lnTo>
                  <a:lnTo>
                    <a:pt x="547" y="254"/>
                  </a:lnTo>
                  <a:lnTo>
                    <a:pt x="490" y="293"/>
                  </a:lnTo>
                  <a:lnTo>
                    <a:pt x="436" y="337"/>
                  </a:lnTo>
                  <a:lnTo>
                    <a:pt x="384" y="384"/>
                  </a:lnTo>
                  <a:lnTo>
                    <a:pt x="338" y="434"/>
                  </a:lnTo>
                  <a:lnTo>
                    <a:pt x="295" y="487"/>
                  </a:lnTo>
                  <a:lnTo>
                    <a:pt x="257" y="543"/>
                  </a:lnTo>
                  <a:lnTo>
                    <a:pt x="223" y="600"/>
                  </a:lnTo>
                  <a:lnTo>
                    <a:pt x="192" y="660"/>
                  </a:lnTo>
                  <a:lnTo>
                    <a:pt x="167" y="722"/>
                  </a:lnTo>
                  <a:lnTo>
                    <a:pt x="146" y="785"/>
                  </a:lnTo>
                  <a:lnTo>
                    <a:pt x="129" y="851"/>
                  </a:lnTo>
                  <a:lnTo>
                    <a:pt x="118" y="917"/>
                  </a:lnTo>
                  <a:lnTo>
                    <a:pt x="111" y="985"/>
                  </a:lnTo>
                  <a:lnTo>
                    <a:pt x="107" y="1053"/>
                  </a:lnTo>
                  <a:lnTo>
                    <a:pt x="111" y="1121"/>
                  </a:lnTo>
                  <a:lnTo>
                    <a:pt x="118" y="1189"/>
                  </a:lnTo>
                  <a:lnTo>
                    <a:pt x="129" y="1255"/>
                  </a:lnTo>
                  <a:lnTo>
                    <a:pt x="146" y="1319"/>
                  </a:lnTo>
                  <a:lnTo>
                    <a:pt x="167" y="1384"/>
                  </a:lnTo>
                  <a:lnTo>
                    <a:pt x="192" y="1445"/>
                  </a:lnTo>
                  <a:lnTo>
                    <a:pt x="223" y="1505"/>
                  </a:lnTo>
                  <a:lnTo>
                    <a:pt x="257" y="1563"/>
                  </a:lnTo>
                  <a:lnTo>
                    <a:pt x="295" y="1618"/>
                  </a:lnTo>
                  <a:lnTo>
                    <a:pt x="338" y="1671"/>
                  </a:lnTo>
                  <a:lnTo>
                    <a:pt x="384" y="1721"/>
                  </a:lnTo>
                  <a:lnTo>
                    <a:pt x="439" y="1771"/>
                  </a:lnTo>
                  <a:lnTo>
                    <a:pt x="496" y="1816"/>
                  </a:lnTo>
                  <a:lnTo>
                    <a:pt x="555" y="1856"/>
                  </a:lnTo>
                  <a:lnTo>
                    <a:pt x="618" y="1892"/>
                  </a:lnTo>
                  <a:lnTo>
                    <a:pt x="681" y="1922"/>
                  </a:lnTo>
                  <a:lnTo>
                    <a:pt x="746" y="1947"/>
                  </a:lnTo>
                  <a:lnTo>
                    <a:pt x="813" y="1966"/>
                  </a:lnTo>
                  <a:lnTo>
                    <a:pt x="881" y="1982"/>
                  </a:lnTo>
                  <a:lnTo>
                    <a:pt x="949" y="1991"/>
                  </a:lnTo>
                  <a:lnTo>
                    <a:pt x="1019" y="1996"/>
                  </a:lnTo>
                  <a:lnTo>
                    <a:pt x="1087" y="1996"/>
                  </a:lnTo>
                  <a:lnTo>
                    <a:pt x="1157" y="1991"/>
                  </a:lnTo>
                  <a:lnTo>
                    <a:pt x="1225" y="1982"/>
                  </a:lnTo>
                  <a:lnTo>
                    <a:pt x="1292" y="1966"/>
                  </a:lnTo>
                  <a:lnTo>
                    <a:pt x="1360" y="1947"/>
                  </a:lnTo>
                  <a:lnTo>
                    <a:pt x="1425" y="1922"/>
                  </a:lnTo>
                  <a:lnTo>
                    <a:pt x="1488" y="1892"/>
                  </a:lnTo>
                  <a:lnTo>
                    <a:pt x="1551" y="1856"/>
                  </a:lnTo>
                  <a:lnTo>
                    <a:pt x="1610" y="1816"/>
                  </a:lnTo>
                  <a:lnTo>
                    <a:pt x="1667" y="1771"/>
                  </a:lnTo>
                  <a:lnTo>
                    <a:pt x="1722" y="1721"/>
                  </a:lnTo>
                  <a:lnTo>
                    <a:pt x="1771" y="1667"/>
                  </a:lnTo>
                  <a:lnTo>
                    <a:pt x="1817" y="1610"/>
                  </a:lnTo>
                  <a:lnTo>
                    <a:pt x="1856" y="1551"/>
                  </a:lnTo>
                  <a:lnTo>
                    <a:pt x="1892" y="1488"/>
                  </a:lnTo>
                  <a:lnTo>
                    <a:pt x="1922" y="1425"/>
                  </a:lnTo>
                  <a:lnTo>
                    <a:pt x="1947" y="1359"/>
                  </a:lnTo>
                  <a:lnTo>
                    <a:pt x="1967" y="1292"/>
                  </a:lnTo>
                  <a:lnTo>
                    <a:pt x="1982" y="1225"/>
                  </a:lnTo>
                  <a:lnTo>
                    <a:pt x="1992" y="1157"/>
                  </a:lnTo>
                  <a:lnTo>
                    <a:pt x="1997" y="1087"/>
                  </a:lnTo>
                  <a:lnTo>
                    <a:pt x="1997" y="1018"/>
                  </a:lnTo>
                  <a:lnTo>
                    <a:pt x="1992" y="949"/>
                  </a:lnTo>
                  <a:lnTo>
                    <a:pt x="1982" y="881"/>
                  </a:lnTo>
                  <a:lnTo>
                    <a:pt x="1967" y="812"/>
                  </a:lnTo>
                  <a:lnTo>
                    <a:pt x="1947" y="746"/>
                  </a:lnTo>
                  <a:lnTo>
                    <a:pt x="1922" y="681"/>
                  </a:lnTo>
                  <a:lnTo>
                    <a:pt x="1892" y="617"/>
                  </a:lnTo>
                  <a:lnTo>
                    <a:pt x="1856" y="555"/>
                  </a:lnTo>
                  <a:lnTo>
                    <a:pt x="1817" y="495"/>
                  </a:lnTo>
                  <a:lnTo>
                    <a:pt x="1771" y="438"/>
                  </a:lnTo>
                  <a:lnTo>
                    <a:pt x="1722" y="384"/>
                  </a:lnTo>
                  <a:lnTo>
                    <a:pt x="1670" y="337"/>
                  </a:lnTo>
                  <a:lnTo>
                    <a:pt x="1615" y="293"/>
                  </a:lnTo>
                  <a:lnTo>
                    <a:pt x="1559" y="254"/>
                  </a:lnTo>
                  <a:lnTo>
                    <a:pt x="1500" y="219"/>
                  </a:lnTo>
                  <a:lnTo>
                    <a:pt x="1440" y="190"/>
                  </a:lnTo>
                  <a:lnTo>
                    <a:pt x="1377" y="165"/>
                  </a:lnTo>
                  <a:lnTo>
                    <a:pt x="1314" y="145"/>
                  </a:lnTo>
                  <a:lnTo>
                    <a:pt x="1250" y="128"/>
                  </a:lnTo>
                  <a:lnTo>
                    <a:pt x="1185" y="117"/>
                  </a:lnTo>
                  <a:lnTo>
                    <a:pt x="1119" y="111"/>
                  </a:lnTo>
                  <a:lnTo>
                    <a:pt x="1053" y="108"/>
                  </a:lnTo>
                  <a:close/>
                  <a:moveTo>
                    <a:pt x="1053" y="0"/>
                  </a:moveTo>
                  <a:lnTo>
                    <a:pt x="1127" y="2"/>
                  </a:lnTo>
                  <a:lnTo>
                    <a:pt x="1200" y="10"/>
                  </a:lnTo>
                  <a:lnTo>
                    <a:pt x="1273" y="23"/>
                  </a:lnTo>
                  <a:lnTo>
                    <a:pt x="1344" y="40"/>
                  </a:lnTo>
                  <a:lnTo>
                    <a:pt x="1415" y="63"/>
                  </a:lnTo>
                  <a:lnTo>
                    <a:pt x="1484" y="91"/>
                  </a:lnTo>
                  <a:lnTo>
                    <a:pt x="1552" y="124"/>
                  </a:lnTo>
                  <a:lnTo>
                    <a:pt x="1617" y="162"/>
                  </a:lnTo>
                  <a:lnTo>
                    <a:pt x="1680" y="206"/>
                  </a:lnTo>
                  <a:lnTo>
                    <a:pt x="1740" y="255"/>
                  </a:lnTo>
                  <a:lnTo>
                    <a:pt x="1797" y="308"/>
                  </a:lnTo>
                  <a:lnTo>
                    <a:pt x="1851" y="366"/>
                  </a:lnTo>
                  <a:lnTo>
                    <a:pt x="1900" y="426"/>
                  </a:lnTo>
                  <a:lnTo>
                    <a:pt x="1942" y="489"/>
                  </a:lnTo>
                  <a:lnTo>
                    <a:pt x="1981" y="554"/>
                  </a:lnTo>
                  <a:lnTo>
                    <a:pt x="2014" y="622"/>
                  </a:lnTo>
                  <a:lnTo>
                    <a:pt x="2042" y="691"/>
                  </a:lnTo>
                  <a:lnTo>
                    <a:pt x="2065" y="762"/>
                  </a:lnTo>
                  <a:lnTo>
                    <a:pt x="2082" y="833"/>
                  </a:lnTo>
                  <a:lnTo>
                    <a:pt x="2096" y="906"/>
                  </a:lnTo>
                  <a:lnTo>
                    <a:pt x="2103" y="979"/>
                  </a:lnTo>
                  <a:lnTo>
                    <a:pt x="2106" y="1053"/>
                  </a:lnTo>
                  <a:lnTo>
                    <a:pt x="2103" y="1127"/>
                  </a:lnTo>
                  <a:lnTo>
                    <a:pt x="2096" y="1199"/>
                  </a:lnTo>
                  <a:lnTo>
                    <a:pt x="2082" y="1272"/>
                  </a:lnTo>
                  <a:lnTo>
                    <a:pt x="2065" y="1344"/>
                  </a:lnTo>
                  <a:lnTo>
                    <a:pt x="2042" y="1415"/>
                  </a:lnTo>
                  <a:lnTo>
                    <a:pt x="2014" y="1483"/>
                  </a:lnTo>
                  <a:lnTo>
                    <a:pt x="1981" y="1551"/>
                  </a:lnTo>
                  <a:lnTo>
                    <a:pt x="1942" y="1616"/>
                  </a:lnTo>
                  <a:lnTo>
                    <a:pt x="1900" y="1679"/>
                  </a:lnTo>
                  <a:lnTo>
                    <a:pt x="1851" y="1740"/>
                  </a:lnTo>
                  <a:lnTo>
                    <a:pt x="1797" y="1797"/>
                  </a:lnTo>
                  <a:lnTo>
                    <a:pt x="1740" y="1851"/>
                  </a:lnTo>
                  <a:lnTo>
                    <a:pt x="1680" y="1899"/>
                  </a:lnTo>
                  <a:lnTo>
                    <a:pt x="1617" y="1942"/>
                  </a:lnTo>
                  <a:lnTo>
                    <a:pt x="1552" y="1981"/>
                  </a:lnTo>
                  <a:lnTo>
                    <a:pt x="1484" y="2014"/>
                  </a:lnTo>
                  <a:lnTo>
                    <a:pt x="1415" y="2042"/>
                  </a:lnTo>
                  <a:lnTo>
                    <a:pt x="1344" y="2065"/>
                  </a:lnTo>
                  <a:lnTo>
                    <a:pt x="1273" y="2082"/>
                  </a:lnTo>
                  <a:lnTo>
                    <a:pt x="1200" y="2095"/>
                  </a:lnTo>
                  <a:lnTo>
                    <a:pt x="1127" y="2103"/>
                  </a:lnTo>
                  <a:lnTo>
                    <a:pt x="1053" y="2105"/>
                  </a:lnTo>
                  <a:lnTo>
                    <a:pt x="979" y="2103"/>
                  </a:lnTo>
                  <a:lnTo>
                    <a:pt x="906" y="2095"/>
                  </a:lnTo>
                  <a:lnTo>
                    <a:pt x="833" y="2082"/>
                  </a:lnTo>
                  <a:lnTo>
                    <a:pt x="762" y="2065"/>
                  </a:lnTo>
                  <a:lnTo>
                    <a:pt x="691" y="2042"/>
                  </a:lnTo>
                  <a:lnTo>
                    <a:pt x="622" y="2014"/>
                  </a:lnTo>
                  <a:lnTo>
                    <a:pt x="554" y="1981"/>
                  </a:lnTo>
                  <a:lnTo>
                    <a:pt x="489" y="1942"/>
                  </a:lnTo>
                  <a:lnTo>
                    <a:pt x="426" y="1899"/>
                  </a:lnTo>
                  <a:lnTo>
                    <a:pt x="366" y="1851"/>
                  </a:lnTo>
                  <a:lnTo>
                    <a:pt x="308" y="1797"/>
                  </a:lnTo>
                  <a:lnTo>
                    <a:pt x="256" y="1741"/>
                  </a:lnTo>
                  <a:lnTo>
                    <a:pt x="208" y="1682"/>
                  </a:lnTo>
                  <a:lnTo>
                    <a:pt x="166" y="1621"/>
                  </a:lnTo>
                  <a:lnTo>
                    <a:pt x="127" y="1557"/>
                  </a:lnTo>
                  <a:lnTo>
                    <a:pt x="94" y="1490"/>
                  </a:lnTo>
                  <a:lnTo>
                    <a:pt x="66" y="1421"/>
                  </a:lnTo>
                  <a:lnTo>
                    <a:pt x="42" y="1350"/>
                  </a:lnTo>
                  <a:lnTo>
                    <a:pt x="24" y="1278"/>
                  </a:lnTo>
                  <a:lnTo>
                    <a:pt x="10" y="1204"/>
                  </a:lnTo>
                  <a:lnTo>
                    <a:pt x="2" y="1129"/>
                  </a:lnTo>
                  <a:lnTo>
                    <a:pt x="0" y="1053"/>
                  </a:lnTo>
                  <a:lnTo>
                    <a:pt x="2" y="976"/>
                  </a:lnTo>
                  <a:lnTo>
                    <a:pt x="10" y="901"/>
                  </a:lnTo>
                  <a:lnTo>
                    <a:pt x="24" y="827"/>
                  </a:lnTo>
                  <a:lnTo>
                    <a:pt x="42" y="754"/>
                  </a:lnTo>
                  <a:lnTo>
                    <a:pt x="66" y="684"/>
                  </a:lnTo>
                  <a:lnTo>
                    <a:pt x="94" y="615"/>
                  </a:lnTo>
                  <a:lnTo>
                    <a:pt x="127" y="548"/>
                  </a:lnTo>
                  <a:lnTo>
                    <a:pt x="166" y="484"/>
                  </a:lnTo>
                  <a:lnTo>
                    <a:pt x="208" y="423"/>
                  </a:lnTo>
                  <a:lnTo>
                    <a:pt x="256" y="364"/>
                  </a:lnTo>
                  <a:lnTo>
                    <a:pt x="308" y="308"/>
                  </a:lnTo>
                  <a:lnTo>
                    <a:pt x="366" y="255"/>
                  </a:lnTo>
                  <a:lnTo>
                    <a:pt x="426" y="206"/>
                  </a:lnTo>
                  <a:lnTo>
                    <a:pt x="489" y="162"/>
                  </a:lnTo>
                  <a:lnTo>
                    <a:pt x="554" y="124"/>
                  </a:lnTo>
                  <a:lnTo>
                    <a:pt x="622" y="91"/>
                  </a:lnTo>
                  <a:lnTo>
                    <a:pt x="691" y="63"/>
                  </a:lnTo>
                  <a:lnTo>
                    <a:pt x="762" y="40"/>
                  </a:lnTo>
                  <a:lnTo>
                    <a:pt x="833" y="23"/>
                  </a:lnTo>
                  <a:lnTo>
                    <a:pt x="906" y="10"/>
                  </a:lnTo>
                  <a:lnTo>
                    <a:pt x="979" y="2"/>
                  </a:lnTo>
                  <a:lnTo>
                    <a:pt x="10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3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44C1E594-CB70-483B-BEF3-EBBDCE0ACB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8738" y="3319463"/>
              <a:ext cx="28575" cy="80963"/>
            </a:xfrm>
            <a:custGeom>
              <a:avLst/>
              <a:gdLst>
                <a:gd name="T0" fmla="*/ 47 w 200"/>
                <a:gd name="T1" fmla="*/ 0 h 570"/>
                <a:gd name="T2" fmla="*/ 61 w 200"/>
                <a:gd name="T3" fmla="*/ 0 h 570"/>
                <a:gd name="T4" fmla="*/ 75 w 200"/>
                <a:gd name="T5" fmla="*/ 4 h 570"/>
                <a:gd name="T6" fmla="*/ 86 w 200"/>
                <a:gd name="T7" fmla="*/ 10 h 570"/>
                <a:gd name="T8" fmla="*/ 97 w 200"/>
                <a:gd name="T9" fmla="*/ 20 h 570"/>
                <a:gd name="T10" fmla="*/ 104 w 200"/>
                <a:gd name="T11" fmla="*/ 33 h 570"/>
                <a:gd name="T12" fmla="*/ 133 w 200"/>
                <a:gd name="T13" fmla="*/ 110 h 570"/>
                <a:gd name="T14" fmla="*/ 157 w 200"/>
                <a:gd name="T15" fmla="*/ 188 h 570"/>
                <a:gd name="T16" fmla="*/ 175 w 200"/>
                <a:gd name="T17" fmla="*/ 268 h 570"/>
                <a:gd name="T18" fmla="*/ 189 w 200"/>
                <a:gd name="T19" fmla="*/ 350 h 570"/>
                <a:gd name="T20" fmla="*/ 197 w 200"/>
                <a:gd name="T21" fmla="*/ 432 h 570"/>
                <a:gd name="T22" fmla="*/ 200 w 200"/>
                <a:gd name="T23" fmla="*/ 516 h 570"/>
                <a:gd name="T24" fmla="*/ 197 w 200"/>
                <a:gd name="T25" fmla="*/ 533 h 570"/>
                <a:gd name="T26" fmla="*/ 190 w 200"/>
                <a:gd name="T27" fmla="*/ 547 h 570"/>
                <a:gd name="T28" fmla="*/ 177 w 200"/>
                <a:gd name="T29" fmla="*/ 559 h 570"/>
                <a:gd name="T30" fmla="*/ 163 w 200"/>
                <a:gd name="T31" fmla="*/ 567 h 570"/>
                <a:gd name="T32" fmla="*/ 146 w 200"/>
                <a:gd name="T33" fmla="*/ 570 h 570"/>
                <a:gd name="T34" fmla="*/ 129 w 200"/>
                <a:gd name="T35" fmla="*/ 567 h 570"/>
                <a:gd name="T36" fmla="*/ 114 w 200"/>
                <a:gd name="T37" fmla="*/ 559 h 570"/>
                <a:gd name="T38" fmla="*/ 102 w 200"/>
                <a:gd name="T39" fmla="*/ 547 h 570"/>
                <a:gd name="T40" fmla="*/ 94 w 200"/>
                <a:gd name="T41" fmla="*/ 533 h 570"/>
                <a:gd name="T42" fmla="*/ 91 w 200"/>
                <a:gd name="T43" fmla="*/ 516 h 570"/>
                <a:gd name="T44" fmla="*/ 89 w 200"/>
                <a:gd name="T45" fmla="*/ 439 h 570"/>
                <a:gd name="T46" fmla="*/ 82 w 200"/>
                <a:gd name="T47" fmla="*/ 365 h 570"/>
                <a:gd name="T48" fmla="*/ 70 w 200"/>
                <a:gd name="T49" fmla="*/ 290 h 570"/>
                <a:gd name="T50" fmla="*/ 53 w 200"/>
                <a:gd name="T51" fmla="*/ 216 h 570"/>
                <a:gd name="T52" fmla="*/ 30 w 200"/>
                <a:gd name="T53" fmla="*/ 145 h 570"/>
                <a:gd name="T54" fmla="*/ 4 w 200"/>
                <a:gd name="T55" fmla="*/ 74 h 570"/>
                <a:gd name="T56" fmla="*/ 0 w 200"/>
                <a:gd name="T57" fmla="*/ 61 h 570"/>
                <a:gd name="T58" fmla="*/ 0 w 200"/>
                <a:gd name="T59" fmla="*/ 46 h 570"/>
                <a:gd name="T60" fmla="*/ 4 w 200"/>
                <a:gd name="T61" fmla="*/ 33 h 570"/>
                <a:gd name="T62" fmla="*/ 11 w 200"/>
                <a:gd name="T63" fmla="*/ 21 h 570"/>
                <a:gd name="T64" fmla="*/ 21 w 200"/>
                <a:gd name="T65" fmla="*/ 11 h 570"/>
                <a:gd name="T66" fmla="*/ 33 w 200"/>
                <a:gd name="T67" fmla="*/ 4 h 570"/>
                <a:gd name="T68" fmla="*/ 47 w 200"/>
                <a:gd name="T69" fmla="*/ 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0" h="570">
                  <a:moveTo>
                    <a:pt x="47" y="0"/>
                  </a:moveTo>
                  <a:lnTo>
                    <a:pt x="61" y="0"/>
                  </a:lnTo>
                  <a:lnTo>
                    <a:pt x="75" y="4"/>
                  </a:lnTo>
                  <a:lnTo>
                    <a:pt x="86" y="10"/>
                  </a:lnTo>
                  <a:lnTo>
                    <a:pt x="97" y="20"/>
                  </a:lnTo>
                  <a:lnTo>
                    <a:pt x="104" y="33"/>
                  </a:lnTo>
                  <a:lnTo>
                    <a:pt x="133" y="110"/>
                  </a:lnTo>
                  <a:lnTo>
                    <a:pt x="157" y="188"/>
                  </a:lnTo>
                  <a:lnTo>
                    <a:pt x="175" y="268"/>
                  </a:lnTo>
                  <a:lnTo>
                    <a:pt x="189" y="350"/>
                  </a:lnTo>
                  <a:lnTo>
                    <a:pt x="197" y="432"/>
                  </a:lnTo>
                  <a:lnTo>
                    <a:pt x="200" y="516"/>
                  </a:lnTo>
                  <a:lnTo>
                    <a:pt x="197" y="533"/>
                  </a:lnTo>
                  <a:lnTo>
                    <a:pt x="190" y="547"/>
                  </a:lnTo>
                  <a:lnTo>
                    <a:pt x="177" y="559"/>
                  </a:lnTo>
                  <a:lnTo>
                    <a:pt x="163" y="567"/>
                  </a:lnTo>
                  <a:lnTo>
                    <a:pt x="146" y="570"/>
                  </a:lnTo>
                  <a:lnTo>
                    <a:pt x="129" y="567"/>
                  </a:lnTo>
                  <a:lnTo>
                    <a:pt x="114" y="559"/>
                  </a:lnTo>
                  <a:lnTo>
                    <a:pt x="102" y="547"/>
                  </a:lnTo>
                  <a:lnTo>
                    <a:pt x="94" y="533"/>
                  </a:lnTo>
                  <a:lnTo>
                    <a:pt x="91" y="516"/>
                  </a:lnTo>
                  <a:lnTo>
                    <a:pt x="89" y="439"/>
                  </a:lnTo>
                  <a:lnTo>
                    <a:pt x="82" y="365"/>
                  </a:lnTo>
                  <a:lnTo>
                    <a:pt x="70" y="290"/>
                  </a:lnTo>
                  <a:lnTo>
                    <a:pt x="53" y="216"/>
                  </a:lnTo>
                  <a:lnTo>
                    <a:pt x="30" y="145"/>
                  </a:lnTo>
                  <a:lnTo>
                    <a:pt x="4" y="74"/>
                  </a:lnTo>
                  <a:lnTo>
                    <a:pt x="0" y="61"/>
                  </a:lnTo>
                  <a:lnTo>
                    <a:pt x="0" y="46"/>
                  </a:lnTo>
                  <a:lnTo>
                    <a:pt x="4" y="33"/>
                  </a:lnTo>
                  <a:lnTo>
                    <a:pt x="11" y="21"/>
                  </a:lnTo>
                  <a:lnTo>
                    <a:pt x="21" y="11"/>
                  </a:lnTo>
                  <a:lnTo>
                    <a:pt x="33" y="4"/>
                  </a:lnTo>
                  <a:lnTo>
                    <a:pt x="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3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7CD73E5F-52ED-475D-8A9D-7D2603121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9988" y="3213100"/>
              <a:ext cx="155575" cy="87313"/>
            </a:xfrm>
            <a:custGeom>
              <a:avLst/>
              <a:gdLst>
                <a:gd name="T0" fmla="*/ 54 w 1085"/>
                <a:gd name="T1" fmla="*/ 0 h 613"/>
                <a:gd name="T2" fmla="*/ 137 w 1085"/>
                <a:gd name="T3" fmla="*/ 2 h 613"/>
                <a:gd name="T4" fmla="*/ 219 w 1085"/>
                <a:gd name="T5" fmla="*/ 10 h 613"/>
                <a:gd name="T6" fmla="*/ 300 w 1085"/>
                <a:gd name="T7" fmla="*/ 24 h 613"/>
                <a:gd name="T8" fmla="*/ 379 w 1085"/>
                <a:gd name="T9" fmla="*/ 42 h 613"/>
                <a:gd name="T10" fmla="*/ 457 w 1085"/>
                <a:gd name="T11" fmla="*/ 66 h 613"/>
                <a:gd name="T12" fmla="*/ 533 w 1085"/>
                <a:gd name="T13" fmla="*/ 94 h 613"/>
                <a:gd name="T14" fmla="*/ 608 w 1085"/>
                <a:gd name="T15" fmla="*/ 128 h 613"/>
                <a:gd name="T16" fmla="*/ 679 w 1085"/>
                <a:gd name="T17" fmla="*/ 166 h 613"/>
                <a:gd name="T18" fmla="*/ 748 w 1085"/>
                <a:gd name="T19" fmla="*/ 209 h 613"/>
                <a:gd name="T20" fmla="*/ 815 w 1085"/>
                <a:gd name="T21" fmla="*/ 257 h 613"/>
                <a:gd name="T22" fmla="*/ 878 w 1085"/>
                <a:gd name="T23" fmla="*/ 310 h 613"/>
                <a:gd name="T24" fmla="*/ 939 w 1085"/>
                <a:gd name="T25" fmla="*/ 367 h 613"/>
                <a:gd name="T26" fmla="*/ 988 w 1085"/>
                <a:gd name="T27" fmla="*/ 417 h 613"/>
                <a:gd name="T28" fmla="*/ 1034 w 1085"/>
                <a:gd name="T29" fmla="*/ 471 h 613"/>
                <a:gd name="T30" fmla="*/ 1076 w 1085"/>
                <a:gd name="T31" fmla="*/ 527 h 613"/>
                <a:gd name="T32" fmla="*/ 1082 w 1085"/>
                <a:gd name="T33" fmla="*/ 540 h 613"/>
                <a:gd name="T34" fmla="*/ 1085 w 1085"/>
                <a:gd name="T35" fmla="*/ 554 h 613"/>
                <a:gd name="T36" fmla="*/ 1085 w 1085"/>
                <a:gd name="T37" fmla="*/ 568 h 613"/>
                <a:gd name="T38" fmla="*/ 1081 w 1085"/>
                <a:gd name="T39" fmla="*/ 581 h 613"/>
                <a:gd name="T40" fmla="*/ 1074 w 1085"/>
                <a:gd name="T41" fmla="*/ 593 h 613"/>
                <a:gd name="T42" fmla="*/ 1063 w 1085"/>
                <a:gd name="T43" fmla="*/ 603 h 613"/>
                <a:gd name="T44" fmla="*/ 1048 w 1085"/>
                <a:gd name="T45" fmla="*/ 610 h 613"/>
                <a:gd name="T46" fmla="*/ 1031 w 1085"/>
                <a:gd name="T47" fmla="*/ 613 h 613"/>
                <a:gd name="T48" fmla="*/ 1019 w 1085"/>
                <a:gd name="T49" fmla="*/ 611 h 613"/>
                <a:gd name="T50" fmla="*/ 1008 w 1085"/>
                <a:gd name="T51" fmla="*/ 607 h 613"/>
                <a:gd name="T52" fmla="*/ 996 w 1085"/>
                <a:gd name="T53" fmla="*/ 600 h 613"/>
                <a:gd name="T54" fmla="*/ 988 w 1085"/>
                <a:gd name="T55" fmla="*/ 591 h 613"/>
                <a:gd name="T56" fmla="*/ 949 w 1085"/>
                <a:gd name="T57" fmla="*/ 539 h 613"/>
                <a:gd name="T58" fmla="*/ 907 w 1085"/>
                <a:gd name="T59" fmla="*/ 490 h 613"/>
                <a:gd name="T60" fmla="*/ 863 w 1085"/>
                <a:gd name="T61" fmla="*/ 442 h 613"/>
                <a:gd name="T62" fmla="*/ 808 w 1085"/>
                <a:gd name="T63" fmla="*/ 390 h 613"/>
                <a:gd name="T64" fmla="*/ 748 w 1085"/>
                <a:gd name="T65" fmla="*/ 343 h 613"/>
                <a:gd name="T66" fmla="*/ 688 w 1085"/>
                <a:gd name="T67" fmla="*/ 299 h 613"/>
                <a:gd name="T68" fmla="*/ 625 w 1085"/>
                <a:gd name="T69" fmla="*/ 260 h 613"/>
                <a:gd name="T70" fmla="*/ 560 w 1085"/>
                <a:gd name="T71" fmla="*/ 225 h 613"/>
                <a:gd name="T72" fmla="*/ 491 w 1085"/>
                <a:gd name="T73" fmla="*/ 195 h 613"/>
                <a:gd name="T74" fmla="*/ 422 w 1085"/>
                <a:gd name="T75" fmla="*/ 169 h 613"/>
                <a:gd name="T76" fmla="*/ 351 w 1085"/>
                <a:gd name="T77" fmla="*/ 147 h 613"/>
                <a:gd name="T78" fmla="*/ 279 w 1085"/>
                <a:gd name="T79" fmla="*/ 129 h 613"/>
                <a:gd name="T80" fmla="*/ 205 w 1085"/>
                <a:gd name="T81" fmla="*/ 118 h 613"/>
                <a:gd name="T82" fmla="*/ 130 w 1085"/>
                <a:gd name="T83" fmla="*/ 111 h 613"/>
                <a:gd name="T84" fmla="*/ 54 w 1085"/>
                <a:gd name="T85" fmla="*/ 107 h 613"/>
                <a:gd name="T86" fmla="*/ 36 w 1085"/>
                <a:gd name="T87" fmla="*/ 105 h 613"/>
                <a:gd name="T88" fmla="*/ 22 w 1085"/>
                <a:gd name="T89" fmla="*/ 97 h 613"/>
                <a:gd name="T90" fmla="*/ 10 w 1085"/>
                <a:gd name="T91" fmla="*/ 86 h 613"/>
                <a:gd name="T92" fmla="*/ 2 w 1085"/>
                <a:gd name="T93" fmla="*/ 71 h 613"/>
                <a:gd name="T94" fmla="*/ 0 w 1085"/>
                <a:gd name="T95" fmla="*/ 54 h 613"/>
                <a:gd name="T96" fmla="*/ 2 w 1085"/>
                <a:gd name="T97" fmla="*/ 37 h 613"/>
                <a:gd name="T98" fmla="*/ 10 w 1085"/>
                <a:gd name="T99" fmla="*/ 21 h 613"/>
                <a:gd name="T100" fmla="*/ 22 w 1085"/>
                <a:gd name="T101" fmla="*/ 10 h 613"/>
                <a:gd name="T102" fmla="*/ 36 w 1085"/>
                <a:gd name="T103" fmla="*/ 3 h 613"/>
                <a:gd name="T104" fmla="*/ 54 w 1085"/>
                <a:gd name="T105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85" h="613">
                  <a:moveTo>
                    <a:pt x="54" y="0"/>
                  </a:moveTo>
                  <a:lnTo>
                    <a:pt x="137" y="2"/>
                  </a:lnTo>
                  <a:lnTo>
                    <a:pt x="219" y="10"/>
                  </a:lnTo>
                  <a:lnTo>
                    <a:pt x="300" y="24"/>
                  </a:lnTo>
                  <a:lnTo>
                    <a:pt x="379" y="42"/>
                  </a:lnTo>
                  <a:lnTo>
                    <a:pt x="457" y="66"/>
                  </a:lnTo>
                  <a:lnTo>
                    <a:pt x="533" y="94"/>
                  </a:lnTo>
                  <a:lnTo>
                    <a:pt x="608" y="128"/>
                  </a:lnTo>
                  <a:lnTo>
                    <a:pt x="679" y="166"/>
                  </a:lnTo>
                  <a:lnTo>
                    <a:pt x="748" y="209"/>
                  </a:lnTo>
                  <a:lnTo>
                    <a:pt x="815" y="257"/>
                  </a:lnTo>
                  <a:lnTo>
                    <a:pt x="878" y="310"/>
                  </a:lnTo>
                  <a:lnTo>
                    <a:pt x="939" y="367"/>
                  </a:lnTo>
                  <a:lnTo>
                    <a:pt x="988" y="417"/>
                  </a:lnTo>
                  <a:lnTo>
                    <a:pt x="1034" y="471"/>
                  </a:lnTo>
                  <a:lnTo>
                    <a:pt x="1076" y="527"/>
                  </a:lnTo>
                  <a:lnTo>
                    <a:pt x="1082" y="540"/>
                  </a:lnTo>
                  <a:lnTo>
                    <a:pt x="1085" y="554"/>
                  </a:lnTo>
                  <a:lnTo>
                    <a:pt x="1085" y="568"/>
                  </a:lnTo>
                  <a:lnTo>
                    <a:pt x="1081" y="581"/>
                  </a:lnTo>
                  <a:lnTo>
                    <a:pt x="1074" y="593"/>
                  </a:lnTo>
                  <a:lnTo>
                    <a:pt x="1063" y="603"/>
                  </a:lnTo>
                  <a:lnTo>
                    <a:pt x="1048" y="610"/>
                  </a:lnTo>
                  <a:lnTo>
                    <a:pt x="1031" y="613"/>
                  </a:lnTo>
                  <a:lnTo>
                    <a:pt x="1019" y="611"/>
                  </a:lnTo>
                  <a:lnTo>
                    <a:pt x="1008" y="607"/>
                  </a:lnTo>
                  <a:lnTo>
                    <a:pt x="996" y="600"/>
                  </a:lnTo>
                  <a:lnTo>
                    <a:pt x="988" y="591"/>
                  </a:lnTo>
                  <a:lnTo>
                    <a:pt x="949" y="539"/>
                  </a:lnTo>
                  <a:lnTo>
                    <a:pt x="907" y="490"/>
                  </a:lnTo>
                  <a:lnTo>
                    <a:pt x="863" y="442"/>
                  </a:lnTo>
                  <a:lnTo>
                    <a:pt x="808" y="390"/>
                  </a:lnTo>
                  <a:lnTo>
                    <a:pt x="748" y="343"/>
                  </a:lnTo>
                  <a:lnTo>
                    <a:pt x="688" y="299"/>
                  </a:lnTo>
                  <a:lnTo>
                    <a:pt x="625" y="260"/>
                  </a:lnTo>
                  <a:lnTo>
                    <a:pt x="560" y="225"/>
                  </a:lnTo>
                  <a:lnTo>
                    <a:pt x="491" y="195"/>
                  </a:lnTo>
                  <a:lnTo>
                    <a:pt x="422" y="169"/>
                  </a:lnTo>
                  <a:lnTo>
                    <a:pt x="351" y="147"/>
                  </a:lnTo>
                  <a:lnTo>
                    <a:pt x="279" y="129"/>
                  </a:lnTo>
                  <a:lnTo>
                    <a:pt x="205" y="118"/>
                  </a:lnTo>
                  <a:lnTo>
                    <a:pt x="130" y="111"/>
                  </a:lnTo>
                  <a:lnTo>
                    <a:pt x="54" y="107"/>
                  </a:lnTo>
                  <a:lnTo>
                    <a:pt x="36" y="105"/>
                  </a:lnTo>
                  <a:lnTo>
                    <a:pt x="22" y="97"/>
                  </a:lnTo>
                  <a:lnTo>
                    <a:pt x="10" y="86"/>
                  </a:lnTo>
                  <a:lnTo>
                    <a:pt x="2" y="71"/>
                  </a:lnTo>
                  <a:lnTo>
                    <a:pt x="0" y="54"/>
                  </a:lnTo>
                  <a:lnTo>
                    <a:pt x="2" y="37"/>
                  </a:lnTo>
                  <a:lnTo>
                    <a:pt x="10" y="21"/>
                  </a:lnTo>
                  <a:lnTo>
                    <a:pt x="22" y="10"/>
                  </a:lnTo>
                  <a:lnTo>
                    <a:pt x="36" y="3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3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AD42B96C-AB24-4C4B-9D67-2F5125CF79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15200" y="3181350"/>
              <a:ext cx="493713" cy="493713"/>
            </a:xfrm>
            <a:custGeom>
              <a:avLst/>
              <a:gdLst>
                <a:gd name="T0" fmla="*/ 2874 w 3420"/>
                <a:gd name="T1" fmla="*/ 2875 h 3421"/>
                <a:gd name="T2" fmla="*/ 2958 w 3420"/>
                <a:gd name="T3" fmla="*/ 2791 h 3421"/>
                <a:gd name="T4" fmla="*/ 1220 w 3420"/>
                <a:gd name="T5" fmla="*/ 131 h 3421"/>
                <a:gd name="T6" fmla="*/ 909 w 3420"/>
                <a:gd name="T7" fmla="*/ 227 h 3421"/>
                <a:gd name="T8" fmla="*/ 630 w 3420"/>
                <a:gd name="T9" fmla="*/ 396 h 3421"/>
                <a:gd name="T10" fmla="*/ 389 w 3420"/>
                <a:gd name="T11" fmla="*/ 640 h 3421"/>
                <a:gd name="T12" fmla="*/ 216 w 3420"/>
                <a:gd name="T13" fmla="*/ 937 h 3421"/>
                <a:gd name="T14" fmla="*/ 124 w 3420"/>
                <a:gd name="T15" fmla="*/ 1261 h 3421"/>
                <a:gd name="T16" fmla="*/ 114 w 3420"/>
                <a:gd name="T17" fmla="*/ 1593 h 3421"/>
                <a:gd name="T18" fmla="*/ 186 w 3420"/>
                <a:gd name="T19" fmla="*/ 1921 h 3421"/>
                <a:gd name="T20" fmla="*/ 338 w 3420"/>
                <a:gd name="T21" fmla="*/ 2227 h 3421"/>
                <a:gd name="T22" fmla="*/ 567 w 3420"/>
                <a:gd name="T23" fmla="*/ 2488 h 3421"/>
                <a:gd name="T24" fmla="*/ 837 w 3420"/>
                <a:gd name="T25" fmla="*/ 2675 h 3421"/>
                <a:gd name="T26" fmla="*/ 1140 w 3420"/>
                <a:gd name="T27" fmla="*/ 2790 h 3421"/>
                <a:gd name="T28" fmla="*/ 1468 w 3420"/>
                <a:gd name="T29" fmla="*/ 2829 h 3421"/>
                <a:gd name="T30" fmla="*/ 1796 w 3420"/>
                <a:gd name="T31" fmla="*/ 2790 h 3421"/>
                <a:gd name="T32" fmla="*/ 2099 w 3420"/>
                <a:gd name="T33" fmla="*/ 2675 h 3421"/>
                <a:gd name="T34" fmla="*/ 2369 w 3420"/>
                <a:gd name="T35" fmla="*/ 2488 h 3421"/>
                <a:gd name="T36" fmla="*/ 2589 w 3420"/>
                <a:gd name="T37" fmla="*/ 2240 h 3421"/>
                <a:gd name="T38" fmla="*/ 2740 w 3420"/>
                <a:gd name="T39" fmla="*/ 1952 h 3421"/>
                <a:gd name="T40" fmla="*/ 2819 w 3420"/>
                <a:gd name="T41" fmla="*/ 1635 h 3421"/>
                <a:gd name="T42" fmla="*/ 2819 w 3420"/>
                <a:gd name="T43" fmla="*/ 1303 h 3421"/>
                <a:gd name="T44" fmla="*/ 2740 w 3420"/>
                <a:gd name="T45" fmla="*/ 986 h 3421"/>
                <a:gd name="T46" fmla="*/ 2589 w 3420"/>
                <a:gd name="T47" fmla="*/ 698 h 3421"/>
                <a:gd name="T48" fmla="*/ 2369 w 3420"/>
                <a:gd name="T49" fmla="*/ 450 h 3421"/>
                <a:gd name="T50" fmla="*/ 2099 w 3420"/>
                <a:gd name="T51" fmla="*/ 263 h 3421"/>
                <a:gd name="T52" fmla="*/ 1796 w 3420"/>
                <a:gd name="T53" fmla="*/ 147 h 3421"/>
                <a:gd name="T54" fmla="*/ 1468 w 3420"/>
                <a:gd name="T55" fmla="*/ 108 h 3421"/>
                <a:gd name="T56" fmla="*/ 1735 w 3420"/>
                <a:gd name="T57" fmla="*/ 24 h 3421"/>
                <a:gd name="T58" fmla="*/ 2070 w 3420"/>
                <a:gd name="T59" fmla="*/ 129 h 3421"/>
                <a:gd name="T60" fmla="*/ 2372 w 3420"/>
                <a:gd name="T61" fmla="*/ 311 h 3421"/>
                <a:gd name="T62" fmla="*/ 2626 w 3420"/>
                <a:gd name="T63" fmla="*/ 564 h 3421"/>
                <a:gd name="T64" fmla="*/ 2808 w 3420"/>
                <a:gd name="T65" fmla="*/ 866 h 3421"/>
                <a:gd name="T66" fmla="*/ 2912 w 3420"/>
                <a:gd name="T67" fmla="*/ 1201 h 3421"/>
                <a:gd name="T68" fmla="*/ 2934 w 3420"/>
                <a:gd name="T69" fmla="*/ 1561 h 3421"/>
                <a:gd name="T70" fmla="*/ 2865 w 3420"/>
                <a:gd name="T71" fmla="*/ 1921 h 3421"/>
                <a:gd name="T72" fmla="*/ 2712 w 3420"/>
                <a:gd name="T73" fmla="*/ 2250 h 3421"/>
                <a:gd name="T74" fmla="*/ 2835 w 3420"/>
                <a:gd name="T75" fmla="*/ 2760 h 3421"/>
                <a:gd name="T76" fmla="*/ 2966 w 3420"/>
                <a:gd name="T77" fmla="*/ 2660 h 3421"/>
                <a:gd name="T78" fmla="*/ 3415 w 3420"/>
                <a:gd name="T79" fmla="*/ 3098 h 3421"/>
                <a:gd name="T80" fmla="*/ 3404 w 3420"/>
                <a:gd name="T81" fmla="*/ 3160 h 3421"/>
                <a:gd name="T82" fmla="*/ 3121 w 3420"/>
                <a:gd name="T83" fmla="*/ 3421 h 3421"/>
                <a:gd name="T84" fmla="*/ 2675 w 3420"/>
                <a:gd name="T85" fmla="*/ 2997 h 3421"/>
                <a:gd name="T86" fmla="*/ 2664 w 3420"/>
                <a:gd name="T87" fmla="*/ 2935 h 3421"/>
                <a:gd name="T88" fmla="*/ 2398 w 3420"/>
                <a:gd name="T89" fmla="*/ 2605 h 3421"/>
                <a:gd name="T90" fmla="*/ 2089 w 3420"/>
                <a:gd name="T91" fmla="*/ 2800 h 3421"/>
                <a:gd name="T92" fmla="*/ 1744 w 3420"/>
                <a:gd name="T93" fmla="*/ 2912 h 3421"/>
                <a:gd name="T94" fmla="*/ 1378 w 3420"/>
                <a:gd name="T95" fmla="*/ 2935 h 3421"/>
                <a:gd name="T96" fmla="*/ 1029 w 3420"/>
                <a:gd name="T97" fmla="*/ 2871 h 3421"/>
                <a:gd name="T98" fmla="*/ 709 w 3420"/>
                <a:gd name="T99" fmla="*/ 2726 h 3421"/>
                <a:gd name="T100" fmla="*/ 429 w 3420"/>
                <a:gd name="T101" fmla="*/ 2507 h 3421"/>
                <a:gd name="T102" fmla="*/ 206 w 3420"/>
                <a:gd name="T103" fmla="*/ 2220 h 3421"/>
                <a:gd name="T104" fmla="*/ 63 w 3420"/>
                <a:gd name="T105" fmla="*/ 1897 h 3421"/>
                <a:gd name="T106" fmla="*/ 2 w 3420"/>
                <a:gd name="T107" fmla="*/ 1555 h 3421"/>
                <a:gd name="T108" fmla="*/ 23 w 3420"/>
                <a:gd name="T109" fmla="*/ 1210 h 3421"/>
                <a:gd name="T110" fmla="*/ 124 w 3420"/>
                <a:gd name="T111" fmla="*/ 875 h 3421"/>
                <a:gd name="T112" fmla="*/ 308 w 3420"/>
                <a:gd name="T113" fmla="*/ 568 h 3421"/>
                <a:gd name="T114" fmla="*/ 564 w 3420"/>
                <a:gd name="T115" fmla="*/ 311 h 3421"/>
                <a:gd name="T116" fmla="*/ 866 w 3420"/>
                <a:gd name="T117" fmla="*/ 129 h 3421"/>
                <a:gd name="T118" fmla="*/ 1200 w 3420"/>
                <a:gd name="T119" fmla="*/ 24 h 3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20" h="3421">
                  <a:moveTo>
                    <a:pt x="2958" y="2791"/>
                  </a:moveTo>
                  <a:lnTo>
                    <a:pt x="2874" y="2875"/>
                  </a:lnTo>
                  <a:lnTo>
                    <a:pt x="2874" y="2875"/>
                  </a:lnTo>
                  <a:lnTo>
                    <a:pt x="2874" y="2875"/>
                  </a:lnTo>
                  <a:lnTo>
                    <a:pt x="2790" y="2959"/>
                  </a:lnTo>
                  <a:lnTo>
                    <a:pt x="3121" y="3290"/>
                  </a:lnTo>
                  <a:lnTo>
                    <a:pt x="3289" y="3122"/>
                  </a:lnTo>
                  <a:lnTo>
                    <a:pt x="2958" y="2791"/>
                  </a:lnTo>
                  <a:close/>
                  <a:moveTo>
                    <a:pt x="1468" y="108"/>
                  </a:moveTo>
                  <a:lnTo>
                    <a:pt x="1384" y="111"/>
                  </a:lnTo>
                  <a:lnTo>
                    <a:pt x="1302" y="118"/>
                  </a:lnTo>
                  <a:lnTo>
                    <a:pt x="1220" y="131"/>
                  </a:lnTo>
                  <a:lnTo>
                    <a:pt x="1140" y="147"/>
                  </a:lnTo>
                  <a:lnTo>
                    <a:pt x="1062" y="170"/>
                  </a:lnTo>
                  <a:lnTo>
                    <a:pt x="985" y="196"/>
                  </a:lnTo>
                  <a:lnTo>
                    <a:pt x="909" y="227"/>
                  </a:lnTo>
                  <a:lnTo>
                    <a:pt x="837" y="263"/>
                  </a:lnTo>
                  <a:lnTo>
                    <a:pt x="765" y="303"/>
                  </a:lnTo>
                  <a:lnTo>
                    <a:pt x="697" y="347"/>
                  </a:lnTo>
                  <a:lnTo>
                    <a:pt x="630" y="396"/>
                  </a:lnTo>
                  <a:lnTo>
                    <a:pt x="567" y="450"/>
                  </a:lnTo>
                  <a:lnTo>
                    <a:pt x="506" y="507"/>
                  </a:lnTo>
                  <a:lnTo>
                    <a:pt x="445" y="572"/>
                  </a:lnTo>
                  <a:lnTo>
                    <a:pt x="389" y="640"/>
                  </a:lnTo>
                  <a:lnTo>
                    <a:pt x="338" y="711"/>
                  </a:lnTo>
                  <a:lnTo>
                    <a:pt x="292" y="784"/>
                  </a:lnTo>
                  <a:lnTo>
                    <a:pt x="252" y="859"/>
                  </a:lnTo>
                  <a:lnTo>
                    <a:pt x="216" y="937"/>
                  </a:lnTo>
                  <a:lnTo>
                    <a:pt x="186" y="1016"/>
                  </a:lnTo>
                  <a:lnTo>
                    <a:pt x="160" y="1096"/>
                  </a:lnTo>
                  <a:lnTo>
                    <a:pt x="139" y="1178"/>
                  </a:lnTo>
                  <a:lnTo>
                    <a:pt x="124" y="1261"/>
                  </a:lnTo>
                  <a:lnTo>
                    <a:pt x="114" y="1344"/>
                  </a:lnTo>
                  <a:lnTo>
                    <a:pt x="109" y="1426"/>
                  </a:lnTo>
                  <a:lnTo>
                    <a:pt x="109" y="1510"/>
                  </a:lnTo>
                  <a:lnTo>
                    <a:pt x="114" y="1593"/>
                  </a:lnTo>
                  <a:lnTo>
                    <a:pt x="124" y="1677"/>
                  </a:lnTo>
                  <a:lnTo>
                    <a:pt x="139" y="1759"/>
                  </a:lnTo>
                  <a:lnTo>
                    <a:pt x="160" y="1841"/>
                  </a:lnTo>
                  <a:lnTo>
                    <a:pt x="186" y="1921"/>
                  </a:lnTo>
                  <a:lnTo>
                    <a:pt x="216" y="2001"/>
                  </a:lnTo>
                  <a:lnTo>
                    <a:pt x="252" y="2077"/>
                  </a:lnTo>
                  <a:lnTo>
                    <a:pt x="292" y="2153"/>
                  </a:lnTo>
                  <a:lnTo>
                    <a:pt x="338" y="2227"/>
                  </a:lnTo>
                  <a:lnTo>
                    <a:pt x="389" y="2297"/>
                  </a:lnTo>
                  <a:lnTo>
                    <a:pt x="445" y="2366"/>
                  </a:lnTo>
                  <a:lnTo>
                    <a:pt x="506" y="2431"/>
                  </a:lnTo>
                  <a:lnTo>
                    <a:pt x="567" y="2488"/>
                  </a:lnTo>
                  <a:lnTo>
                    <a:pt x="630" y="2541"/>
                  </a:lnTo>
                  <a:lnTo>
                    <a:pt x="697" y="2590"/>
                  </a:lnTo>
                  <a:lnTo>
                    <a:pt x="765" y="2634"/>
                  </a:lnTo>
                  <a:lnTo>
                    <a:pt x="837" y="2675"/>
                  </a:lnTo>
                  <a:lnTo>
                    <a:pt x="909" y="2710"/>
                  </a:lnTo>
                  <a:lnTo>
                    <a:pt x="985" y="2741"/>
                  </a:lnTo>
                  <a:lnTo>
                    <a:pt x="1062" y="2768"/>
                  </a:lnTo>
                  <a:lnTo>
                    <a:pt x="1140" y="2790"/>
                  </a:lnTo>
                  <a:lnTo>
                    <a:pt x="1220" y="2806"/>
                  </a:lnTo>
                  <a:lnTo>
                    <a:pt x="1302" y="2819"/>
                  </a:lnTo>
                  <a:lnTo>
                    <a:pt x="1384" y="2826"/>
                  </a:lnTo>
                  <a:lnTo>
                    <a:pt x="1468" y="2829"/>
                  </a:lnTo>
                  <a:lnTo>
                    <a:pt x="1551" y="2826"/>
                  </a:lnTo>
                  <a:lnTo>
                    <a:pt x="1634" y="2819"/>
                  </a:lnTo>
                  <a:lnTo>
                    <a:pt x="1716" y="2806"/>
                  </a:lnTo>
                  <a:lnTo>
                    <a:pt x="1796" y="2790"/>
                  </a:lnTo>
                  <a:lnTo>
                    <a:pt x="1874" y="2768"/>
                  </a:lnTo>
                  <a:lnTo>
                    <a:pt x="1951" y="2741"/>
                  </a:lnTo>
                  <a:lnTo>
                    <a:pt x="2026" y="2710"/>
                  </a:lnTo>
                  <a:lnTo>
                    <a:pt x="2099" y="2675"/>
                  </a:lnTo>
                  <a:lnTo>
                    <a:pt x="2171" y="2634"/>
                  </a:lnTo>
                  <a:lnTo>
                    <a:pt x="2239" y="2590"/>
                  </a:lnTo>
                  <a:lnTo>
                    <a:pt x="2306" y="2541"/>
                  </a:lnTo>
                  <a:lnTo>
                    <a:pt x="2369" y="2488"/>
                  </a:lnTo>
                  <a:lnTo>
                    <a:pt x="2430" y="2431"/>
                  </a:lnTo>
                  <a:lnTo>
                    <a:pt x="2487" y="2370"/>
                  </a:lnTo>
                  <a:lnTo>
                    <a:pt x="2540" y="2307"/>
                  </a:lnTo>
                  <a:lnTo>
                    <a:pt x="2589" y="2240"/>
                  </a:lnTo>
                  <a:lnTo>
                    <a:pt x="2633" y="2171"/>
                  </a:lnTo>
                  <a:lnTo>
                    <a:pt x="2674" y="2100"/>
                  </a:lnTo>
                  <a:lnTo>
                    <a:pt x="2709" y="2027"/>
                  </a:lnTo>
                  <a:lnTo>
                    <a:pt x="2740" y="1952"/>
                  </a:lnTo>
                  <a:lnTo>
                    <a:pt x="2767" y="1874"/>
                  </a:lnTo>
                  <a:lnTo>
                    <a:pt x="2789" y="1796"/>
                  </a:lnTo>
                  <a:lnTo>
                    <a:pt x="2806" y="1716"/>
                  </a:lnTo>
                  <a:lnTo>
                    <a:pt x="2819" y="1635"/>
                  </a:lnTo>
                  <a:lnTo>
                    <a:pt x="2826" y="1552"/>
                  </a:lnTo>
                  <a:lnTo>
                    <a:pt x="2828" y="1469"/>
                  </a:lnTo>
                  <a:lnTo>
                    <a:pt x="2826" y="1385"/>
                  </a:lnTo>
                  <a:lnTo>
                    <a:pt x="2819" y="1303"/>
                  </a:lnTo>
                  <a:lnTo>
                    <a:pt x="2806" y="1221"/>
                  </a:lnTo>
                  <a:lnTo>
                    <a:pt x="2789" y="1141"/>
                  </a:lnTo>
                  <a:lnTo>
                    <a:pt x="2767" y="1063"/>
                  </a:lnTo>
                  <a:lnTo>
                    <a:pt x="2740" y="986"/>
                  </a:lnTo>
                  <a:lnTo>
                    <a:pt x="2709" y="910"/>
                  </a:lnTo>
                  <a:lnTo>
                    <a:pt x="2674" y="838"/>
                  </a:lnTo>
                  <a:lnTo>
                    <a:pt x="2633" y="766"/>
                  </a:lnTo>
                  <a:lnTo>
                    <a:pt x="2589" y="698"/>
                  </a:lnTo>
                  <a:lnTo>
                    <a:pt x="2540" y="631"/>
                  </a:lnTo>
                  <a:lnTo>
                    <a:pt x="2487" y="567"/>
                  </a:lnTo>
                  <a:lnTo>
                    <a:pt x="2430" y="507"/>
                  </a:lnTo>
                  <a:lnTo>
                    <a:pt x="2369" y="450"/>
                  </a:lnTo>
                  <a:lnTo>
                    <a:pt x="2306" y="396"/>
                  </a:lnTo>
                  <a:lnTo>
                    <a:pt x="2239" y="347"/>
                  </a:lnTo>
                  <a:lnTo>
                    <a:pt x="2171" y="303"/>
                  </a:lnTo>
                  <a:lnTo>
                    <a:pt x="2099" y="263"/>
                  </a:lnTo>
                  <a:lnTo>
                    <a:pt x="2026" y="227"/>
                  </a:lnTo>
                  <a:lnTo>
                    <a:pt x="1951" y="196"/>
                  </a:lnTo>
                  <a:lnTo>
                    <a:pt x="1874" y="170"/>
                  </a:lnTo>
                  <a:lnTo>
                    <a:pt x="1796" y="147"/>
                  </a:lnTo>
                  <a:lnTo>
                    <a:pt x="1716" y="131"/>
                  </a:lnTo>
                  <a:lnTo>
                    <a:pt x="1634" y="118"/>
                  </a:lnTo>
                  <a:lnTo>
                    <a:pt x="1551" y="111"/>
                  </a:lnTo>
                  <a:lnTo>
                    <a:pt x="1468" y="108"/>
                  </a:lnTo>
                  <a:close/>
                  <a:moveTo>
                    <a:pt x="1468" y="0"/>
                  </a:moveTo>
                  <a:lnTo>
                    <a:pt x="1558" y="3"/>
                  </a:lnTo>
                  <a:lnTo>
                    <a:pt x="1647" y="10"/>
                  </a:lnTo>
                  <a:lnTo>
                    <a:pt x="1735" y="24"/>
                  </a:lnTo>
                  <a:lnTo>
                    <a:pt x="1821" y="43"/>
                  </a:lnTo>
                  <a:lnTo>
                    <a:pt x="1906" y="66"/>
                  </a:lnTo>
                  <a:lnTo>
                    <a:pt x="1989" y="95"/>
                  </a:lnTo>
                  <a:lnTo>
                    <a:pt x="2070" y="129"/>
                  </a:lnTo>
                  <a:lnTo>
                    <a:pt x="2150" y="167"/>
                  </a:lnTo>
                  <a:lnTo>
                    <a:pt x="2227" y="210"/>
                  </a:lnTo>
                  <a:lnTo>
                    <a:pt x="2300" y="258"/>
                  </a:lnTo>
                  <a:lnTo>
                    <a:pt x="2372" y="311"/>
                  </a:lnTo>
                  <a:lnTo>
                    <a:pt x="2440" y="368"/>
                  </a:lnTo>
                  <a:lnTo>
                    <a:pt x="2507" y="430"/>
                  </a:lnTo>
                  <a:lnTo>
                    <a:pt x="2568" y="496"/>
                  </a:lnTo>
                  <a:lnTo>
                    <a:pt x="2626" y="564"/>
                  </a:lnTo>
                  <a:lnTo>
                    <a:pt x="2678" y="635"/>
                  </a:lnTo>
                  <a:lnTo>
                    <a:pt x="2726" y="710"/>
                  </a:lnTo>
                  <a:lnTo>
                    <a:pt x="2770" y="787"/>
                  </a:lnTo>
                  <a:lnTo>
                    <a:pt x="2808" y="866"/>
                  </a:lnTo>
                  <a:lnTo>
                    <a:pt x="2842" y="948"/>
                  </a:lnTo>
                  <a:lnTo>
                    <a:pt x="2871" y="1030"/>
                  </a:lnTo>
                  <a:lnTo>
                    <a:pt x="2894" y="1115"/>
                  </a:lnTo>
                  <a:lnTo>
                    <a:pt x="2912" y="1201"/>
                  </a:lnTo>
                  <a:lnTo>
                    <a:pt x="2925" y="1290"/>
                  </a:lnTo>
                  <a:lnTo>
                    <a:pt x="2934" y="1379"/>
                  </a:lnTo>
                  <a:lnTo>
                    <a:pt x="2937" y="1469"/>
                  </a:lnTo>
                  <a:lnTo>
                    <a:pt x="2934" y="1561"/>
                  </a:lnTo>
                  <a:lnTo>
                    <a:pt x="2925" y="1653"/>
                  </a:lnTo>
                  <a:lnTo>
                    <a:pt x="2911" y="1745"/>
                  </a:lnTo>
                  <a:lnTo>
                    <a:pt x="2891" y="1834"/>
                  </a:lnTo>
                  <a:lnTo>
                    <a:pt x="2865" y="1921"/>
                  </a:lnTo>
                  <a:lnTo>
                    <a:pt x="2835" y="2006"/>
                  </a:lnTo>
                  <a:lnTo>
                    <a:pt x="2799" y="2090"/>
                  </a:lnTo>
                  <a:lnTo>
                    <a:pt x="2759" y="2171"/>
                  </a:lnTo>
                  <a:lnTo>
                    <a:pt x="2712" y="2250"/>
                  </a:lnTo>
                  <a:lnTo>
                    <a:pt x="2661" y="2325"/>
                  </a:lnTo>
                  <a:lnTo>
                    <a:pt x="2605" y="2398"/>
                  </a:lnTo>
                  <a:lnTo>
                    <a:pt x="2544" y="2468"/>
                  </a:lnTo>
                  <a:lnTo>
                    <a:pt x="2835" y="2760"/>
                  </a:lnTo>
                  <a:lnTo>
                    <a:pt x="2919" y="2676"/>
                  </a:lnTo>
                  <a:lnTo>
                    <a:pt x="2934" y="2665"/>
                  </a:lnTo>
                  <a:lnTo>
                    <a:pt x="2949" y="2660"/>
                  </a:lnTo>
                  <a:lnTo>
                    <a:pt x="2966" y="2660"/>
                  </a:lnTo>
                  <a:lnTo>
                    <a:pt x="2982" y="2665"/>
                  </a:lnTo>
                  <a:lnTo>
                    <a:pt x="2996" y="2676"/>
                  </a:lnTo>
                  <a:lnTo>
                    <a:pt x="3404" y="3084"/>
                  </a:lnTo>
                  <a:lnTo>
                    <a:pt x="3415" y="3098"/>
                  </a:lnTo>
                  <a:lnTo>
                    <a:pt x="3420" y="3114"/>
                  </a:lnTo>
                  <a:lnTo>
                    <a:pt x="3420" y="3131"/>
                  </a:lnTo>
                  <a:lnTo>
                    <a:pt x="3415" y="3146"/>
                  </a:lnTo>
                  <a:lnTo>
                    <a:pt x="3404" y="3160"/>
                  </a:lnTo>
                  <a:lnTo>
                    <a:pt x="3160" y="3405"/>
                  </a:lnTo>
                  <a:lnTo>
                    <a:pt x="3148" y="3414"/>
                  </a:lnTo>
                  <a:lnTo>
                    <a:pt x="3135" y="3419"/>
                  </a:lnTo>
                  <a:lnTo>
                    <a:pt x="3121" y="3421"/>
                  </a:lnTo>
                  <a:lnTo>
                    <a:pt x="3108" y="3419"/>
                  </a:lnTo>
                  <a:lnTo>
                    <a:pt x="3094" y="3414"/>
                  </a:lnTo>
                  <a:lnTo>
                    <a:pt x="3083" y="3405"/>
                  </a:lnTo>
                  <a:lnTo>
                    <a:pt x="2675" y="2997"/>
                  </a:lnTo>
                  <a:lnTo>
                    <a:pt x="2664" y="2982"/>
                  </a:lnTo>
                  <a:lnTo>
                    <a:pt x="2659" y="2967"/>
                  </a:lnTo>
                  <a:lnTo>
                    <a:pt x="2659" y="2950"/>
                  </a:lnTo>
                  <a:lnTo>
                    <a:pt x="2664" y="2935"/>
                  </a:lnTo>
                  <a:lnTo>
                    <a:pt x="2675" y="2920"/>
                  </a:lnTo>
                  <a:lnTo>
                    <a:pt x="2759" y="2836"/>
                  </a:lnTo>
                  <a:lnTo>
                    <a:pt x="2467" y="2545"/>
                  </a:lnTo>
                  <a:lnTo>
                    <a:pt x="2398" y="2605"/>
                  </a:lnTo>
                  <a:lnTo>
                    <a:pt x="2324" y="2662"/>
                  </a:lnTo>
                  <a:lnTo>
                    <a:pt x="2249" y="2713"/>
                  </a:lnTo>
                  <a:lnTo>
                    <a:pt x="2170" y="2759"/>
                  </a:lnTo>
                  <a:lnTo>
                    <a:pt x="2089" y="2800"/>
                  </a:lnTo>
                  <a:lnTo>
                    <a:pt x="2006" y="2836"/>
                  </a:lnTo>
                  <a:lnTo>
                    <a:pt x="1920" y="2866"/>
                  </a:lnTo>
                  <a:lnTo>
                    <a:pt x="1833" y="2891"/>
                  </a:lnTo>
                  <a:lnTo>
                    <a:pt x="1744" y="2912"/>
                  </a:lnTo>
                  <a:lnTo>
                    <a:pt x="1652" y="2925"/>
                  </a:lnTo>
                  <a:lnTo>
                    <a:pt x="1561" y="2935"/>
                  </a:lnTo>
                  <a:lnTo>
                    <a:pt x="1468" y="2937"/>
                  </a:lnTo>
                  <a:lnTo>
                    <a:pt x="1378" y="2935"/>
                  </a:lnTo>
                  <a:lnTo>
                    <a:pt x="1289" y="2927"/>
                  </a:lnTo>
                  <a:lnTo>
                    <a:pt x="1200" y="2913"/>
                  </a:lnTo>
                  <a:lnTo>
                    <a:pt x="1114" y="2894"/>
                  </a:lnTo>
                  <a:lnTo>
                    <a:pt x="1029" y="2871"/>
                  </a:lnTo>
                  <a:lnTo>
                    <a:pt x="946" y="2843"/>
                  </a:lnTo>
                  <a:lnTo>
                    <a:pt x="866" y="2808"/>
                  </a:lnTo>
                  <a:lnTo>
                    <a:pt x="786" y="2770"/>
                  </a:lnTo>
                  <a:lnTo>
                    <a:pt x="709" y="2726"/>
                  </a:lnTo>
                  <a:lnTo>
                    <a:pt x="635" y="2679"/>
                  </a:lnTo>
                  <a:lnTo>
                    <a:pt x="564" y="2626"/>
                  </a:lnTo>
                  <a:lnTo>
                    <a:pt x="496" y="2569"/>
                  </a:lnTo>
                  <a:lnTo>
                    <a:pt x="429" y="2507"/>
                  </a:lnTo>
                  <a:lnTo>
                    <a:pt x="366" y="2439"/>
                  </a:lnTo>
                  <a:lnTo>
                    <a:pt x="308" y="2369"/>
                  </a:lnTo>
                  <a:lnTo>
                    <a:pt x="254" y="2295"/>
                  </a:lnTo>
                  <a:lnTo>
                    <a:pt x="206" y="2220"/>
                  </a:lnTo>
                  <a:lnTo>
                    <a:pt x="163" y="2142"/>
                  </a:lnTo>
                  <a:lnTo>
                    <a:pt x="124" y="2062"/>
                  </a:lnTo>
                  <a:lnTo>
                    <a:pt x="91" y="1980"/>
                  </a:lnTo>
                  <a:lnTo>
                    <a:pt x="63" y="1897"/>
                  </a:lnTo>
                  <a:lnTo>
                    <a:pt x="40" y="1813"/>
                  </a:lnTo>
                  <a:lnTo>
                    <a:pt x="23" y="1728"/>
                  </a:lnTo>
                  <a:lnTo>
                    <a:pt x="10" y="1642"/>
                  </a:lnTo>
                  <a:lnTo>
                    <a:pt x="2" y="1555"/>
                  </a:lnTo>
                  <a:lnTo>
                    <a:pt x="0" y="1469"/>
                  </a:lnTo>
                  <a:lnTo>
                    <a:pt x="2" y="1382"/>
                  </a:lnTo>
                  <a:lnTo>
                    <a:pt x="10" y="1296"/>
                  </a:lnTo>
                  <a:lnTo>
                    <a:pt x="23" y="1210"/>
                  </a:lnTo>
                  <a:lnTo>
                    <a:pt x="40" y="1124"/>
                  </a:lnTo>
                  <a:lnTo>
                    <a:pt x="63" y="1040"/>
                  </a:lnTo>
                  <a:lnTo>
                    <a:pt x="91" y="957"/>
                  </a:lnTo>
                  <a:lnTo>
                    <a:pt x="124" y="875"/>
                  </a:lnTo>
                  <a:lnTo>
                    <a:pt x="163" y="795"/>
                  </a:lnTo>
                  <a:lnTo>
                    <a:pt x="206" y="717"/>
                  </a:lnTo>
                  <a:lnTo>
                    <a:pt x="254" y="642"/>
                  </a:lnTo>
                  <a:lnTo>
                    <a:pt x="308" y="568"/>
                  </a:lnTo>
                  <a:lnTo>
                    <a:pt x="366" y="498"/>
                  </a:lnTo>
                  <a:lnTo>
                    <a:pt x="429" y="430"/>
                  </a:lnTo>
                  <a:lnTo>
                    <a:pt x="496" y="368"/>
                  </a:lnTo>
                  <a:lnTo>
                    <a:pt x="564" y="311"/>
                  </a:lnTo>
                  <a:lnTo>
                    <a:pt x="635" y="258"/>
                  </a:lnTo>
                  <a:lnTo>
                    <a:pt x="709" y="210"/>
                  </a:lnTo>
                  <a:lnTo>
                    <a:pt x="786" y="167"/>
                  </a:lnTo>
                  <a:lnTo>
                    <a:pt x="866" y="129"/>
                  </a:lnTo>
                  <a:lnTo>
                    <a:pt x="946" y="95"/>
                  </a:lnTo>
                  <a:lnTo>
                    <a:pt x="1029" y="66"/>
                  </a:lnTo>
                  <a:lnTo>
                    <a:pt x="1114" y="43"/>
                  </a:lnTo>
                  <a:lnTo>
                    <a:pt x="1200" y="24"/>
                  </a:lnTo>
                  <a:lnTo>
                    <a:pt x="1289" y="10"/>
                  </a:lnTo>
                  <a:lnTo>
                    <a:pt x="1378" y="3"/>
                  </a:lnTo>
                  <a:lnTo>
                    <a:pt x="1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3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0E67318D-6A53-479D-A8A3-E57602CD92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05688" y="3306763"/>
              <a:ext cx="236538" cy="144463"/>
            </a:xfrm>
            <a:custGeom>
              <a:avLst/>
              <a:gdLst>
                <a:gd name="T0" fmla="*/ 743 w 1639"/>
                <a:gd name="T1" fmla="*/ 895 h 1003"/>
                <a:gd name="T2" fmla="*/ 895 w 1639"/>
                <a:gd name="T3" fmla="*/ 368 h 1003"/>
                <a:gd name="T4" fmla="*/ 224 w 1639"/>
                <a:gd name="T5" fmla="*/ 282 h 1003"/>
                <a:gd name="T6" fmla="*/ 375 w 1639"/>
                <a:gd name="T7" fmla="*/ 895 h 1003"/>
                <a:gd name="T8" fmla="*/ 224 w 1639"/>
                <a:gd name="T9" fmla="*/ 282 h 1003"/>
                <a:gd name="T10" fmla="*/ 1264 w 1639"/>
                <a:gd name="T11" fmla="*/ 895 h 1003"/>
                <a:gd name="T12" fmla="*/ 1415 w 1639"/>
                <a:gd name="T13" fmla="*/ 108 h 1003"/>
                <a:gd name="T14" fmla="*/ 1209 w 1639"/>
                <a:gd name="T15" fmla="*/ 0 h 1003"/>
                <a:gd name="T16" fmla="*/ 1486 w 1639"/>
                <a:gd name="T17" fmla="*/ 3 h 1003"/>
                <a:gd name="T18" fmla="*/ 1513 w 1639"/>
                <a:gd name="T19" fmla="*/ 22 h 1003"/>
                <a:gd name="T20" fmla="*/ 1523 w 1639"/>
                <a:gd name="T21" fmla="*/ 55 h 1003"/>
                <a:gd name="T22" fmla="*/ 1584 w 1639"/>
                <a:gd name="T23" fmla="*/ 895 h 1003"/>
                <a:gd name="T24" fmla="*/ 1616 w 1639"/>
                <a:gd name="T25" fmla="*/ 906 h 1003"/>
                <a:gd name="T26" fmla="*/ 1636 w 1639"/>
                <a:gd name="T27" fmla="*/ 932 h 1003"/>
                <a:gd name="T28" fmla="*/ 1636 w 1639"/>
                <a:gd name="T29" fmla="*/ 966 h 1003"/>
                <a:gd name="T30" fmla="*/ 1616 w 1639"/>
                <a:gd name="T31" fmla="*/ 993 h 1003"/>
                <a:gd name="T32" fmla="*/ 1584 w 1639"/>
                <a:gd name="T33" fmla="*/ 1003 h 1003"/>
                <a:gd name="T34" fmla="*/ 38 w 1639"/>
                <a:gd name="T35" fmla="*/ 1000 h 1003"/>
                <a:gd name="T36" fmla="*/ 11 w 1639"/>
                <a:gd name="T37" fmla="*/ 981 h 1003"/>
                <a:gd name="T38" fmla="*/ 0 w 1639"/>
                <a:gd name="T39" fmla="*/ 949 h 1003"/>
                <a:gd name="T40" fmla="*/ 11 w 1639"/>
                <a:gd name="T41" fmla="*/ 917 h 1003"/>
                <a:gd name="T42" fmla="*/ 38 w 1639"/>
                <a:gd name="T43" fmla="*/ 897 h 1003"/>
                <a:gd name="T44" fmla="*/ 116 w 1639"/>
                <a:gd name="T45" fmla="*/ 895 h 1003"/>
                <a:gd name="T46" fmla="*/ 118 w 1639"/>
                <a:gd name="T47" fmla="*/ 210 h 1003"/>
                <a:gd name="T48" fmla="*/ 138 w 1639"/>
                <a:gd name="T49" fmla="*/ 184 h 1003"/>
                <a:gd name="T50" fmla="*/ 170 w 1639"/>
                <a:gd name="T51" fmla="*/ 173 h 1003"/>
                <a:gd name="T52" fmla="*/ 447 w 1639"/>
                <a:gd name="T53" fmla="*/ 176 h 1003"/>
                <a:gd name="T54" fmla="*/ 474 w 1639"/>
                <a:gd name="T55" fmla="*/ 196 h 1003"/>
                <a:gd name="T56" fmla="*/ 484 w 1639"/>
                <a:gd name="T57" fmla="*/ 228 h 1003"/>
                <a:gd name="T58" fmla="*/ 636 w 1639"/>
                <a:gd name="T59" fmla="*/ 895 h 1003"/>
                <a:gd name="T60" fmla="*/ 639 w 1639"/>
                <a:gd name="T61" fmla="*/ 297 h 1003"/>
                <a:gd name="T62" fmla="*/ 657 w 1639"/>
                <a:gd name="T63" fmla="*/ 270 h 1003"/>
                <a:gd name="T64" fmla="*/ 690 w 1639"/>
                <a:gd name="T65" fmla="*/ 260 h 1003"/>
                <a:gd name="T66" fmla="*/ 966 w 1639"/>
                <a:gd name="T67" fmla="*/ 263 h 1003"/>
                <a:gd name="T68" fmla="*/ 993 w 1639"/>
                <a:gd name="T69" fmla="*/ 282 h 1003"/>
                <a:gd name="T70" fmla="*/ 1004 w 1639"/>
                <a:gd name="T71" fmla="*/ 314 h 1003"/>
                <a:gd name="T72" fmla="*/ 1155 w 1639"/>
                <a:gd name="T73" fmla="*/ 895 h 1003"/>
                <a:gd name="T74" fmla="*/ 1158 w 1639"/>
                <a:gd name="T75" fmla="*/ 37 h 1003"/>
                <a:gd name="T76" fmla="*/ 1177 w 1639"/>
                <a:gd name="T77" fmla="*/ 10 h 1003"/>
                <a:gd name="T78" fmla="*/ 1209 w 1639"/>
                <a:gd name="T79" fmla="*/ 0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39" h="1003">
                  <a:moveTo>
                    <a:pt x="743" y="368"/>
                  </a:moveTo>
                  <a:lnTo>
                    <a:pt x="743" y="895"/>
                  </a:lnTo>
                  <a:lnTo>
                    <a:pt x="895" y="895"/>
                  </a:lnTo>
                  <a:lnTo>
                    <a:pt x="895" y="368"/>
                  </a:lnTo>
                  <a:lnTo>
                    <a:pt x="743" y="368"/>
                  </a:lnTo>
                  <a:close/>
                  <a:moveTo>
                    <a:pt x="224" y="282"/>
                  </a:moveTo>
                  <a:lnTo>
                    <a:pt x="224" y="895"/>
                  </a:lnTo>
                  <a:lnTo>
                    <a:pt x="375" y="895"/>
                  </a:lnTo>
                  <a:lnTo>
                    <a:pt x="375" y="282"/>
                  </a:lnTo>
                  <a:lnTo>
                    <a:pt x="224" y="282"/>
                  </a:lnTo>
                  <a:close/>
                  <a:moveTo>
                    <a:pt x="1264" y="108"/>
                  </a:moveTo>
                  <a:lnTo>
                    <a:pt x="1264" y="895"/>
                  </a:lnTo>
                  <a:lnTo>
                    <a:pt x="1415" y="895"/>
                  </a:lnTo>
                  <a:lnTo>
                    <a:pt x="1415" y="108"/>
                  </a:lnTo>
                  <a:lnTo>
                    <a:pt x="1264" y="108"/>
                  </a:lnTo>
                  <a:close/>
                  <a:moveTo>
                    <a:pt x="1209" y="0"/>
                  </a:moveTo>
                  <a:lnTo>
                    <a:pt x="1469" y="0"/>
                  </a:lnTo>
                  <a:lnTo>
                    <a:pt x="1486" y="3"/>
                  </a:lnTo>
                  <a:lnTo>
                    <a:pt x="1501" y="10"/>
                  </a:lnTo>
                  <a:lnTo>
                    <a:pt x="1513" y="22"/>
                  </a:lnTo>
                  <a:lnTo>
                    <a:pt x="1520" y="37"/>
                  </a:lnTo>
                  <a:lnTo>
                    <a:pt x="1523" y="55"/>
                  </a:lnTo>
                  <a:lnTo>
                    <a:pt x="1523" y="895"/>
                  </a:lnTo>
                  <a:lnTo>
                    <a:pt x="1584" y="895"/>
                  </a:lnTo>
                  <a:lnTo>
                    <a:pt x="1602" y="897"/>
                  </a:lnTo>
                  <a:lnTo>
                    <a:pt x="1616" y="906"/>
                  </a:lnTo>
                  <a:lnTo>
                    <a:pt x="1628" y="917"/>
                  </a:lnTo>
                  <a:lnTo>
                    <a:pt x="1636" y="932"/>
                  </a:lnTo>
                  <a:lnTo>
                    <a:pt x="1639" y="949"/>
                  </a:lnTo>
                  <a:lnTo>
                    <a:pt x="1636" y="966"/>
                  </a:lnTo>
                  <a:lnTo>
                    <a:pt x="1628" y="981"/>
                  </a:lnTo>
                  <a:lnTo>
                    <a:pt x="1616" y="993"/>
                  </a:lnTo>
                  <a:lnTo>
                    <a:pt x="1602" y="1000"/>
                  </a:lnTo>
                  <a:lnTo>
                    <a:pt x="1584" y="1003"/>
                  </a:lnTo>
                  <a:lnTo>
                    <a:pt x="54" y="1003"/>
                  </a:lnTo>
                  <a:lnTo>
                    <a:pt x="38" y="1000"/>
                  </a:lnTo>
                  <a:lnTo>
                    <a:pt x="23" y="993"/>
                  </a:lnTo>
                  <a:lnTo>
                    <a:pt x="11" y="981"/>
                  </a:lnTo>
                  <a:lnTo>
                    <a:pt x="3" y="966"/>
                  </a:lnTo>
                  <a:lnTo>
                    <a:pt x="0" y="949"/>
                  </a:lnTo>
                  <a:lnTo>
                    <a:pt x="3" y="932"/>
                  </a:lnTo>
                  <a:lnTo>
                    <a:pt x="11" y="917"/>
                  </a:lnTo>
                  <a:lnTo>
                    <a:pt x="23" y="906"/>
                  </a:lnTo>
                  <a:lnTo>
                    <a:pt x="38" y="897"/>
                  </a:lnTo>
                  <a:lnTo>
                    <a:pt x="54" y="895"/>
                  </a:lnTo>
                  <a:lnTo>
                    <a:pt x="116" y="895"/>
                  </a:lnTo>
                  <a:lnTo>
                    <a:pt x="116" y="228"/>
                  </a:lnTo>
                  <a:lnTo>
                    <a:pt x="118" y="210"/>
                  </a:lnTo>
                  <a:lnTo>
                    <a:pt x="127" y="196"/>
                  </a:lnTo>
                  <a:lnTo>
                    <a:pt x="138" y="184"/>
                  </a:lnTo>
                  <a:lnTo>
                    <a:pt x="153" y="176"/>
                  </a:lnTo>
                  <a:lnTo>
                    <a:pt x="170" y="173"/>
                  </a:lnTo>
                  <a:lnTo>
                    <a:pt x="429" y="173"/>
                  </a:lnTo>
                  <a:lnTo>
                    <a:pt x="447" y="176"/>
                  </a:lnTo>
                  <a:lnTo>
                    <a:pt x="462" y="184"/>
                  </a:lnTo>
                  <a:lnTo>
                    <a:pt x="474" y="196"/>
                  </a:lnTo>
                  <a:lnTo>
                    <a:pt x="481" y="210"/>
                  </a:lnTo>
                  <a:lnTo>
                    <a:pt x="484" y="228"/>
                  </a:lnTo>
                  <a:lnTo>
                    <a:pt x="484" y="895"/>
                  </a:lnTo>
                  <a:lnTo>
                    <a:pt x="636" y="895"/>
                  </a:lnTo>
                  <a:lnTo>
                    <a:pt x="636" y="314"/>
                  </a:lnTo>
                  <a:lnTo>
                    <a:pt x="639" y="297"/>
                  </a:lnTo>
                  <a:lnTo>
                    <a:pt x="646" y="282"/>
                  </a:lnTo>
                  <a:lnTo>
                    <a:pt x="657" y="270"/>
                  </a:lnTo>
                  <a:lnTo>
                    <a:pt x="673" y="263"/>
                  </a:lnTo>
                  <a:lnTo>
                    <a:pt x="690" y="260"/>
                  </a:lnTo>
                  <a:lnTo>
                    <a:pt x="950" y="260"/>
                  </a:lnTo>
                  <a:lnTo>
                    <a:pt x="966" y="263"/>
                  </a:lnTo>
                  <a:lnTo>
                    <a:pt x="982" y="270"/>
                  </a:lnTo>
                  <a:lnTo>
                    <a:pt x="993" y="282"/>
                  </a:lnTo>
                  <a:lnTo>
                    <a:pt x="1001" y="297"/>
                  </a:lnTo>
                  <a:lnTo>
                    <a:pt x="1004" y="314"/>
                  </a:lnTo>
                  <a:lnTo>
                    <a:pt x="1004" y="895"/>
                  </a:lnTo>
                  <a:lnTo>
                    <a:pt x="1155" y="895"/>
                  </a:lnTo>
                  <a:lnTo>
                    <a:pt x="1155" y="55"/>
                  </a:lnTo>
                  <a:lnTo>
                    <a:pt x="1158" y="37"/>
                  </a:lnTo>
                  <a:lnTo>
                    <a:pt x="1165" y="22"/>
                  </a:lnTo>
                  <a:lnTo>
                    <a:pt x="1177" y="10"/>
                  </a:lnTo>
                  <a:lnTo>
                    <a:pt x="1192" y="3"/>
                  </a:lnTo>
                  <a:lnTo>
                    <a:pt x="12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3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5DCB59E-BBD2-4645-9E19-D6708BD6C2E7}"/>
              </a:ext>
            </a:extLst>
          </p:cNvPr>
          <p:cNvGrpSpPr/>
          <p:nvPr/>
        </p:nvGrpSpPr>
        <p:grpSpPr>
          <a:xfrm>
            <a:off x="6265854" y="1775160"/>
            <a:ext cx="718806" cy="671316"/>
            <a:chOff x="4189413" y="3181350"/>
            <a:chExt cx="528637" cy="493713"/>
          </a:xfrm>
          <a:solidFill>
            <a:schemeClr val="bg1"/>
          </a:solidFill>
        </p:grpSpPr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D2BE4354-2C85-40A7-8BAD-ABBCE3F7E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375" y="3249613"/>
              <a:ext cx="84137" cy="169863"/>
            </a:xfrm>
            <a:custGeom>
              <a:avLst/>
              <a:gdLst>
                <a:gd name="T0" fmla="*/ 130 w 525"/>
                <a:gd name="T1" fmla="*/ 0 h 1066"/>
                <a:gd name="T2" fmla="*/ 153 w 525"/>
                <a:gd name="T3" fmla="*/ 3 h 1066"/>
                <a:gd name="T4" fmla="*/ 176 w 525"/>
                <a:gd name="T5" fmla="*/ 11 h 1066"/>
                <a:gd name="T6" fmla="*/ 194 w 525"/>
                <a:gd name="T7" fmla="*/ 25 h 1066"/>
                <a:gd name="T8" fmla="*/ 208 w 525"/>
                <a:gd name="T9" fmla="*/ 42 h 1066"/>
                <a:gd name="T10" fmla="*/ 218 w 525"/>
                <a:gd name="T11" fmla="*/ 62 h 1066"/>
                <a:gd name="T12" fmla="*/ 223 w 525"/>
                <a:gd name="T13" fmla="*/ 85 h 1066"/>
                <a:gd name="T14" fmla="*/ 256 w 525"/>
                <a:gd name="T15" fmla="*/ 598 h 1066"/>
                <a:gd name="T16" fmla="*/ 258 w 525"/>
                <a:gd name="T17" fmla="*/ 613 h 1066"/>
                <a:gd name="T18" fmla="*/ 264 w 525"/>
                <a:gd name="T19" fmla="*/ 628 h 1066"/>
                <a:gd name="T20" fmla="*/ 272 w 525"/>
                <a:gd name="T21" fmla="*/ 641 h 1066"/>
                <a:gd name="T22" fmla="*/ 502 w 525"/>
                <a:gd name="T23" fmla="*/ 913 h 1066"/>
                <a:gd name="T24" fmla="*/ 503 w 525"/>
                <a:gd name="T25" fmla="*/ 914 h 1066"/>
                <a:gd name="T26" fmla="*/ 504 w 525"/>
                <a:gd name="T27" fmla="*/ 915 h 1066"/>
                <a:gd name="T28" fmla="*/ 505 w 525"/>
                <a:gd name="T29" fmla="*/ 916 h 1066"/>
                <a:gd name="T30" fmla="*/ 506 w 525"/>
                <a:gd name="T31" fmla="*/ 917 h 1066"/>
                <a:gd name="T32" fmla="*/ 516 w 525"/>
                <a:gd name="T33" fmla="*/ 935 h 1066"/>
                <a:gd name="T34" fmla="*/ 522 w 525"/>
                <a:gd name="T35" fmla="*/ 952 h 1066"/>
                <a:gd name="T36" fmla="*/ 525 w 525"/>
                <a:gd name="T37" fmla="*/ 970 h 1066"/>
                <a:gd name="T38" fmla="*/ 524 w 525"/>
                <a:gd name="T39" fmla="*/ 989 h 1066"/>
                <a:gd name="T40" fmla="*/ 519 w 525"/>
                <a:gd name="T41" fmla="*/ 1007 h 1066"/>
                <a:gd name="T42" fmla="*/ 510 w 525"/>
                <a:gd name="T43" fmla="*/ 1023 h 1066"/>
                <a:gd name="T44" fmla="*/ 498 w 525"/>
                <a:gd name="T45" fmla="*/ 1040 h 1066"/>
                <a:gd name="T46" fmla="*/ 481 w 525"/>
                <a:gd name="T47" fmla="*/ 1052 h 1066"/>
                <a:gd name="T48" fmla="*/ 464 w 525"/>
                <a:gd name="T49" fmla="*/ 1061 h 1066"/>
                <a:gd name="T50" fmla="*/ 445 w 525"/>
                <a:gd name="T51" fmla="*/ 1066 h 1066"/>
                <a:gd name="T52" fmla="*/ 426 w 525"/>
                <a:gd name="T53" fmla="*/ 1066 h 1066"/>
                <a:gd name="T54" fmla="*/ 407 w 525"/>
                <a:gd name="T55" fmla="*/ 1063 h 1066"/>
                <a:gd name="T56" fmla="*/ 389 w 525"/>
                <a:gd name="T57" fmla="*/ 1056 h 1066"/>
                <a:gd name="T58" fmla="*/ 371 w 525"/>
                <a:gd name="T59" fmla="*/ 1044 h 1066"/>
                <a:gd name="T60" fmla="*/ 56 w 525"/>
                <a:gd name="T61" fmla="*/ 779 h 1066"/>
                <a:gd name="T62" fmla="*/ 38 w 525"/>
                <a:gd name="T63" fmla="*/ 764 h 1066"/>
                <a:gd name="T64" fmla="*/ 21 w 525"/>
                <a:gd name="T65" fmla="*/ 744 h 1066"/>
                <a:gd name="T66" fmla="*/ 9 w 525"/>
                <a:gd name="T67" fmla="*/ 720 h 1066"/>
                <a:gd name="T68" fmla="*/ 2 w 525"/>
                <a:gd name="T69" fmla="*/ 695 h 1066"/>
                <a:gd name="T70" fmla="*/ 0 w 525"/>
                <a:gd name="T71" fmla="*/ 670 h 1066"/>
                <a:gd name="T72" fmla="*/ 0 w 525"/>
                <a:gd name="T73" fmla="*/ 664 h 1066"/>
                <a:gd name="T74" fmla="*/ 0 w 525"/>
                <a:gd name="T75" fmla="*/ 661 h 1066"/>
                <a:gd name="T76" fmla="*/ 0 w 525"/>
                <a:gd name="T77" fmla="*/ 657 h 1066"/>
                <a:gd name="T78" fmla="*/ 1 w 525"/>
                <a:gd name="T79" fmla="*/ 653 h 1066"/>
                <a:gd name="T80" fmla="*/ 37 w 525"/>
                <a:gd name="T81" fmla="*/ 89 h 1066"/>
                <a:gd name="T82" fmla="*/ 38 w 525"/>
                <a:gd name="T83" fmla="*/ 86 h 1066"/>
                <a:gd name="T84" fmla="*/ 38 w 525"/>
                <a:gd name="T85" fmla="*/ 83 h 1066"/>
                <a:gd name="T86" fmla="*/ 38 w 525"/>
                <a:gd name="T87" fmla="*/ 82 h 1066"/>
                <a:gd name="T88" fmla="*/ 43 w 525"/>
                <a:gd name="T89" fmla="*/ 60 h 1066"/>
                <a:gd name="T90" fmla="*/ 54 w 525"/>
                <a:gd name="T91" fmla="*/ 41 h 1066"/>
                <a:gd name="T92" fmla="*/ 69 w 525"/>
                <a:gd name="T93" fmla="*/ 25 h 1066"/>
                <a:gd name="T94" fmla="*/ 87 w 525"/>
                <a:gd name="T95" fmla="*/ 11 h 1066"/>
                <a:gd name="T96" fmla="*/ 107 w 525"/>
                <a:gd name="T97" fmla="*/ 3 h 1066"/>
                <a:gd name="T98" fmla="*/ 130 w 525"/>
                <a:gd name="T99" fmla="*/ 0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25" h="1066">
                  <a:moveTo>
                    <a:pt x="130" y="0"/>
                  </a:moveTo>
                  <a:lnTo>
                    <a:pt x="153" y="3"/>
                  </a:lnTo>
                  <a:lnTo>
                    <a:pt x="176" y="11"/>
                  </a:lnTo>
                  <a:lnTo>
                    <a:pt x="194" y="25"/>
                  </a:lnTo>
                  <a:lnTo>
                    <a:pt x="208" y="42"/>
                  </a:lnTo>
                  <a:lnTo>
                    <a:pt x="218" y="62"/>
                  </a:lnTo>
                  <a:lnTo>
                    <a:pt x="223" y="85"/>
                  </a:lnTo>
                  <a:lnTo>
                    <a:pt x="256" y="598"/>
                  </a:lnTo>
                  <a:lnTo>
                    <a:pt x="258" y="613"/>
                  </a:lnTo>
                  <a:lnTo>
                    <a:pt x="264" y="628"/>
                  </a:lnTo>
                  <a:lnTo>
                    <a:pt x="272" y="641"/>
                  </a:lnTo>
                  <a:lnTo>
                    <a:pt x="502" y="913"/>
                  </a:lnTo>
                  <a:lnTo>
                    <a:pt x="503" y="914"/>
                  </a:lnTo>
                  <a:lnTo>
                    <a:pt x="504" y="915"/>
                  </a:lnTo>
                  <a:lnTo>
                    <a:pt x="505" y="916"/>
                  </a:lnTo>
                  <a:lnTo>
                    <a:pt x="506" y="917"/>
                  </a:lnTo>
                  <a:lnTo>
                    <a:pt x="516" y="935"/>
                  </a:lnTo>
                  <a:lnTo>
                    <a:pt x="522" y="952"/>
                  </a:lnTo>
                  <a:lnTo>
                    <a:pt x="525" y="970"/>
                  </a:lnTo>
                  <a:lnTo>
                    <a:pt x="524" y="989"/>
                  </a:lnTo>
                  <a:lnTo>
                    <a:pt x="519" y="1007"/>
                  </a:lnTo>
                  <a:lnTo>
                    <a:pt x="510" y="1023"/>
                  </a:lnTo>
                  <a:lnTo>
                    <a:pt x="498" y="1040"/>
                  </a:lnTo>
                  <a:lnTo>
                    <a:pt x="481" y="1052"/>
                  </a:lnTo>
                  <a:lnTo>
                    <a:pt x="464" y="1061"/>
                  </a:lnTo>
                  <a:lnTo>
                    <a:pt x="445" y="1066"/>
                  </a:lnTo>
                  <a:lnTo>
                    <a:pt x="426" y="1066"/>
                  </a:lnTo>
                  <a:lnTo>
                    <a:pt x="407" y="1063"/>
                  </a:lnTo>
                  <a:lnTo>
                    <a:pt x="389" y="1056"/>
                  </a:lnTo>
                  <a:lnTo>
                    <a:pt x="371" y="1044"/>
                  </a:lnTo>
                  <a:lnTo>
                    <a:pt x="56" y="779"/>
                  </a:lnTo>
                  <a:lnTo>
                    <a:pt x="38" y="764"/>
                  </a:lnTo>
                  <a:lnTo>
                    <a:pt x="21" y="744"/>
                  </a:lnTo>
                  <a:lnTo>
                    <a:pt x="9" y="720"/>
                  </a:lnTo>
                  <a:lnTo>
                    <a:pt x="2" y="695"/>
                  </a:lnTo>
                  <a:lnTo>
                    <a:pt x="0" y="670"/>
                  </a:lnTo>
                  <a:lnTo>
                    <a:pt x="0" y="664"/>
                  </a:lnTo>
                  <a:lnTo>
                    <a:pt x="0" y="661"/>
                  </a:lnTo>
                  <a:lnTo>
                    <a:pt x="0" y="657"/>
                  </a:lnTo>
                  <a:lnTo>
                    <a:pt x="1" y="653"/>
                  </a:lnTo>
                  <a:lnTo>
                    <a:pt x="37" y="89"/>
                  </a:lnTo>
                  <a:lnTo>
                    <a:pt x="38" y="86"/>
                  </a:lnTo>
                  <a:lnTo>
                    <a:pt x="38" y="83"/>
                  </a:lnTo>
                  <a:lnTo>
                    <a:pt x="38" y="82"/>
                  </a:lnTo>
                  <a:lnTo>
                    <a:pt x="43" y="60"/>
                  </a:lnTo>
                  <a:lnTo>
                    <a:pt x="54" y="41"/>
                  </a:lnTo>
                  <a:lnTo>
                    <a:pt x="69" y="25"/>
                  </a:lnTo>
                  <a:lnTo>
                    <a:pt x="87" y="11"/>
                  </a:lnTo>
                  <a:lnTo>
                    <a:pt x="107" y="3"/>
                  </a:lnTo>
                  <a:lnTo>
                    <a:pt x="1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3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32097C46-7534-48C5-98CB-EEC7CC54F0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4675" y="3181350"/>
              <a:ext cx="333375" cy="341313"/>
            </a:xfrm>
            <a:custGeom>
              <a:avLst/>
              <a:gdLst>
                <a:gd name="T0" fmla="*/ 1101 w 2098"/>
                <a:gd name="T1" fmla="*/ 3 h 2148"/>
                <a:gd name="T2" fmla="*/ 1256 w 2098"/>
                <a:gd name="T3" fmla="*/ 26 h 2148"/>
                <a:gd name="T4" fmla="*/ 1404 w 2098"/>
                <a:gd name="T5" fmla="*/ 71 h 2148"/>
                <a:gd name="T6" fmla="*/ 1542 w 2098"/>
                <a:gd name="T7" fmla="*/ 134 h 2148"/>
                <a:gd name="T8" fmla="*/ 1668 w 2098"/>
                <a:gd name="T9" fmla="*/ 217 h 2148"/>
                <a:gd name="T10" fmla="*/ 1782 w 2098"/>
                <a:gd name="T11" fmla="*/ 316 h 2148"/>
                <a:gd name="T12" fmla="*/ 1881 w 2098"/>
                <a:gd name="T13" fmla="*/ 429 h 2148"/>
                <a:gd name="T14" fmla="*/ 1963 w 2098"/>
                <a:gd name="T15" fmla="*/ 557 h 2148"/>
                <a:gd name="T16" fmla="*/ 2027 w 2098"/>
                <a:gd name="T17" fmla="*/ 694 h 2148"/>
                <a:gd name="T18" fmla="*/ 2072 w 2098"/>
                <a:gd name="T19" fmla="*/ 842 h 2148"/>
                <a:gd name="T20" fmla="*/ 2095 w 2098"/>
                <a:gd name="T21" fmla="*/ 998 h 2148"/>
                <a:gd name="T22" fmla="*/ 2095 w 2098"/>
                <a:gd name="T23" fmla="*/ 1161 h 2148"/>
                <a:gd name="T24" fmla="*/ 2071 w 2098"/>
                <a:gd name="T25" fmla="*/ 1319 h 2148"/>
                <a:gd name="T26" fmla="*/ 2025 w 2098"/>
                <a:gd name="T27" fmla="*/ 1470 h 2148"/>
                <a:gd name="T28" fmla="*/ 1958 w 2098"/>
                <a:gd name="T29" fmla="*/ 1609 h 2148"/>
                <a:gd name="T30" fmla="*/ 1873 w 2098"/>
                <a:gd name="T31" fmla="*/ 1737 h 2148"/>
                <a:gd name="T32" fmla="*/ 1770 w 2098"/>
                <a:gd name="T33" fmla="*/ 1851 h 2148"/>
                <a:gd name="T34" fmla="*/ 1653 w 2098"/>
                <a:gd name="T35" fmla="*/ 1950 h 2148"/>
                <a:gd name="T36" fmla="*/ 1522 w 2098"/>
                <a:gd name="T37" fmla="*/ 2032 h 2148"/>
                <a:gd name="T38" fmla="*/ 1380 w 2098"/>
                <a:gd name="T39" fmla="*/ 2095 h 2148"/>
                <a:gd name="T40" fmla="*/ 1227 w 2098"/>
                <a:gd name="T41" fmla="*/ 2136 h 2148"/>
                <a:gd name="T42" fmla="*/ 1151 w 2098"/>
                <a:gd name="T43" fmla="*/ 2089 h 2148"/>
                <a:gd name="T44" fmla="*/ 1150 w 2098"/>
                <a:gd name="T45" fmla="*/ 1947 h 2148"/>
                <a:gd name="T46" fmla="*/ 1210 w 2098"/>
                <a:gd name="T47" fmla="*/ 1855 h 2148"/>
                <a:gd name="T48" fmla="*/ 1337 w 2098"/>
                <a:gd name="T49" fmla="*/ 1813 h 2148"/>
                <a:gd name="T50" fmla="*/ 1453 w 2098"/>
                <a:gd name="T51" fmla="*/ 1751 h 2148"/>
                <a:gd name="T52" fmla="*/ 1557 w 2098"/>
                <a:gd name="T53" fmla="*/ 1672 h 2148"/>
                <a:gd name="T54" fmla="*/ 1647 w 2098"/>
                <a:gd name="T55" fmla="*/ 1576 h 2148"/>
                <a:gd name="T56" fmla="*/ 1720 w 2098"/>
                <a:gd name="T57" fmla="*/ 1467 h 2148"/>
                <a:gd name="T58" fmla="*/ 1774 w 2098"/>
                <a:gd name="T59" fmla="*/ 1346 h 2148"/>
                <a:gd name="T60" fmla="*/ 1808 w 2098"/>
                <a:gd name="T61" fmla="*/ 1216 h 2148"/>
                <a:gd name="T62" fmla="*/ 1820 w 2098"/>
                <a:gd name="T63" fmla="*/ 1078 h 2148"/>
                <a:gd name="T64" fmla="*/ 1808 w 2098"/>
                <a:gd name="T65" fmla="*/ 941 h 2148"/>
                <a:gd name="T66" fmla="*/ 1775 w 2098"/>
                <a:gd name="T67" fmla="*/ 813 h 2148"/>
                <a:gd name="T68" fmla="*/ 1722 w 2098"/>
                <a:gd name="T69" fmla="*/ 693 h 2148"/>
                <a:gd name="T70" fmla="*/ 1650 w 2098"/>
                <a:gd name="T71" fmla="*/ 585 h 2148"/>
                <a:gd name="T72" fmla="*/ 1562 w 2098"/>
                <a:gd name="T73" fmla="*/ 490 h 2148"/>
                <a:gd name="T74" fmla="*/ 1460 w 2098"/>
                <a:gd name="T75" fmla="*/ 410 h 2148"/>
                <a:gd name="T76" fmla="*/ 1346 w 2098"/>
                <a:gd name="T77" fmla="*/ 347 h 2148"/>
                <a:gd name="T78" fmla="*/ 1222 w 2098"/>
                <a:gd name="T79" fmla="*/ 303 h 2148"/>
                <a:gd name="T80" fmla="*/ 1089 w 2098"/>
                <a:gd name="T81" fmla="*/ 281 h 2148"/>
                <a:gd name="T82" fmla="*/ 949 w 2098"/>
                <a:gd name="T83" fmla="*/ 281 h 2148"/>
                <a:gd name="T84" fmla="*/ 809 w 2098"/>
                <a:gd name="T85" fmla="*/ 306 h 2148"/>
                <a:gd name="T86" fmla="*/ 680 w 2098"/>
                <a:gd name="T87" fmla="*/ 354 h 2148"/>
                <a:gd name="T88" fmla="*/ 563 w 2098"/>
                <a:gd name="T89" fmla="*/ 422 h 2148"/>
                <a:gd name="T90" fmla="*/ 459 w 2098"/>
                <a:gd name="T91" fmla="*/ 509 h 2148"/>
                <a:gd name="T92" fmla="*/ 370 w 2098"/>
                <a:gd name="T93" fmla="*/ 612 h 2148"/>
                <a:gd name="T94" fmla="*/ 301 w 2098"/>
                <a:gd name="T95" fmla="*/ 729 h 2148"/>
                <a:gd name="T96" fmla="*/ 207 w 2098"/>
                <a:gd name="T97" fmla="*/ 772 h 2148"/>
                <a:gd name="T98" fmla="*/ 71 w 2098"/>
                <a:gd name="T99" fmla="*/ 740 h 2148"/>
                <a:gd name="T100" fmla="*/ 28 w 2098"/>
                <a:gd name="T101" fmla="*/ 657 h 2148"/>
                <a:gd name="T102" fmla="*/ 100 w 2098"/>
                <a:gd name="T103" fmla="*/ 518 h 2148"/>
                <a:gd name="T104" fmla="*/ 191 w 2098"/>
                <a:gd name="T105" fmla="*/ 392 h 2148"/>
                <a:gd name="T106" fmla="*/ 298 w 2098"/>
                <a:gd name="T107" fmla="*/ 280 h 2148"/>
                <a:gd name="T108" fmla="*/ 419 w 2098"/>
                <a:gd name="T109" fmla="*/ 184 h 2148"/>
                <a:gd name="T110" fmla="*/ 554 w 2098"/>
                <a:gd name="T111" fmla="*/ 106 h 2148"/>
                <a:gd name="T112" fmla="*/ 700 w 2098"/>
                <a:gd name="T113" fmla="*/ 49 h 2148"/>
                <a:gd name="T114" fmla="*/ 857 w 2098"/>
                <a:gd name="T115" fmla="*/ 12 h 2148"/>
                <a:gd name="T116" fmla="*/ 1020 w 2098"/>
                <a:gd name="T117" fmla="*/ 0 h 2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98" h="2148">
                  <a:moveTo>
                    <a:pt x="1020" y="0"/>
                  </a:moveTo>
                  <a:lnTo>
                    <a:pt x="1101" y="3"/>
                  </a:lnTo>
                  <a:lnTo>
                    <a:pt x="1180" y="11"/>
                  </a:lnTo>
                  <a:lnTo>
                    <a:pt x="1256" y="26"/>
                  </a:lnTo>
                  <a:lnTo>
                    <a:pt x="1331" y="45"/>
                  </a:lnTo>
                  <a:lnTo>
                    <a:pt x="1404" y="71"/>
                  </a:lnTo>
                  <a:lnTo>
                    <a:pt x="1474" y="100"/>
                  </a:lnTo>
                  <a:lnTo>
                    <a:pt x="1542" y="134"/>
                  </a:lnTo>
                  <a:lnTo>
                    <a:pt x="1607" y="174"/>
                  </a:lnTo>
                  <a:lnTo>
                    <a:pt x="1668" y="217"/>
                  </a:lnTo>
                  <a:lnTo>
                    <a:pt x="1727" y="265"/>
                  </a:lnTo>
                  <a:lnTo>
                    <a:pt x="1782" y="316"/>
                  </a:lnTo>
                  <a:lnTo>
                    <a:pt x="1834" y="371"/>
                  </a:lnTo>
                  <a:lnTo>
                    <a:pt x="1881" y="429"/>
                  </a:lnTo>
                  <a:lnTo>
                    <a:pt x="1924" y="491"/>
                  </a:lnTo>
                  <a:lnTo>
                    <a:pt x="1963" y="557"/>
                  </a:lnTo>
                  <a:lnTo>
                    <a:pt x="1998" y="624"/>
                  </a:lnTo>
                  <a:lnTo>
                    <a:pt x="2027" y="694"/>
                  </a:lnTo>
                  <a:lnTo>
                    <a:pt x="2053" y="767"/>
                  </a:lnTo>
                  <a:lnTo>
                    <a:pt x="2072" y="842"/>
                  </a:lnTo>
                  <a:lnTo>
                    <a:pt x="2087" y="919"/>
                  </a:lnTo>
                  <a:lnTo>
                    <a:pt x="2095" y="998"/>
                  </a:lnTo>
                  <a:lnTo>
                    <a:pt x="2098" y="1078"/>
                  </a:lnTo>
                  <a:lnTo>
                    <a:pt x="2095" y="1161"/>
                  </a:lnTo>
                  <a:lnTo>
                    <a:pt x="2086" y="1240"/>
                  </a:lnTo>
                  <a:lnTo>
                    <a:pt x="2071" y="1319"/>
                  </a:lnTo>
                  <a:lnTo>
                    <a:pt x="2051" y="1395"/>
                  </a:lnTo>
                  <a:lnTo>
                    <a:pt x="2025" y="1470"/>
                  </a:lnTo>
                  <a:lnTo>
                    <a:pt x="1994" y="1540"/>
                  </a:lnTo>
                  <a:lnTo>
                    <a:pt x="1958" y="1609"/>
                  </a:lnTo>
                  <a:lnTo>
                    <a:pt x="1917" y="1675"/>
                  </a:lnTo>
                  <a:lnTo>
                    <a:pt x="1873" y="1737"/>
                  </a:lnTo>
                  <a:lnTo>
                    <a:pt x="1824" y="1797"/>
                  </a:lnTo>
                  <a:lnTo>
                    <a:pt x="1770" y="1851"/>
                  </a:lnTo>
                  <a:lnTo>
                    <a:pt x="1714" y="1903"/>
                  </a:lnTo>
                  <a:lnTo>
                    <a:pt x="1653" y="1950"/>
                  </a:lnTo>
                  <a:lnTo>
                    <a:pt x="1588" y="1994"/>
                  </a:lnTo>
                  <a:lnTo>
                    <a:pt x="1522" y="2032"/>
                  </a:lnTo>
                  <a:lnTo>
                    <a:pt x="1452" y="2066"/>
                  </a:lnTo>
                  <a:lnTo>
                    <a:pt x="1380" y="2095"/>
                  </a:lnTo>
                  <a:lnTo>
                    <a:pt x="1304" y="2118"/>
                  </a:lnTo>
                  <a:lnTo>
                    <a:pt x="1227" y="2136"/>
                  </a:lnTo>
                  <a:lnTo>
                    <a:pt x="1147" y="2148"/>
                  </a:lnTo>
                  <a:lnTo>
                    <a:pt x="1151" y="2089"/>
                  </a:lnTo>
                  <a:lnTo>
                    <a:pt x="1153" y="2027"/>
                  </a:lnTo>
                  <a:lnTo>
                    <a:pt x="1150" y="1947"/>
                  </a:lnTo>
                  <a:lnTo>
                    <a:pt x="1143" y="1870"/>
                  </a:lnTo>
                  <a:lnTo>
                    <a:pt x="1210" y="1855"/>
                  </a:lnTo>
                  <a:lnTo>
                    <a:pt x="1275" y="1837"/>
                  </a:lnTo>
                  <a:lnTo>
                    <a:pt x="1337" y="1813"/>
                  </a:lnTo>
                  <a:lnTo>
                    <a:pt x="1397" y="1785"/>
                  </a:lnTo>
                  <a:lnTo>
                    <a:pt x="1453" y="1751"/>
                  </a:lnTo>
                  <a:lnTo>
                    <a:pt x="1507" y="1713"/>
                  </a:lnTo>
                  <a:lnTo>
                    <a:pt x="1557" y="1672"/>
                  </a:lnTo>
                  <a:lnTo>
                    <a:pt x="1604" y="1625"/>
                  </a:lnTo>
                  <a:lnTo>
                    <a:pt x="1647" y="1576"/>
                  </a:lnTo>
                  <a:lnTo>
                    <a:pt x="1685" y="1523"/>
                  </a:lnTo>
                  <a:lnTo>
                    <a:pt x="1720" y="1467"/>
                  </a:lnTo>
                  <a:lnTo>
                    <a:pt x="1749" y="1408"/>
                  </a:lnTo>
                  <a:lnTo>
                    <a:pt x="1774" y="1346"/>
                  </a:lnTo>
                  <a:lnTo>
                    <a:pt x="1794" y="1282"/>
                  </a:lnTo>
                  <a:lnTo>
                    <a:pt x="1808" y="1216"/>
                  </a:lnTo>
                  <a:lnTo>
                    <a:pt x="1817" y="1147"/>
                  </a:lnTo>
                  <a:lnTo>
                    <a:pt x="1820" y="1078"/>
                  </a:lnTo>
                  <a:lnTo>
                    <a:pt x="1817" y="1009"/>
                  </a:lnTo>
                  <a:lnTo>
                    <a:pt x="1808" y="941"/>
                  </a:lnTo>
                  <a:lnTo>
                    <a:pt x="1794" y="877"/>
                  </a:lnTo>
                  <a:lnTo>
                    <a:pt x="1775" y="813"/>
                  </a:lnTo>
                  <a:lnTo>
                    <a:pt x="1751" y="752"/>
                  </a:lnTo>
                  <a:lnTo>
                    <a:pt x="1722" y="693"/>
                  </a:lnTo>
                  <a:lnTo>
                    <a:pt x="1688" y="637"/>
                  </a:lnTo>
                  <a:lnTo>
                    <a:pt x="1650" y="585"/>
                  </a:lnTo>
                  <a:lnTo>
                    <a:pt x="1609" y="535"/>
                  </a:lnTo>
                  <a:lnTo>
                    <a:pt x="1562" y="490"/>
                  </a:lnTo>
                  <a:lnTo>
                    <a:pt x="1513" y="447"/>
                  </a:lnTo>
                  <a:lnTo>
                    <a:pt x="1460" y="410"/>
                  </a:lnTo>
                  <a:lnTo>
                    <a:pt x="1405" y="376"/>
                  </a:lnTo>
                  <a:lnTo>
                    <a:pt x="1346" y="347"/>
                  </a:lnTo>
                  <a:lnTo>
                    <a:pt x="1286" y="322"/>
                  </a:lnTo>
                  <a:lnTo>
                    <a:pt x="1222" y="303"/>
                  </a:lnTo>
                  <a:lnTo>
                    <a:pt x="1157" y="289"/>
                  </a:lnTo>
                  <a:lnTo>
                    <a:pt x="1089" y="281"/>
                  </a:lnTo>
                  <a:lnTo>
                    <a:pt x="1020" y="278"/>
                  </a:lnTo>
                  <a:lnTo>
                    <a:pt x="949" y="281"/>
                  </a:lnTo>
                  <a:lnTo>
                    <a:pt x="878" y="290"/>
                  </a:lnTo>
                  <a:lnTo>
                    <a:pt x="809" y="306"/>
                  </a:lnTo>
                  <a:lnTo>
                    <a:pt x="744" y="327"/>
                  </a:lnTo>
                  <a:lnTo>
                    <a:pt x="680" y="354"/>
                  </a:lnTo>
                  <a:lnTo>
                    <a:pt x="620" y="386"/>
                  </a:lnTo>
                  <a:lnTo>
                    <a:pt x="563" y="422"/>
                  </a:lnTo>
                  <a:lnTo>
                    <a:pt x="509" y="464"/>
                  </a:lnTo>
                  <a:lnTo>
                    <a:pt x="459" y="509"/>
                  </a:lnTo>
                  <a:lnTo>
                    <a:pt x="413" y="559"/>
                  </a:lnTo>
                  <a:lnTo>
                    <a:pt x="370" y="612"/>
                  </a:lnTo>
                  <a:lnTo>
                    <a:pt x="333" y="669"/>
                  </a:lnTo>
                  <a:lnTo>
                    <a:pt x="301" y="729"/>
                  </a:lnTo>
                  <a:lnTo>
                    <a:pt x="274" y="792"/>
                  </a:lnTo>
                  <a:lnTo>
                    <a:pt x="207" y="772"/>
                  </a:lnTo>
                  <a:lnTo>
                    <a:pt x="139" y="754"/>
                  </a:lnTo>
                  <a:lnTo>
                    <a:pt x="71" y="740"/>
                  </a:lnTo>
                  <a:lnTo>
                    <a:pt x="0" y="730"/>
                  </a:lnTo>
                  <a:lnTo>
                    <a:pt x="28" y="657"/>
                  </a:lnTo>
                  <a:lnTo>
                    <a:pt x="62" y="586"/>
                  </a:lnTo>
                  <a:lnTo>
                    <a:pt x="100" y="518"/>
                  </a:lnTo>
                  <a:lnTo>
                    <a:pt x="143" y="453"/>
                  </a:lnTo>
                  <a:lnTo>
                    <a:pt x="191" y="392"/>
                  </a:lnTo>
                  <a:lnTo>
                    <a:pt x="242" y="333"/>
                  </a:lnTo>
                  <a:lnTo>
                    <a:pt x="298" y="280"/>
                  </a:lnTo>
                  <a:lnTo>
                    <a:pt x="356" y="229"/>
                  </a:lnTo>
                  <a:lnTo>
                    <a:pt x="419" y="184"/>
                  </a:lnTo>
                  <a:lnTo>
                    <a:pt x="485" y="142"/>
                  </a:lnTo>
                  <a:lnTo>
                    <a:pt x="554" y="106"/>
                  </a:lnTo>
                  <a:lnTo>
                    <a:pt x="627" y="75"/>
                  </a:lnTo>
                  <a:lnTo>
                    <a:pt x="700" y="49"/>
                  </a:lnTo>
                  <a:lnTo>
                    <a:pt x="778" y="27"/>
                  </a:lnTo>
                  <a:lnTo>
                    <a:pt x="857" y="12"/>
                  </a:lnTo>
                  <a:lnTo>
                    <a:pt x="938" y="3"/>
                  </a:lnTo>
                  <a:lnTo>
                    <a:pt x="10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3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62" name="Freeform 24">
              <a:extLst>
                <a:ext uri="{FF2B5EF4-FFF2-40B4-BE49-F238E27FC236}">
                  <a16:creationId xmlns:a16="http://schemas.microsoft.com/office/drawing/2014/main" id="{DAB2BA4C-2F6D-49CA-91B4-A6A4964CED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89413" y="3332163"/>
              <a:ext cx="342900" cy="342900"/>
            </a:xfrm>
            <a:custGeom>
              <a:avLst/>
              <a:gdLst>
                <a:gd name="T0" fmla="*/ 915 w 2155"/>
                <a:gd name="T1" fmla="*/ 640 h 2160"/>
                <a:gd name="T2" fmla="*/ 748 w 2155"/>
                <a:gd name="T3" fmla="*/ 747 h 2160"/>
                <a:gd name="T4" fmla="*/ 640 w 2155"/>
                <a:gd name="T5" fmla="*/ 914 h 2160"/>
                <a:gd name="T6" fmla="*/ 611 w 2155"/>
                <a:gd name="T7" fmla="*/ 1102 h 2160"/>
                <a:gd name="T8" fmla="*/ 659 w 2155"/>
                <a:gd name="T9" fmla="*/ 1289 h 2160"/>
                <a:gd name="T10" fmla="*/ 784 w 2155"/>
                <a:gd name="T11" fmla="*/ 1446 h 2160"/>
                <a:gd name="T12" fmla="*/ 959 w 2155"/>
                <a:gd name="T13" fmla="*/ 1534 h 2160"/>
                <a:gd name="T14" fmla="*/ 1149 w 2155"/>
                <a:gd name="T15" fmla="*/ 1545 h 2160"/>
                <a:gd name="T16" fmla="*/ 1331 w 2155"/>
                <a:gd name="T17" fmla="*/ 1476 h 2160"/>
                <a:gd name="T18" fmla="*/ 1473 w 2155"/>
                <a:gd name="T19" fmla="*/ 1335 h 2160"/>
                <a:gd name="T20" fmla="*/ 1542 w 2155"/>
                <a:gd name="T21" fmla="*/ 1154 h 2160"/>
                <a:gd name="T22" fmla="*/ 1533 w 2155"/>
                <a:gd name="T23" fmla="*/ 962 h 2160"/>
                <a:gd name="T24" fmla="*/ 1446 w 2155"/>
                <a:gd name="T25" fmla="*/ 787 h 2160"/>
                <a:gd name="T26" fmla="*/ 1291 w 2155"/>
                <a:gd name="T27" fmla="*/ 661 h 2160"/>
                <a:gd name="T28" fmla="*/ 1104 w 2155"/>
                <a:gd name="T29" fmla="*/ 612 h 2160"/>
                <a:gd name="T30" fmla="*/ 1173 w 2155"/>
                <a:gd name="T31" fmla="*/ 3 h 2160"/>
                <a:gd name="T32" fmla="*/ 1233 w 2155"/>
                <a:gd name="T33" fmla="*/ 53 h 2160"/>
                <a:gd name="T34" fmla="*/ 1310 w 2155"/>
                <a:gd name="T35" fmla="*/ 248 h 2160"/>
                <a:gd name="T36" fmla="*/ 1565 w 2155"/>
                <a:gd name="T37" fmla="*/ 368 h 2160"/>
                <a:gd name="T38" fmla="*/ 1718 w 2155"/>
                <a:gd name="T39" fmla="*/ 244 h 2160"/>
                <a:gd name="T40" fmla="*/ 1792 w 2155"/>
                <a:gd name="T41" fmla="*/ 270 h 2160"/>
                <a:gd name="T42" fmla="*/ 1918 w 2155"/>
                <a:gd name="T43" fmla="*/ 425 h 2160"/>
                <a:gd name="T44" fmla="*/ 1891 w 2155"/>
                <a:gd name="T45" fmla="*/ 498 h 2160"/>
                <a:gd name="T46" fmla="*/ 1877 w 2155"/>
                <a:gd name="T47" fmla="*/ 754 h 2160"/>
                <a:gd name="T48" fmla="*/ 2066 w 2155"/>
                <a:gd name="T49" fmla="*/ 922 h 2160"/>
                <a:gd name="T50" fmla="*/ 2136 w 2155"/>
                <a:gd name="T51" fmla="*/ 956 h 2160"/>
                <a:gd name="T52" fmla="*/ 2155 w 2155"/>
                <a:gd name="T53" fmla="*/ 1155 h 2160"/>
                <a:gd name="T54" fmla="*/ 2121 w 2155"/>
                <a:gd name="T55" fmla="*/ 1226 h 2160"/>
                <a:gd name="T56" fmla="*/ 1925 w 2155"/>
                <a:gd name="T57" fmla="*/ 1245 h 2160"/>
                <a:gd name="T58" fmla="*/ 1852 w 2155"/>
                <a:gd name="T59" fmla="*/ 1467 h 2160"/>
                <a:gd name="T60" fmla="*/ 1901 w 2155"/>
                <a:gd name="T61" fmla="*/ 1683 h 2160"/>
                <a:gd name="T62" fmla="*/ 1909 w 2155"/>
                <a:gd name="T63" fmla="*/ 1761 h 2160"/>
                <a:gd name="T64" fmla="*/ 1771 w 2155"/>
                <a:gd name="T65" fmla="*/ 1908 h 2160"/>
                <a:gd name="T66" fmla="*/ 1694 w 2155"/>
                <a:gd name="T67" fmla="*/ 1916 h 2160"/>
                <a:gd name="T68" fmla="*/ 1513 w 2155"/>
                <a:gd name="T69" fmla="*/ 1831 h 2160"/>
                <a:gd name="T70" fmla="*/ 1295 w 2155"/>
                <a:gd name="T71" fmla="*/ 1922 h 2160"/>
                <a:gd name="T72" fmla="*/ 1227 w 2155"/>
                <a:gd name="T73" fmla="*/ 2109 h 2160"/>
                <a:gd name="T74" fmla="*/ 1167 w 2155"/>
                <a:gd name="T75" fmla="*/ 2158 h 2160"/>
                <a:gd name="T76" fmla="*/ 965 w 2155"/>
                <a:gd name="T77" fmla="*/ 2150 h 2160"/>
                <a:gd name="T78" fmla="*/ 916 w 2155"/>
                <a:gd name="T79" fmla="*/ 2089 h 2160"/>
                <a:gd name="T80" fmla="*/ 801 w 2155"/>
                <a:gd name="T81" fmla="*/ 1903 h 2160"/>
                <a:gd name="T82" fmla="*/ 588 w 2155"/>
                <a:gd name="T83" fmla="*/ 1797 h 2160"/>
                <a:gd name="T84" fmla="*/ 438 w 2155"/>
                <a:gd name="T85" fmla="*/ 1916 h 2160"/>
                <a:gd name="T86" fmla="*/ 363 w 2155"/>
                <a:gd name="T87" fmla="*/ 1890 h 2160"/>
                <a:gd name="T88" fmla="*/ 238 w 2155"/>
                <a:gd name="T89" fmla="*/ 1736 h 2160"/>
                <a:gd name="T90" fmla="*/ 264 w 2155"/>
                <a:gd name="T91" fmla="*/ 1661 h 2160"/>
                <a:gd name="T92" fmla="*/ 274 w 2155"/>
                <a:gd name="T93" fmla="*/ 1409 h 2160"/>
                <a:gd name="T94" fmla="*/ 91 w 2155"/>
                <a:gd name="T95" fmla="*/ 1239 h 2160"/>
                <a:gd name="T96" fmla="*/ 20 w 2155"/>
                <a:gd name="T97" fmla="*/ 1204 h 2160"/>
                <a:gd name="T98" fmla="*/ 1 w 2155"/>
                <a:gd name="T99" fmla="*/ 1006 h 2160"/>
                <a:gd name="T100" fmla="*/ 35 w 2155"/>
                <a:gd name="T101" fmla="*/ 936 h 2160"/>
                <a:gd name="T102" fmla="*/ 227 w 2155"/>
                <a:gd name="T103" fmla="*/ 917 h 2160"/>
                <a:gd name="T104" fmla="*/ 303 w 2155"/>
                <a:gd name="T105" fmla="*/ 694 h 2160"/>
                <a:gd name="T106" fmla="*/ 255 w 2155"/>
                <a:gd name="T107" fmla="*/ 478 h 2160"/>
                <a:gd name="T108" fmla="*/ 247 w 2155"/>
                <a:gd name="T109" fmla="*/ 400 h 2160"/>
                <a:gd name="T110" fmla="*/ 385 w 2155"/>
                <a:gd name="T111" fmla="*/ 253 h 2160"/>
                <a:gd name="T112" fmla="*/ 462 w 2155"/>
                <a:gd name="T113" fmla="*/ 244 h 2160"/>
                <a:gd name="T114" fmla="*/ 645 w 2155"/>
                <a:gd name="T115" fmla="*/ 331 h 2160"/>
                <a:gd name="T116" fmla="*/ 863 w 2155"/>
                <a:gd name="T117" fmla="*/ 243 h 2160"/>
                <a:gd name="T118" fmla="*/ 929 w 2155"/>
                <a:gd name="T119" fmla="*/ 52 h 2160"/>
                <a:gd name="T120" fmla="*/ 991 w 2155"/>
                <a:gd name="T121" fmla="*/ 3 h 2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155" h="2160">
                  <a:moveTo>
                    <a:pt x="1057" y="611"/>
                  </a:moveTo>
                  <a:lnTo>
                    <a:pt x="1008" y="616"/>
                  </a:lnTo>
                  <a:lnTo>
                    <a:pt x="962" y="626"/>
                  </a:lnTo>
                  <a:lnTo>
                    <a:pt x="915" y="640"/>
                  </a:lnTo>
                  <a:lnTo>
                    <a:pt x="870" y="659"/>
                  </a:lnTo>
                  <a:lnTo>
                    <a:pt x="827" y="683"/>
                  </a:lnTo>
                  <a:lnTo>
                    <a:pt x="786" y="713"/>
                  </a:lnTo>
                  <a:lnTo>
                    <a:pt x="748" y="747"/>
                  </a:lnTo>
                  <a:lnTo>
                    <a:pt x="713" y="785"/>
                  </a:lnTo>
                  <a:lnTo>
                    <a:pt x="684" y="826"/>
                  </a:lnTo>
                  <a:lnTo>
                    <a:pt x="660" y="868"/>
                  </a:lnTo>
                  <a:lnTo>
                    <a:pt x="640" y="914"/>
                  </a:lnTo>
                  <a:lnTo>
                    <a:pt x="626" y="959"/>
                  </a:lnTo>
                  <a:lnTo>
                    <a:pt x="616" y="1006"/>
                  </a:lnTo>
                  <a:lnTo>
                    <a:pt x="611" y="1055"/>
                  </a:lnTo>
                  <a:lnTo>
                    <a:pt x="611" y="1102"/>
                  </a:lnTo>
                  <a:lnTo>
                    <a:pt x="615" y="1151"/>
                  </a:lnTo>
                  <a:lnTo>
                    <a:pt x="625" y="1197"/>
                  </a:lnTo>
                  <a:lnTo>
                    <a:pt x="639" y="1244"/>
                  </a:lnTo>
                  <a:lnTo>
                    <a:pt x="659" y="1289"/>
                  </a:lnTo>
                  <a:lnTo>
                    <a:pt x="683" y="1332"/>
                  </a:lnTo>
                  <a:lnTo>
                    <a:pt x="712" y="1373"/>
                  </a:lnTo>
                  <a:lnTo>
                    <a:pt x="746" y="1411"/>
                  </a:lnTo>
                  <a:lnTo>
                    <a:pt x="784" y="1446"/>
                  </a:lnTo>
                  <a:lnTo>
                    <a:pt x="824" y="1475"/>
                  </a:lnTo>
                  <a:lnTo>
                    <a:pt x="868" y="1499"/>
                  </a:lnTo>
                  <a:lnTo>
                    <a:pt x="912" y="1520"/>
                  </a:lnTo>
                  <a:lnTo>
                    <a:pt x="959" y="1534"/>
                  </a:lnTo>
                  <a:lnTo>
                    <a:pt x="1005" y="1544"/>
                  </a:lnTo>
                  <a:lnTo>
                    <a:pt x="1053" y="1549"/>
                  </a:lnTo>
                  <a:lnTo>
                    <a:pt x="1101" y="1549"/>
                  </a:lnTo>
                  <a:lnTo>
                    <a:pt x="1149" y="1545"/>
                  </a:lnTo>
                  <a:lnTo>
                    <a:pt x="1197" y="1535"/>
                  </a:lnTo>
                  <a:lnTo>
                    <a:pt x="1243" y="1521"/>
                  </a:lnTo>
                  <a:lnTo>
                    <a:pt x="1288" y="1500"/>
                  </a:lnTo>
                  <a:lnTo>
                    <a:pt x="1331" y="1476"/>
                  </a:lnTo>
                  <a:lnTo>
                    <a:pt x="1371" y="1447"/>
                  </a:lnTo>
                  <a:lnTo>
                    <a:pt x="1410" y="1413"/>
                  </a:lnTo>
                  <a:lnTo>
                    <a:pt x="1444" y="1375"/>
                  </a:lnTo>
                  <a:lnTo>
                    <a:pt x="1473" y="1335"/>
                  </a:lnTo>
                  <a:lnTo>
                    <a:pt x="1497" y="1291"/>
                  </a:lnTo>
                  <a:lnTo>
                    <a:pt x="1518" y="1247"/>
                  </a:lnTo>
                  <a:lnTo>
                    <a:pt x="1532" y="1200"/>
                  </a:lnTo>
                  <a:lnTo>
                    <a:pt x="1542" y="1154"/>
                  </a:lnTo>
                  <a:lnTo>
                    <a:pt x="1547" y="1105"/>
                  </a:lnTo>
                  <a:lnTo>
                    <a:pt x="1547" y="1058"/>
                  </a:lnTo>
                  <a:lnTo>
                    <a:pt x="1543" y="1009"/>
                  </a:lnTo>
                  <a:lnTo>
                    <a:pt x="1533" y="962"/>
                  </a:lnTo>
                  <a:lnTo>
                    <a:pt x="1519" y="917"/>
                  </a:lnTo>
                  <a:lnTo>
                    <a:pt x="1500" y="871"/>
                  </a:lnTo>
                  <a:lnTo>
                    <a:pt x="1475" y="828"/>
                  </a:lnTo>
                  <a:lnTo>
                    <a:pt x="1446" y="787"/>
                  </a:lnTo>
                  <a:lnTo>
                    <a:pt x="1412" y="749"/>
                  </a:lnTo>
                  <a:lnTo>
                    <a:pt x="1373" y="715"/>
                  </a:lnTo>
                  <a:lnTo>
                    <a:pt x="1333" y="685"/>
                  </a:lnTo>
                  <a:lnTo>
                    <a:pt x="1291" y="661"/>
                  </a:lnTo>
                  <a:lnTo>
                    <a:pt x="1245" y="641"/>
                  </a:lnTo>
                  <a:lnTo>
                    <a:pt x="1200" y="626"/>
                  </a:lnTo>
                  <a:lnTo>
                    <a:pt x="1152" y="617"/>
                  </a:lnTo>
                  <a:lnTo>
                    <a:pt x="1104" y="612"/>
                  </a:lnTo>
                  <a:lnTo>
                    <a:pt x="1057" y="611"/>
                  </a:lnTo>
                  <a:close/>
                  <a:moveTo>
                    <a:pt x="1012" y="0"/>
                  </a:moveTo>
                  <a:lnTo>
                    <a:pt x="1152" y="1"/>
                  </a:lnTo>
                  <a:lnTo>
                    <a:pt x="1173" y="3"/>
                  </a:lnTo>
                  <a:lnTo>
                    <a:pt x="1192" y="11"/>
                  </a:lnTo>
                  <a:lnTo>
                    <a:pt x="1209" y="22"/>
                  </a:lnTo>
                  <a:lnTo>
                    <a:pt x="1223" y="36"/>
                  </a:lnTo>
                  <a:lnTo>
                    <a:pt x="1233" y="53"/>
                  </a:lnTo>
                  <a:lnTo>
                    <a:pt x="1240" y="72"/>
                  </a:lnTo>
                  <a:lnTo>
                    <a:pt x="1243" y="93"/>
                  </a:lnTo>
                  <a:lnTo>
                    <a:pt x="1242" y="232"/>
                  </a:lnTo>
                  <a:lnTo>
                    <a:pt x="1310" y="248"/>
                  </a:lnTo>
                  <a:lnTo>
                    <a:pt x="1376" y="270"/>
                  </a:lnTo>
                  <a:lnTo>
                    <a:pt x="1441" y="297"/>
                  </a:lnTo>
                  <a:lnTo>
                    <a:pt x="1505" y="330"/>
                  </a:lnTo>
                  <a:lnTo>
                    <a:pt x="1565" y="368"/>
                  </a:lnTo>
                  <a:lnTo>
                    <a:pt x="1664" y="269"/>
                  </a:lnTo>
                  <a:lnTo>
                    <a:pt x="1680" y="257"/>
                  </a:lnTo>
                  <a:lnTo>
                    <a:pt x="1698" y="248"/>
                  </a:lnTo>
                  <a:lnTo>
                    <a:pt x="1718" y="244"/>
                  </a:lnTo>
                  <a:lnTo>
                    <a:pt x="1739" y="244"/>
                  </a:lnTo>
                  <a:lnTo>
                    <a:pt x="1758" y="248"/>
                  </a:lnTo>
                  <a:lnTo>
                    <a:pt x="1776" y="257"/>
                  </a:lnTo>
                  <a:lnTo>
                    <a:pt x="1792" y="270"/>
                  </a:lnTo>
                  <a:lnTo>
                    <a:pt x="1892" y="370"/>
                  </a:lnTo>
                  <a:lnTo>
                    <a:pt x="1905" y="386"/>
                  </a:lnTo>
                  <a:lnTo>
                    <a:pt x="1913" y="404"/>
                  </a:lnTo>
                  <a:lnTo>
                    <a:pt x="1918" y="425"/>
                  </a:lnTo>
                  <a:lnTo>
                    <a:pt x="1917" y="444"/>
                  </a:lnTo>
                  <a:lnTo>
                    <a:pt x="1913" y="464"/>
                  </a:lnTo>
                  <a:lnTo>
                    <a:pt x="1904" y="482"/>
                  </a:lnTo>
                  <a:lnTo>
                    <a:pt x="1891" y="498"/>
                  </a:lnTo>
                  <a:lnTo>
                    <a:pt x="1792" y="597"/>
                  </a:lnTo>
                  <a:lnTo>
                    <a:pt x="1824" y="648"/>
                  </a:lnTo>
                  <a:lnTo>
                    <a:pt x="1853" y="699"/>
                  </a:lnTo>
                  <a:lnTo>
                    <a:pt x="1877" y="754"/>
                  </a:lnTo>
                  <a:lnTo>
                    <a:pt x="1897" y="808"/>
                  </a:lnTo>
                  <a:lnTo>
                    <a:pt x="1913" y="864"/>
                  </a:lnTo>
                  <a:lnTo>
                    <a:pt x="1926" y="921"/>
                  </a:lnTo>
                  <a:lnTo>
                    <a:pt x="2066" y="922"/>
                  </a:lnTo>
                  <a:lnTo>
                    <a:pt x="2086" y="924"/>
                  </a:lnTo>
                  <a:lnTo>
                    <a:pt x="2105" y="931"/>
                  </a:lnTo>
                  <a:lnTo>
                    <a:pt x="2122" y="942"/>
                  </a:lnTo>
                  <a:lnTo>
                    <a:pt x="2136" y="956"/>
                  </a:lnTo>
                  <a:lnTo>
                    <a:pt x="2147" y="973"/>
                  </a:lnTo>
                  <a:lnTo>
                    <a:pt x="2153" y="992"/>
                  </a:lnTo>
                  <a:lnTo>
                    <a:pt x="2155" y="1015"/>
                  </a:lnTo>
                  <a:lnTo>
                    <a:pt x="2155" y="1155"/>
                  </a:lnTo>
                  <a:lnTo>
                    <a:pt x="2152" y="1176"/>
                  </a:lnTo>
                  <a:lnTo>
                    <a:pt x="2145" y="1194"/>
                  </a:lnTo>
                  <a:lnTo>
                    <a:pt x="2135" y="1211"/>
                  </a:lnTo>
                  <a:lnTo>
                    <a:pt x="2121" y="1226"/>
                  </a:lnTo>
                  <a:lnTo>
                    <a:pt x="2104" y="1237"/>
                  </a:lnTo>
                  <a:lnTo>
                    <a:pt x="2085" y="1243"/>
                  </a:lnTo>
                  <a:lnTo>
                    <a:pt x="2064" y="1246"/>
                  </a:lnTo>
                  <a:lnTo>
                    <a:pt x="1925" y="1245"/>
                  </a:lnTo>
                  <a:lnTo>
                    <a:pt x="1913" y="1301"/>
                  </a:lnTo>
                  <a:lnTo>
                    <a:pt x="1896" y="1358"/>
                  </a:lnTo>
                  <a:lnTo>
                    <a:pt x="1876" y="1413"/>
                  </a:lnTo>
                  <a:lnTo>
                    <a:pt x="1852" y="1467"/>
                  </a:lnTo>
                  <a:lnTo>
                    <a:pt x="1823" y="1520"/>
                  </a:lnTo>
                  <a:lnTo>
                    <a:pt x="1791" y="1570"/>
                  </a:lnTo>
                  <a:lnTo>
                    <a:pt x="1888" y="1667"/>
                  </a:lnTo>
                  <a:lnTo>
                    <a:pt x="1901" y="1683"/>
                  </a:lnTo>
                  <a:lnTo>
                    <a:pt x="1909" y="1701"/>
                  </a:lnTo>
                  <a:lnTo>
                    <a:pt x="1913" y="1722"/>
                  </a:lnTo>
                  <a:lnTo>
                    <a:pt x="1913" y="1742"/>
                  </a:lnTo>
                  <a:lnTo>
                    <a:pt x="1909" y="1761"/>
                  </a:lnTo>
                  <a:lnTo>
                    <a:pt x="1900" y="1779"/>
                  </a:lnTo>
                  <a:lnTo>
                    <a:pt x="1887" y="1796"/>
                  </a:lnTo>
                  <a:lnTo>
                    <a:pt x="1788" y="1895"/>
                  </a:lnTo>
                  <a:lnTo>
                    <a:pt x="1771" y="1908"/>
                  </a:lnTo>
                  <a:lnTo>
                    <a:pt x="1753" y="1916"/>
                  </a:lnTo>
                  <a:lnTo>
                    <a:pt x="1734" y="1922"/>
                  </a:lnTo>
                  <a:lnTo>
                    <a:pt x="1713" y="1921"/>
                  </a:lnTo>
                  <a:lnTo>
                    <a:pt x="1694" y="1916"/>
                  </a:lnTo>
                  <a:lnTo>
                    <a:pt x="1675" y="1907"/>
                  </a:lnTo>
                  <a:lnTo>
                    <a:pt x="1659" y="1894"/>
                  </a:lnTo>
                  <a:lnTo>
                    <a:pt x="1564" y="1798"/>
                  </a:lnTo>
                  <a:lnTo>
                    <a:pt x="1513" y="1831"/>
                  </a:lnTo>
                  <a:lnTo>
                    <a:pt x="1460" y="1860"/>
                  </a:lnTo>
                  <a:lnTo>
                    <a:pt x="1406" y="1884"/>
                  </a:lnTo>
                  <a:lnTo>
                    <a:pt x="1351" y="1904"/>
                  </a:lnTo>
                  <a:lnTo>
                    <a:pt x="1295" y="1922"/>
                  </a:lnTo>
                  <a:lnTo>
                    <a:pt x="1237" y="1935"/>
                  </a:lnTo>
                  <a:lnTo>
                    <a:pt x="1236" y="2069"/>
                  </a:lnTo>
                  <a:lnTo>
                    <a:pt x="1234" y="2090"/>
                  </a:lnTo>
                  <a:lnTo>
                    <a:pt x="1227" y="2109"/>
                  </a:lnTo>
                  <a:lnTo>
                    <a:pt x="1217" y="2127"/>
                  </a:lnTo>
                  <a:lnTo>
                    <a:pt x="1203" y="2140"/>
                  </a:lnTo>
                  <a:lnTo>
                    <a:pt x="1186" y="2151"/>
                  </a:lnTo>
                  <a:lnTo>
                    <a:pt x="1167" y="2158"/>
                  </a:lnTo>
                  <a:lnTo>
                    <a:pt x="1145" y="2160"/>
                  </a:lnTo>
                  <a:lnTo>
                    <a:pt x="1005" y="2159"/>
                  </a:lnTo>
                  <a:lnTo>
                    <a:pt x="984" y="2157"/>
                  </a:lnTo>
                  <a:lnTo>
                    <a:pt x="965" y="2150"/>
                  </a:lnTo>
                  <a:lnTo>
                    <a:pt x="949" y="2140"/>
                  </a:lnTo>
                  <a:lnTo>
                    <a:pt x="934" y="2125"/>
                  </a:lnTo>
                  <a:lnTo>
                    <a:pt x="923" y="2108"/>
                  </a:lnTo>
                  <a:lnTo>
                    <a:pt x="916" y="2089"/>
                  </a:lnTo>
                  <a:lnTo>
                    <a:pt x="914" y="2068"/>
                  </a:lnTo>
                  <a:lnTo>
                    <a:pt x="915" y="1934"/>
                  </a:lnTo>
                  <a:lnTo>
                    <a:pt x="858" y="1921"/>
                  </a:lnTo>
                  <a:lnTo>
                    <a:pt x="801" y="1903"/>
                  </a:lnTo>
                  <a:lnTo>
                    <a:pt x="746" y="1883"/>
                  </a:lnTo>
                  <a:lnTo>
                    <a:pt x="691" y="1858"/>
                  </a:lnTo>
                  <a:lnTo>
                    <a:pt x="639" y="1830"/>
                  </a:lnTo>
                  <a:lnTo>
                    <a:pt x="588" y="1797"/>
                  </a:lnTo>
                  <a:lnTo>
                    <a:pt x="492" y="1890"/>
                  </a:lnTo>
                  <a:lnTo>
                    <a:pt x="475" y="1903"/>
                  </a:lnTo>
                  <a:lnTo>
                    <a:pt x="457" y="1911"/>
                  </a:lnTo>
                  <a:lnTo>
                    <a:pt x="438" y="1916"/>
                  </a:lnTo>
                  <a:lnTo>
                    <a:pt x="418" y="1916"/>
                  </a:lnTo>
                  <a:lnTo>
                    <a:pt x="398" y="1911"/>
                  </a:lnTo>
                  <a:lnTo>
                    <a:pt x="379" y="1903"/>
                  </a:lnTo>
                  <a:lnTo>
                    <a:pt x="363" y="1890"/>
                  </a:lnTo>
                  <a:lnTo>
                    <a:pt x="263" y="1790"/>
                  </a:lnTo>
                  <a:lnTo>
                    <a:pt x="250" y="1774"/>
                  </a:lnTo>
                  <a:lnTo>
                    <a:pt x="242" y="1756"/>
                  </a:lnTo>
                  <a:lnTo>
                    <a:pt x="238" y="1736"/>
                  </a:lnTo>
                  <a:lnTo>
                    <a:pt x="238" y="1715"/>
                  </a:lnTo>
                  <a:lnTo>
                    <a:pt x="242" y="1696"/>
                  </a:lnTo>
                  <a:lnTo>
                    <a:pt x="251" y="1678"/>
                  </a:lnTo>
                  <a:lnTo>
                    <a:pt x="264" y="1661"/>
                  </a:lnTo>
                  <a:lnTo>
                    <a:pt x="359" y="1567"/>
                  </a:lnTo>
                  <a:lnTo>
                    <a:pt x="327" y="1517"/>
                  </a:lnTo>
                  <a:lnTo>
                    <a:pt x="299" y="1463"/>
                  </a:lnTo>
                  <a:lnTo>
                    <a:pt x="274" y="1409"/>
                  </a:lnTo>
                  <a:lnTo>
                    <a:pt x="254" y="1353"/>
                  </a:lnTo>
                  <a:lnTo>
                    <a:pt x="237" y="1296"/>
                  </a:lnTo>
                  <a:lnTo>
                    <a:pt x="225" y="1240"/>
                  </a:lnTo>
                  <a:lnTo>
                    <a:pt x="91" y="1239"/>
                  </a:lnTo>
                  <a:lnTo>
                    <a:pt x="70" y="1236"/>
                  </a:lnTo>
                  <a:lnTo>
                    <a:pt x="50" y="1230"/>
                  </a:lnTo>
                  <a:lnTo>
                    <a:pt x="33" y="1219"/>
                  </a:lnTo>
                  <a:lnTo>
                    <a:pt x="20" y="1204"/>
                  </a:lnTo>
                  <a:lnTo>
                    <a:pt x="9" y="1187"/>
                  </a:lnTo>
                  <a:lnTo>
                    <a:pt x="2" y="1168"/>
                  </a:lnTo>
                  <a:lnTo>
                    <a:pt x="0" y="1147"/>
                  </a:lnTo>
                  <a:lnTo>
                    <a:pt x="1" y="1006"/>
                  </a:lnTo>
                  <a:lnTo>
                    <a:pt x="3" y="986"/>
                  </a:lnTo>
                  <a:lnTo>
                    <a:pt x="10" y="967"/>
                  </a:lnTo>
                  <a:lnTo>
                    <a:pt x="21" y="950"/>
                  </a:lnTo>
                  <a:lnTo>
                    <a:pt x="35" y="936"/>
                  </a:lnTo>
                  <a:lnTo>
                    <a:pt x="51" y="926"/>
                  </a:lnTo>
                  <a:lnTo>
                    <a:pt x="71" y="919"/>
                  </a:lnTo>
                  <a:lnTo>
                    <a:pt x="92" y="917"/>
                  </a:lnTo>
                  <a:lnTo>
                    <a:pt x="227" y="917"/>
                  </a:lnTo>
                  <a:lnTo>
                    <a:pt x="240" y="860"/>
                  </a:lnTo>
                  <a:lnTo>
                    <a:pt x="257" y="803"/>
                  </a:lnTo>
                  <a:lnTo>
                    <a:pt x="278" y="748"/>
                  </a:lnTo>
                  <a:lnTo>
                    <a:pt x="303" y="694"/>
                  </a:lnTo>
                  <a:lnTo>
                    <a:pt x="331" y="642"/>
                  </a:lnTo>
                  <a:lnTo>
                    <a:pt x="364" y="590"/>
                  </a:lnTo>
                  <a:lnTo>
                    <a:pt x="268" y="494"/>
                  </a:lnTo>
                  <a:lnTo>
                    <a:pt x="255" y="478"/>
                  </a:lnTo>
                  <a:lnTo>
                    <a:pt x="247" y="460"/>
                  </a:lnTo>
                  <a:lnTo>
                    <a:pt x="242" y="440"/>
                  </a:lnTo>
                  <a:lnTo>
                    <a:pt x="243" y="421"/>
                  </a:lnTo>
                  <a:lnTo>
                    <a:pt x="247" y="400"/>
                  </a:lnTo>
                  <a:lnTo>
                    <a:pt x="256" y="382"/>
                  </a:lnTo>
                  <a:lnTo>
                    <a:pt x="269" y="366"/>
                  </a:lnTo>
                  <a:lnTo>
                    <a:pt x="368" y="266"/>
                  </a:lnTo>
                  <a:lnTo>
                    <a:pt x="385" y="253"/>
                  </a:lnTo>
                  <a:lnTo>
                    <a:pt x="404" y="244"/>
                  </a:lnTo>
                  <a:lnTo>
                    <a:pt x="423" y="240"/>
                  </a:lnTo>
                  <a:lnTo>
                    <a:pt x="443" y="240"/>
                  </a:lnTo>
                  <a:lnTo>
                    <a:pt x="462" y="244"/>
                  </a:lnTo>
                  <a:lnTo>
                    <a:pt x="481" y="253"/>
                  </a:lnTo>
                  <a:lnTo>
                    <a:pt x="497" y="266"/>
                  </a:lnTo>
                  <a:lnTo>
                    <a:pt x="594" y="363"/>
                  </a:lnTo>
                  <a:lnTo>
                    <a:pt x="645" y="331"/>
                  </a:lnTo>
                  <a:lnTo>
                    <a:pt x="697" y="303"/>
                  </a:lnTo>
                  <a:lnTo>
                    <a:pt x="752" y="279"/>
                  </a:lnTo>
                  <a:lnTo>
                    <a:pt x="806" y="259"/>
                  </a:lnTo>
                  <a:lnTo>
                    <a:pt x="863" y="243"/>
                  </a:lnTo>
                  <a:lnTo>
                    <a:pt x="920" y="230"/>
                  </a:lnTo>
                  <a:lnTo>
                    <a:pt x="920" y="91"/>
                  </a:lnTo>
                  <a:lnTo>
                    <a:pt x="923" y="71"/>
                  </a:lnTo>
                  <a:lnTo>
                    <a:pt x="929" y="52"/>
                  </a:lnTo>
                  <a:lnTo>
                    <a:pt x="940" y="35"/>
                  </a:lnTo>
                  <a:lnTo>
                    <a:pt x="955" y="21"/>
                  </a:lnTo>
                  <a:lnTo>
                    <a:pt x="972" y="10"/>
                  </a:lnTo>
                  <a:lnTo>
                    <a:pt x="991" y="3"/>
                  </a:lnTo>
                  <a:lnTo>
                    <a:pt x="10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3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45AD93E-A59F-4052-9442-DDE46A5CA469}"/>
              </a:ext>
            </a:extLst>
          </p:cNvPr>
          <p:cNvGrpSpPr/>
          <p:nvPr/>
        </p:nvGrpSpPr>
        <p:grpSpPr>
          <a:xfrm>
            <a:off x="2015396" y="1993658"/>
            <a:ext cx="779392" cy="486726"/>
            <a:chOff x="2011363" y="3181350"/>
            <a:chExt cx="790576" cy="493713"/>
          </a:xfrm>
          <a:solidFill>
            <a:schemeClr val="bg1"/>
          </a:solidFill>
        </p:grpSpPr>
        <p:sp>
          <p:nvSpPr>
            <p:cNvPr id="64" name="Freeform 29">
              <a:extLst>
                <a:ext uri="{FF2B5EF4-FFF2-40B4-BE49-F238E27FC236}">
                  <a16:creationId xmlns:a16="http://schemas.microsoft.com/office/drawing/2014/main" id="{DD5BF3AB-36AE-45FE-885C-BBFB1CF95F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7251" y="3216275"/>
              <a:ext cx="514350" cy="458788"/>
            </a:xfrm>
            <a:custGeom>
              <a:avLst/>
              <a:gdLst>
                <a:gd name="T0" fmla="*/ 1606 w 2269"/>
                <a:gd name="T1" fmla="*/ 92 h 2023"/>
                <a:gd name="T2" fmla="*/ 1929 w 2269"/>
                <a:gd name="T3" fmla="*/ 224 h 2023"/>
                <a:gd name="T4" fmla="*/ 2118 w 2269"/>
                <a:gd name="T5" fmla="*/ 295 h 2023"/>
                <a:gd name="T6" fmla="*/ 2179 w 2269"/>
                <a:gd name="T7" fmla="*/ 372 h 2023"/>
                <a:gd name="T8" fmla="*/ 2082 w 2269"/>
                <a:gd name="T9" fmla="*/ 436 h 2023"/>
                <a:gd name="T10" fmla="*/ 1952 w 2269"/>
                <a:gd name="T11" fmla="*/ 389 h 2023"/>
                <a:gd name="T12" fmla="*/ 1649 w 2269"/>
                <a:gd name="T13" fmla="*/ 268 h 2023"/>
                <a:gd name="T14" fmla="*/ 1314 w 2269"/>
                <a:gd name="T15" fmla="*/ 148 h 2023"/>
                <a:gd name="T16" fmla="*/ 1050 w 2269"/>
                <a:gd name="T17" fmla="*/ 231 h 2023"/>
                <a:gd name="T18" fmla="*/ 811 w 2269"/>
                <a:gd name="T19" fmla="*/ 465 h 2023"/>
                <a:gd name="T20" fmla="*/ 721 w 2269"/>
                <a:gd name="T21" fmla="*/ 656 h 2023"/>
                <a:gd name="T22" fmla="*/ 769 w 2269"/>
                <a:gd name="T23" fmla="*/ 727 h 2023"/>
                <a:gd name="T24" fmla="*/ 946 w 2269"/>
                <a:gd name="T25" fmla="*/ 696 h 2023"/>
                <a:gd name="T26" fmla="*/ 1083 w 2269"/>
                <a:gd name="T27" fmla="*/ 572 h 2023"/>
                <a:gd name="T28" fmla="*/ 1195 w 2269"/>
                <a:gd name="T29" fmla="*/ 539 h 2023"/>
                <a:gd name="T30" fmla="*/ 1331 w 2269"/>
                <a:gd name="T31" fmla="*/ 503 h 2023"/>
                <a:gd name="T32" fmla="*/ 1585 w 2269"/>
                <a:gd name="T33" fmla="*/ 718 h 2023"/>
                <a:gd name="T34" fmla="*/ 1961 w 2269"/>
                <a:gd name="T35" fmla="*/ 1027 h 2023"/>
                <a:gd name="T36" fmla="*/ 2226 w 2269"/>
                <a:gd name="T37" fmla="*/ 1305 h 2023"/>
                <a:gd name="T38" fmla="*/ 2249 w 2269"/>
                <a:gd name="T39" fmla="*/ 1538 h 2023"/>
                <a:gd name="T40" fmla="*/ 2055 w 2269"/>
                <a:gd name="T41" fmla="*/ 1680 h 2023"/>
                <a:gd name="T42" fmla="*/ 1862 w 2269"/>
                <a:gd name="T43" fmla="*/ 1822 h 2023"/>
                <a:gd name="T44" fmla="*/ 1653 w 2269"/>
                <a:gd name="T45" fmla="*/ 1917 h 2023"/>
                <a:gd name="T46" fmla="*/ 1431 w 2269"/>
                <a:gd name="T47" fmla="*/ 1984 h 2023"/>
                <a:gd name="T48" fmla="*/ 1200 w 2269"/>
                <a:gd name="T49" fmla="*/ 2021 h 2023"/>
                <a:gd name="T50" fmla="*/ 977 w 2269"/>
                <a:gd name="T51" fmla="*/ 1939 h 2023"/>
                <a:gd name="T52" fmla="*/ 816 w 2269"/>
                <a:gd name="T53" fmla="*/ 1820 h 2023"/>
                <a:gd name="T54" fmla="*/ 536 w 2269"/>
                <a:gd name="T55" fmla="*/ 1604 h 2023"/>
                <a:gd name="T56" fmla="*/ 274 w 2269"/>
                <a:gd name="T57" fmla="*/ 1386 h 2023"/>
                <a:gd name="T58" fmla="*/ 94 w 2269"/>
                <a:gd name="T59" fmla="*/ 1203 h 2023"/>
                <a:gd name="T60" fmla="*/ 0 w 2269"/>
                <a:gd name="T61" fmla="*/ 1085 h 2023"/>
                <a:gd name="T62" fmla="*/ 86 w 2269"/>
                <a:gd name="T63" fmla="*/ 1008 h 2023"/>
                <a:gd name="T64" fmla="*/ 202 w 2269"/>
                <a:gd name="T65" fmla="*/ 1104 h 2023"/>
                <a:gd name="T66" fmla="*/ 371 w 2269"/>
                <a:gd name="T67" fmla="*/ 1279 h 2023"/>
                <a:gd name="T68" fmla="*/ 632 w 2269"/>
                <a:gd name="T69" fmla="*/ 1494 h 2023"/>
                <a:gd name="T70" fmla="*/ 906 w 2269"/>
                <a:gd name="T71" fmla="*/ 1707 h 2023"/>
                <a:gd name="T72" fmla="*/ 1058 w 2269"/>
                <a:gd name="T73" fmla="*/ 1817 h 2023"/>
                <a:gd name="T74" fmla="*/ 1215 w 2269"/>
                <a:gd name="T75" fmla="*/ 1876 h 2023"/>
                <a:gd name="T76" fmla="*/ 1308 w 2269"/>
                <a:gd name="T77" fmla="*/ 1860 h 2023"/>
                <a:gd name="T78" fmla="*/ 1381 w 2269"/>
                <a:gd name="T79" fmla="*/ 1806 h 2023"/>
                <a:gd name="T80" fmla="*/ 1498 w 2269"/>
                <a:gd name="T81" fmla="*/ 1841 h 2023"/>
                <a:gd name="T82" fmla="*/ 1598 w 2269"/>
                <a:gd name="T83" fmla="*/ 1726 h 2023"/>
                <a:gd name="T84" fmla="*/ 1704 w 2269"/>
                <a:gd name="T85" fmla="*/ 1668 h 2023"/>
                <a:gd name="T86" fmla="*/ 1833 w 2269"/>
                <a:gd name="T87" fmla="*/ 1678 h 2023"/>
                <a:gd name="T88" fmla="*/ 1889 w 2269"/>
                <a:gd name="T89" fmla="*/ 1595 h 2023"/>
                <a:gd name="T90" fmla="*/ 1964 w 2269"/>
                <a:gd name="T91" fmla="*/ 1515 h 2023"/>
                <a:gd name="T92" fmla="*/ 2077 w 2269"/>
                <a:gd name="T93" fmla="*/ 1522 h 2023"/>
                <a:gd name="T94" fmla="*/ 2124 w 2269"/>
                <a:gd name="T95" fmla="*/ 1440 h 2023"/>
                <a:gd name="T96" fmla="*/ 1993 w 2269"/>
                <a:gd name="T97" fmla="*/ 1253 h 2023"/>
                <a:gd name="T98" fmla="*/ 1697 w 2269"/>
                <a:gd name="T99" fmla="*/ 995 h 2023"/>
                <a:gd name="T100" fmla="*/ 1334 w 2269"/>
                <a:gd name="T101" fmla="*/ 696 h 2023"/>
                <a:gd name="T102" fmla="*/ 1178 w 2269"/>
                <a:gd name="T103" fmla="*/ 702 h 2023"/>
                <a:gd name="T104" fmla="*/ 937 w 2269"/>
                <a:gd name="T105" fmla="*/ 862 h 2023"/>
                <a:gd name="T106" fmla="*/ 646 w 2269"/>
                <a:gd name="T107" fmla="*/ 829 h 2023"/>
                <a:gd name="T108" fmla="*/ 579 w 2269"/>
                <a:gd name="T109" fmla="*/ 619 h 2023"/>
                <a:gd name="T110" fmla="*/ 707 w 2269"/>
                <a:gd name="T111" fmla="*/ 363 h 2023"/>
                <a:gd name="T112" fmla="*/ 953 w 2269"/>
                <a:gd name="T113" fmla="*/ 124 h 2023"/>
                <a:gd name="T114" fmla="*/ 1249 w 2269"/>
                <a:gd name="T115" fmla="*/ 1 h 2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269" h="2023">
                  <a:moveTo>
                    <a:pt x="1294" y="0"/>
                  </a:moveTo>
                  <a:lnTo>
                    <a:pt x="1342" y="4"/>
                  </a:lnTo>
                  <a:lnTo>
                    <a:pt x="1391" y="14"/>
                  </a:lnTo>
                  <a:lnTo>
                    <a:pt x="1443" y="28"/>
                  </a:lnTo>
                  <a:lnTo>
                    <a:pt x="1498" y="46"/>
                  </a:lnTo>
                  <a:lnTo>
                    <a:pt x="1555" y="70"/>
                  </a:lnTo>
                  <a:lnTo>
                    <a:pt x="1606" y="92"/>
                  </a:lnTo>
                  <a:lnTo>
                    <a:pt x="1655" y="113"/>
                  </a:lnTo>
                  <a:lnTo>
                    <a:pt x="1705" y="134"/>
                  </a:lnTo>
                  <a:lnTo>
                    <a:pt x="1754" y="154"/>
                  </a:lnTo>
                  <a:lnTo>
                    <a:pt x="1800" y="173"/>
                  </a:lnTo>
                  <a:lnTo>
                    <a:pt x="1846" y="191"/>
                  </a:lnTo>
                  <a:lnTo>
                    <a:pt x="1889" y="208"/>
                  </a:lnTo>
                  <a:lnTo>
                    <a:pt x="1929" y="224"/>
                  </a:lnTo>
                  <a:lnTo>
                    <a:pt x="1967" y="239"/>
                  </a:lnTo>
                  <a:lnTo>
                    <a:pt x="2002" y="252"/>
                  </a:lnTo>
                  <a:lnTo>
                    <a:pt x="2034" y="264"/>
                  </a:lnTo>
                  <a:lnTo>
                    <a:pt x="2061" y="274"/>
                  </a:lnTo>
                  <a:lnTo>
                    <a:pt x="2085" y="282"/>
                  </a:lnTo>
                  <a:lnTo>
                    <a:pt x="2103" y="289"/>
                  </a:lnTo>
                  <a:lnTo>
                    <a:pt x="2118" y="295"/>
                  </a:lnTo>
                  <a:lnTo>
                    <a:pt x="2127" y="298"/>
                  </a:lnTo>
                  <a:lnTo>
                    <a:pt x="2131" y="299"/>
                  </a:lnTo>
                  <a:lnTo>
                    <a:pt x="2148" y="307"/>
                  </a:lnTo>
                  <a:lnTo>
                    <a:pt x="2161" y="320"/>
                  </a:lnTo>
                  <a:lnTo>
                    <a:pt x="2172" y="336"/>
                  </a:lnTo>
                  <a:lnTo>
                    <a:pt x="2177" y="353"/>
                  </a:lnTo>
                  <a:lnTo>
                    <a:pt x="2179" y="372"/>
                  </a:lnTo>
                  <a:lnTo>
                    <a:pt x="2175" y="391"/>
                  </a:lnTo>
                  <a:lnTo>
                    <a:pt x="2167" y="409"/>
                  </a:lnTo>
                  <a:lnTo>
                    <a:pt x="2154" y="422"/>
                  </a:lnTo>
                  <a:lnTo>
                    <a:pt x="2138" y="433"/>
                  </a:lnTo>
                  <a:lnTo>
                    <a:pt x="2120" y="438"/>
                  </a:lnTo>
                  <a:lnTo>
                    <a:pt x="2101" y="439"/>
                  </a:lnTo>
                  <a:lnTo>
                    <a:pt x="2082" y="436"/>
                  </a:lnTo>
                  <a:lnTo>
                    <a:pt x="2079" y="435"/>
                  </a:lnTo>
                  <a:lnTo>
                    <a:pt x="2070" y="431"/>
                  </a:lnTo>
                  <a:lnTo>
                    <a:pt x="2056" y="427"/>
                  </a:lnTo>
                  <a:lnTo>
                    <a:pt x="2036" y="419"/>
                  </a:lnTo>
                  <a:lnTo>
                    <a:pt x="2012" y="411"/>
                  </a:lnTo>
                  <a:lnTo>
                    <a:pt x="1984" y="400"/>
                  </a:lnTo>
                  <a:lnTo>
                    <a:pt x="1952" y="389"/>
                  </a:lnTo>
                  <a:lnTo>
                    <a:pt x="1916" y="375"/>
                  </a:lnTo>
                  <a:lnTo>
                    <a:pt x="1877" y="360"/>
                  </a:lnTo>
                  <a:lnTo>
                    <a:pt x="1836" y="344"/>
                  </a:lnTo>
                  <a:lnTo>
                    <a:pt x="1792" y="326"/>
                  </a:lnTo>
                  <a:lnTo>
                    <a:pt x="1746" y="308"/>
                  </a:lnTo>
                  <a:lnTo>
                    <a:pt x="1698" y="288"/>
                  </a:lnTo>
                  <a:lnTo>
                    <a:pt x="1649" y="268"/>
                  </a:lnTo>
                  <a:lnTo>
                    <a:pt x="1598" y="247"/>
                  </a:lnTo>
                  <a:lnTo>
                    <a:pt x="1547" y="225"/>
                  </a:lnTo>
                  <a:lnTo>
                    <a:pt x="1496" y="203"/>
                  </a:lnTo>
                  <a:lnTo>
                    <a:pt x="1446" y="182"/>
                  </a:lnTo>
                  <a:lnTo>
                    <a:pt x="1400" y="166"/>
                  </a:lnTo>
                  <a:lnTo>
                    <a:pt x="1355" y="154"/>
                  </a:lnTo>
                  <a:lnTo>
                    <a:pt x="1314" y="148"/>
                  </a:lnTo>
                  <a:lnTo>
                    <a:pt x="1274" y="146"/>
                  </a:lnTo>
                  <a:lnTo>
                    <a:pt x="1236" y="148"/>
                  </a:lnTo>
                  <a:lnTo>
                    <a:pt x="1199" y="155"/>
                  </a:lnTo>
                  <a:lnTo>
                    <a:pt x="1162" y="168"/>
                  </a:lnTo>
                  <a:lnTo>
                    <a:pt x="1125" y="184"/>
                  </a:lnTo>
                  <a:lnTo>
                    <a:pt x="1088" y="206"/>
                  </a:lnTo>
                  <a:lnTo>
                    <a:pt x="1050" y="231"/>
                  </a:lnTo>
                  <a:lnTo>
                    <a:pt x="1011" y="262"/>
                  </a:lnTo>
                  <a:lnTo>
                    <a:pt x="970" y="298"/>
                  </a:lnTo>
                  <a:lnTo>
                    <a:pt x="927" y="338"/>
                  </a:lnTo>
                  <a:lnTo>
                    <a:pt x="881" y="382"/>
                  </a:lnTo>
                  <a:lnTo>
                    <a:pt x="857" y="409"/>
                  </a:lnTo>
                  <a:lnTo>
                    <a:pt x="834" y="436"/>
                  </a:lnTo>
                  <a:lnTo>
                    <a:pt x="811" y="465"/>
                  </a:lnTo>
                  <a:lnTo>
                    <a:pt x="791" y="493"/>
                  </a:lnTo>
                  <a:lnTo>
                    <a:pt x="773" y="523"/>
                  </a:lnTo>
                  <a:lnTo>
                    <a:pt x="758" y="551"/>
                  </a:lnTo>
                  <a:lnTo>
                    <a:pt x="744" y="580"/>
                  </a:lnTo>
                  <a:lnTo>
                    <a:pt x="733" y="607"/>
                  </a:lnTo>
                  <a:lnTo>
                    <a:pt x="725" y="633"/>
                  </a:lnTo>
                  <a:lnTo>
                    <a:pt x="721" y="656"/>
                  </a:lnTo>
                  <a:lnTo>
                    <a:pt x="718" y="676"/>
                  </a:lnTo>
                  <a:lnTo>
                    <a:pt x="721" y="694"/>
                  </a:lnTo>
                  <a:lnTo>
                    <a:pt x="723" y="701"/>
                  </a:lnTo>
                  <a:lnTo>
                    <a:pt x="727" y="708"/>
                  </a:lnTo>
                  <a:lnTo>
                    <a:pt x="735" y="715"/>
                  </a:lnTo>
                  <a:lnTo>
                    <a:pt x="749" y="720"/>
                  </a:lnTo>
                  <a:lnTo>
                    <a:pt x="769" y="727"/>
                  </a:lnTo>
                  <a:lnTo>
                    <a:pt x="791" y="732"/>
                  </a:lnTo>
                  <a:lnTo>
                    <a:pt x="815" y="735"/>
                  </a:lnTo>
                  <a:lnTo>
                    <a:pt x="839" y="735"/>
                  </a:lnTo>
                  <a:lnTo>
                    <a:pt x="864" y="732"/>
                  </a:lnTo>
                  <a:lnTo>
                    <a:pt x="891" y="724"/>
                  </a:lnTo>
                  <a:lnTo>
                    <a:pt x="918" y="713"/>
                  </a:lnTo>
                  <a:lnTo>
                    <a:pt x="946" y="696"/>
                  </a:lnTo>
                  <a:lnTo>
                    <a:pt x="973" y="672"/>
                  </a:lnTo>
                  <a:lnTo>
                    <a:pt x="1002" y="642"/>
                  </a:lnTo>
                  <a:lnTo>
                    <a:pt x="1029" y="604"/>
                  </a:lnTo>
                  <a:lnTo>
                    <a:pt x="1040" y="591"/>
                  </a:lnTo>
                  <a:lnTo>
                    <a:pt x="1052" y="582"/>
                  </a:lnTo>
                  <a:lnTo>
                    <a:pt x="1067" y="576"/>
                  </a:lnTo>
                  <a:lnTo>
                    <a:pt x="1083" y="572"/>
                  </a:lnTo>
                  <a:lnTo>
                    <a:pt x="1104" y="569"/>
                  </a:lnTo>
                  <a:lnTo>
                    <a:pt x="1121" y="567"/>
                  </a:lnTo>
                  <a:lnTo>
                    <a:pt x="1136" y="563"/>
                  </a:lnTo>
                  <a:lnTo>
                    <a:pt x="1149" y="559"/>
                  </a:lnTo>
                  <a:lnTo>
                    <a:pt x="1163" y="552"/>
                  </a:lnTo>
                  <a:lnTo>
                    <a:pt x="1180" y="546"/>
                  </a:lnTo>
                  <a:lnTo>
                    <a:pt x="1195" y="539"/>
                  </a:lnTo>
                  <a:lnTo>
                    <a:pt x="1213" y="531"/>
                  </a:lnTo>
                  <a:lnTo>
                    <a:pt x="1233" y="523"/>
                  </a:lnTo>
                  <a:lnTo>
                    <a:pt x="1256" y="513"/>
                  </a:lnTo>
                  <a:lnTo>
                    <a:pt x="1283" y="504"/>
                  </a:lnTo>
                  <a:lnTo>
                    <a:pt x="1299" y="500"/>
                  </a:lnTo>
                  <a:lnTo>
                    <a:pt x="1315" y="500"/>
                  </a:lnTo>
                  <a:lnTo>
                    <a:pt x="1331" y="503"/>
                  </a:lnTo>
                  <a:lnTo>
                    <a:pt x="1346" y="510"/>
                  </a:lnTo>
                  <a:lnTo>
                    <a:pt x="1359" y="521"/>
                  </a:lnTo>
                  <a:lnTo>
                    <a:pt x="1396" y="555"/>
                  </a:lnTo>
                  <a:lnTo>
                    <a:pt x="1437" y="593"/>
                  </a:lnTo>
                  <a:lnTo>
                    <a:pt x="1483" y="634"/>
                  </a:lnTo>
                  <a:lnTo>
                    <a:pt x="1532" y="675"/>
                  </a:lnTo>
                  <a:lnTo>
                    <a:pt x="1585" y="718"/>
                  </a:lnTo>
                  <a:lnTo>
                    <a:pt x="1639" y="762"/>
                  </a:lnTo>
                  <a:lnTo>
                    <a:pt x="1695" y="807"/>
                  </a:lnTo>
                  <a:lnTo>
                    <a:pt x="1749" y="851"/>
                  </a:lnTo>
                  <a:lnTo>
                    <a:pt x="1804" y="895"/>
                  </a:lnTo>
                  <a:lnTo>
                    <a:pt x="1857" y="940"/>
                  </a:lnTo>
                  <a:lnTo>
                    <a:pt x="1910" y="984"/>
                  </a:lnTo>
                  <a:lnTo>
                    <a:pt x="1961" y="1027"/>
                  </a:lnTo>
                  <a:lnTo>
                    <a:pt x="2009" y="1070"/>
                  </a:lnTo>
                  <a:lnTo>
                    <a:pt x="2055" y="1112"/>
                  </a:lnTo>
                  <a:lnTo>
                    <a:pt x="2098" y="1153"/>
                  </a:lnTo>
                  <a:lnTo>
                    <a:pt x="2137" y="1193"/>
                  </a:lnTo>
                  <a:lnTo>
                    <a:pt x="2171" y="1232"/>
                  </a:lnTo>
                  <a:lnTo>
                    <a:pt x="2202" y="1269"/>
                  </a:lnTo>
                  <a:lnTo>
                    <a:pt x="2226" y="1305"/>
                  </a:lnTo>
                  <a:lnTo>
                    <a:pt x="2245" y="1339"/>
                  </a:lnTo>
                  <a:lnTo>
                    <a:pt x="2258" y="1373"/>
                  </a:lnTo>
                  <a:lnTo>
                    <a:pt x="2266" y="1406"/>
                  </a:lnTo>
                  <a:lnTo>
                    <a:pt x="2269" y="1440"/>
                  </a:lnTo>
                  <a:lnTo>
                    <a:pt x="2267" y="1474"/>
                  </a:lnTo>
                  <a:lnTo>
                    <a:pt x="2261" y="1507"/>
                  </a:lnTo>
                  <a:lnTo>
                    <a:pt x="2249" y="1538"/>
                  </a:lnTo>
                  <a:lnTo>
                    <a:pt x="2233" y="1568"/>
                  </a:lnTo>
                  <a:lnTo>
                    <a:pt x="2212" y="1595"/>
                  </a:lnTo>
                  <a:lnTo>
                    <a:pt x="2187" y="1621"/>
                  </a:lnTo>
                  <a:lnTo>
                    <a:pt x="2156" y="1644"/>
                  </a:lnTo>
                  <a:lnTo>
                    <a:pt x="2123" y="1661"/>
                  </a:lnTo>
                  <a:lnTo>
                    <a:pt x="2090" y="1674"/>
                  </a:lnTo>
                  <a:lnTo>
                    <a:pt x="2055" y="1680"/>
                  </a:lnTo>
                  <a:lnTo>
                    <a:pt x="2020" y="1681"/>
                  </a:lnTo>
                  <a:lnTo>
                    <a:pt x="2005" y="1712"/>
                  </a:lnTo>
                  <a:lnTo>
                    <a:pt x="1985" y="1739"/>
                  </a:lnTo>
                  <a:lnTo>
                    <a:pt x="1961" y="1765"/>
                  </a:lnTo>
                  <a:lnTo>
                    <a:pt x="1931" y="1788"/>
                  </a:lnTo>
                  <a:lnTo>
                    <a:pt x="1898" y="1808"/>
                  </a:lnTo>
                  <a:lnTo>
                    <a:pt x="1862" y="1822"/>
                  </a:lnTo>
                  <a:lnTo>
                    <a:pt x="1826" y="1833"/>
                  </a:lnTo>
                  <a:lnTo>
                    <a:pt x="1787" y="1838"/>
                  </a:lnTo>
                  <a:lnTo>
                    <a:pt x="1752" y="1838"/>
                  </a:lnTo>
                  <a:lnTo>
                    <a:pt x="1717" y="1834"/>
                  </a:lnTo>
                  <a:lnTo>
                    <a:pt x="1699" y="1864"/>
                  </a:lnTo>
                  <a:lnTo>
                    <a:pt x="1678" y="1892"/>
                  </a:lnTo>
                  <a:lnTo>
                    <a:pt x="1653" y="1917"/>
                  </a:lnTo>
                  <a:lnTo>
                    <a:pt x="1627" y="1940"/>
                  </a:lnTo>
                  <a:lnTo>
                    <a:pt x="1597" y="1959"/>
                  </a:lnTo>
                  <a:lnTo>
                    <a:pt x="1565" y="1973"/>
                  </a:lnTo>
                  <a:lnTo>
                    <a:pt x="1531" y="1984"/>
                  </a:lnTo>
                  <a:lnTo>
                    <a:pt x="1497" y="1989"/>
                  </a:lnTo>
                  <a:lnTo>
                    <a:pt x="1464" y="1989"/>
                  </a:lnTo>
                  <a:lnTo>
                    <a:pt x="1431" y="1984"/>
                  </a:lnTo>
                  <a:lnTo>
                    <a:pt x="1400" y="1974"/>
                  </a:lnTo>
                  <a:lnTo>
                    <a:pt x="1374" y="1992"/>
                  </a:lnTo>
                  <a:lnTo>
                    <a:pt x="1346" y="2006"/>
                  </a:lnTo>
                  <a:lnTo>
                    <a:pt x="1313" y="2016"/>
                  </a:lnTo>
                  <a:lnTo>
                    <a:pt x="1276" y="2021"/>
                  </a:lnTo>
                  <a:lnTo>
                    <a:pt x="1235" y="2023"/>
                  </a:lnTo>
                  <a:lnTo>
                    <a:pt x="1200" y="2021"/>
                  </a:lnTo>
                  <a:lnTo>
                    <a:pt x="1164" y="2015"/>
                  </a:lnTo>
                  <a:lnTo>
                    <a:pt x="1128" y="2006"/>
                  </a:lnTo>
                  <a:lnTo>
                    <a:pt x="1092" y="1994"/>
                  </a:lnTo>
                  <a:lnTo>
                    <a:pt x="1059" y="1981"/>
                  </a:lnTo>
                  <a:lnTo>
                    <a:pt x="1028" y="1967"/>
                  </a:lnTo>
                  <a:lnTo>
                    <a:pt x="999" y="1952"/>
                  </a:lnTo>
                  <a:lnTo>
                    <a:pt x="977" y="1939"/>
                  </a:lnTo>
                  <a:lnTo>
                    <a:pt x="965" y="1930"/>
                  </a:lnTo>
                  <a:lnTo>
                    <a:pt x="949" y="1918"/>
                  </a:lnTo>
                  <a:lnTo>
                    <a:pt x="929" y="1905"/>
                  </a:lnTo>
                  <a:lnTo>
                    <a:pt x="904" y="1887"/>
                  </a:lnTo>
                  <a:lnTo>
                    <a:pt x="878" y="1868"/>
                  </a:lnTo>
                  <a:lnTo>
                    <a:pt x="848" y="1845"/>
                  </a:lnTo>
                  <a:lnTo>
                    <a:pt x="816" y="1820"/>
                  </a:lnTo>
                  <a:lnTo>
                    <a:pt x="781" y="1794"/>
                  </a:lnTo>
                  <a:lnTo>
                    <a:pt x="744" y="1765"/>
                  </a:lnTo>
                  <a:lnTo>
                    <a:pt x="705" y="1736"/>
                  </a:lnTo>
                  <a:lnTo>
                    <a:pt x="665" y="1704"/>
                  </a:lnTo>
                  <a:lnTo>
                    <a:pt x="622" y="1672"/>
                  </a:lnTo>
                  <a:lnTo>
                    <a:pt x="579" y="1639"/>
                  </a:lnTo>
                  <a:lnTo>
                    <a:pt x="536" y="1604"/>
                  </a:lnTo>
                  <a:lnTo>
                    <a:pt x="492" y="1569"/>
                  </a:lnTo>
                  <a:lnTo>
                    <a:pt x="448" y="1533"/>
                  </a:lnTo>
                  <a:lnTo>
                    <a:pt x="404" y="1497"/>
                  </a:lnTo>
                  <a:lnTo>
                    <a:pt x="360" y="1461"/>
                  </a:lnTo>
                  <a:lnTo>
                    <a:pt x="317" y="1425"/>
                  </a:lnTo>
                  <a:lnTo>
                    <a:pt x="296" y="1407"/>
                  </a:lnTo>
                  <a:lnTo>
                    <a:pt x="274" y="1386"/>
                  </a:lnTo>
                  <a:lnTo>
                    <a:pt x="248" y="1362"/>
                  </a:lnTo>
                  <a:lnTo>
                    <a:pt x="223" y="1336"/>
                  </a:lnTo>
                  <a:lnTo>
                    <a:pt x="196" y="1308"/>
                  </a:lnTo>
                  <a:lnTo>
                    <a:pt x="168" y="1280"/>
                  </a:lnTo>
                  <a:lnTo>
                    <a:pt x="141" y="1250"/>
                  </a:lnTo>
                  <a:lnTo>
                    <a:pt x="116" y="1226"/>
                  </a:lnTo>
                  <a:lnTo>
                    <a:pt x="94" y="1203"/>
                  </a:lnTo>
                  <a:lnTo>
                    <a:pt x="73" y="1182"/>
                  </a:lnTo>
                  <a:lnTo>
                    <a:pt x="55" y="1163"/>
                  </a:lnTo>
                  <a:lnTo>
                    <a:pt x="39" y="1147"/>
                  </a:lnTo>
                  <a:lnTo>
                    <a:pt x="25" y="1135"/>
                  </a:lnTo>
                  <a:lnTo>
                    <a:pt x="13" y="1120"/>
                  </a:lnTo>
                  <a:lnTo>
                    <a:pt x="4" y="1103"/>
                  </a:lnTo>
                  <a:lnTo>
                    <a:pt x="0" y="1085"/>
                  </a:lnTo>
                  <a:lnTo>
                    <a:pt x="1" y="1068"/>
                  </a:lnTo>
                  <a:lnTo>
                    <a:pt x="6" y="1050"/>
                  </a:lnTo>
                  <a:lnTo>
                    <a:pt x="17" y="1033"/>
                  </a:lnTo>
                  <a:lnTo>
                    <a:pt x="32" y="1020"/>
                  </a:lnTo>
                  <a:lnTo>
                    <a:pt x="49" y="1012"/>
                  </a:lnTo>
                  <a:lnTo>
                    <a:pt x="67" y="1007"/>
                  </a:lnTo>
                  <a:lnTo>
                    <a:pt x="86" y="1008"/>
                  </a:lnTo>
                  <a:lnTo>
                    <a:pt x="104" y="1014"/>
                  </a:lnTo>
                  <a:lnTo>
                    <a:pt x="119" y="1024"/>
                  </a:lnTo>
                  <a:lnTo>
                    <a:pt x="132" y="1035"/>
                  </a:lnTo>
                  <a:lnTo>
                    <a:pt x="146" y="1049"/>
                  </a:lnTo>
                  <a:lnTo>
                    <a:pt x="163" y="1065"/>
                  </a:lnTo>
                  <a:lnTo>
                    <a:pt x="182" y="1084"/>
                  </a:lnTo>
                  <a:lnTo>
                    <a:pt x="202" y="1104"/>
                  </a:lnTo>
                  <a:lnTo>
                    <a:pt x="223" y="1127"/>
                  </a:lnTo>
                  <a:lnTo>
                    <a:pt x="245" y="1150"/>
                  </a:lnTo>
                  <a:lnTo>
                    <a:pt x="271" y="1176"/>
                  </a:lnTo>
                  <a:lnTo>
                    <a:pt x="297" y="1204"/>
                  </a:lnTo>
                  <a:lnTo>
                    <a:pt x="322" y="1230"/>
                  </a:lnTo>
                  <a:lnTo>
                    <a:pt x="348" y="1255"/>
                  </a:lnTo>
                  <a:lnTo>
                    <a:pt x="371" y="1279"/>
                  </a:lnTo>
                  <a:lnTo>
                    <a:pt x="392" y="1298"/>
                  </a:lnTo>
                  <a:lnTo>
                    <a:pt x="410" y="1315"/>
                  </a:lnTo>
                  <a:lnTo>
                    <a:pt x="454" y="1350"/>
                  </a:lnTo>
                  <a:lnTo>
                    <a:pt x="499" y="1387"/>
                  </a:lnTo>
                  <a:lnTo>
                    <a:pt x="543" y="1423"/>
                  </a:lnTo>
                  <a:lnTo>
                    <a:pt x="587" y="1459"/>
                  </a:lnTo>
                  <a:lnTo>
                    <a:pt x="632" y="1494"/>
                  </a:lnTo>
                  <a:lnTo>
                    <a:pt x="675" y="1529"/>
                  </a:lnTo>
                  <a:lnTo>
                    <a:pt x="717" y="1562"/>
                  </a:lnTo>
                  <a:lnTo>
                    <a:pt x="759" y="1594"/>
                  </a:lnTo>
                  <a:lnTo>
                    <a:pt x="799" y="1625"/>
                  </a:lnTo>
                  <a:lnTo>
                    <a:pt x="837" y="1655"/>
                  </a:lnTo>
                  <a:lnTo>
                    <a:pt x="873" y="1682"/>
                  </a:lnTo>
                  <a:lnTo>
                    <a:pt x="906" y="1707"/>
                  </a:lnTo>
                  <a:lnTo>
                    <a:pt x="938" y="1731"/>
                  </a:lnTo>
                  <a:lnTo>
                    <a:pt x="967" y="1752"/>
                  </a:lnTo>
                  <a:lnTo>
                    <a:pt x="992" y="1771"/>
                  </a:lnTo>
                  <a:lnTo>
                    <a:pt x="1014" y="1787"/>
                  </a:lnTo>
                  <a:lnTo>
                    <a:pt x="1032" y="1800"/>
                  </a:lnTo>
                  <a:lnTo>
                    <a:pt x="1047" y="1811"/>
                  </a:lnTo>
                  <a:lnTo>
                    <a:pt x="1058" y="1817"/>
                  </a:lnTo>
                  <a:lnTo>
                    <a:pt x="1074" y="1828"/>
                  </a:lnTo>
                  <a:lnTo>
                    <a:pt x="1096" y="1838"/>
                  </a:lnTo>
                  <a:lnTo>
                    <a:pt x="1119" y="1849"/>
                  </a:lnTo>
                  <a:lnTo>
                    <a:pt x="1144" y="1858"/>
                  </a:lnTo>
                  <a:lnTo>
                    <a:pt x="1168" y="1867"/>
                  </a:lnTo>
                  <a:lnTo>
                    <a:pt x="1193" y="1873"/>
                  </a:lnTo>
                  <a:lnTo>
                    <a:pt x="1215" y="1876"/>
                  </a:lnTo>
                  <a:lnTo>
                    <a:pt x="1235" y="1878"/>
                  </a:lnTo>
                  <a:lnTo>
                    <a:pt x="1257" y="1877"/>
                  </a:lnTo>
                  <a:lnTo>
                    <a:pt x="1275" y="1875"/>
                  </a:lnTo>
                  <a:lnTo>
                    <a:pt x="1289" y="1872"/>
                  </a:lnTo>
                  <a:lnTo>
                    <a:pt x="1298" y="1869"/>
                  </a:lnTo>
                  <a:lnTo>
                    <a:pt x="1305" y="1865"/>
                  </a:lnTo>
                  <a:lnTo>
                    <a:pt x="1308" y="1860"/>
                  </a:lnTo>
                  <a:lnTo>
                    <a:pt x="1311" y="1856"/>
                  </a:lnTo>
                  <a:lnTo>
                    <a:pt x="1312" y="1853"/>
                  </a:lnTo>
                  <a:lnTo>
                    <a:pt x="1321" y="1837"/>
                  </a:lnTo>
                  <a:lnTo>
                    <a:pt x="1332" y="1825"/>
                  </a:lnTo>
                  <a:lnTo>
                    <a:pt x="1346" y="1814"/>
                  </a:lnTo>
                  <a:lnTo>
                    <a:pt x="1363" y="1808"/>
                  </a:lnTo>
                  <a:lnTo>
                    <a:pt x="1381" y="1806"/>
                  </a:lnTo>
                  <a:lnTo>
                    <a:pt x="1398" y="1808"/>
                  </a:lnTo>
                  <a:lnTo>
                    <a:pt x="1415" y="1814"/>
                  </a:lnTo>
                  <a:lnTo>
                    <a:pt x="1429" y="1825"/>
                  </a:lnTo>
                  <a:lnTo>
                    <a:pt x="1447" y="1837"/>
                  </a:lnTo>
                  <a:lnTo>
                    <a:pt x="1465" y="1842"/>
                  </a:lnTo>
                  <a:lnTo>
                    <a:pt x="1482" y="1845"/>
                  </a:lnTo>
                  <a:lnTo>
                    <a:pt x="1498" y="1841"/>
                  </a:lnTo>
                  <a:lnTo>
                    <a:pt x="1513" y="1837"/>
                  </a:lnTo>
                  <a:lnTo>
                    <a:pt x="1535" y="1827"/>
                  </a:lnTo>
                  <a:lnTo>
                    <a:pt x="1554" y="1811"/>
                  </a:lnTo>
                  <a:lnTo>
                    <a:pt x="1571" y="1793"/>
                  </a:lnTo>
                  <a:lnTo>
                    <a:pt x="1585" y="1773"/>
                  </a:lnTo>
                  <a:lnTo>
                    <a:pt x="1594" y="1750"/>
                  </a:lnTo>
                  <a:lnTo>
                    <a:pt x="1598" y="1726"/>
                  </a:lnTo>
                  <a:lnTo>
                    <a:pt x="1604" y="1706"/>
                  </a:lnTo>
                  <a:lnTo>
                    <a:pt x="1613" y="1689"/>
                  </a:lnTo>
                  <a:lnTo>
                    <a:pt x="1627" y="1675"/>
                  </a:lnTo>
                  <a:lnTo>
                    <a:pt x="1645" y="1665"/>
                  </a:lnTo>
                  <a:lnTo>
                    <a:pt x="1665" y="1661"/>
                  </a:lnTo>
                  <a:lnTo>
                    <a:pt x="1685" y="1662"/>
                  </a:lnTo>
                  <a:lnTo>
                    <a:pt x="1704" y="1668"/>
                  </a:lnTo>
                  <a:lnTo>
                    <a:pt x="1720" y="1680"/>
                  </a:lnTo>
                  <a:lnTo>
                    <a:pt x="1731" y="1687"/>
                  </a:lnTo>
                  <a:lnTo>
                    <a:pt x="1747" y="1691"/>
                  </a:lnTo>
                  <a:lnTo>
                    <a:pt x="1766" y="1694"/>
                  </a:lnTo>
                  <a:lnTo>
                    <a:pt x="1787" y="1693"/>
                  </a:lnTo>
                  <a:lnTo>
                    <a:pt x="1810" y="1687"/>
                  </a:lnTo>
                  <a:lnTo>
                    <a:pt x="1833" y="1678"/>
                  </a:lnTo>
                  <a:lnTo>
                    <a:pt x="1842" y="1672"/>
                  </a:lnTo>
                  <a:lnTo>
                    <a:pt x="1853" y="1665"/>
                  </a:lnTo>
                  <a:lnTo>
                    <a:pt x="1865" y="1656"/>
                  </a:lnTo>
                  <a:lnTo>
                    <a:pt x="1875" y="1644"/>
                  </a:lnTo>
                  <a:lnTo>
                    <a:pt x="1884" y="1630"/>
                  </a:lnTo>
                  <a:lnTo>
                    <a:pt x="1889" y="1614"/>
                  </a:lnTo>
                  <a:lnTo>
                    <a:pt x="1889" y="1595"/>
                  </a:lnTo>
                  <a:lnTo>
                    <a:pt x="1889" y="1579"/>
                  </a:lnTo>
                  <a:lnTo>
                    <a:pt x="1893" y="1563"/>
                  </a:lnTo>
                  <a:lnTo>
                    <a:pt x="1901" y="1548"/>
                  </a:lnTo>
                  <a:lnTo>
                    <a:pt x="1911" y="1535"/>
                  </a:lnTo>
                  <a:lnTo>
                    <a:pt x="1924" y="1526"/>
                  </a:lnTo>
                  <a:lnTo>
                    <a:pt x="1943" y="1517"/>
                  </a:lnTo>
                  <a:lnTo>
                    <a:pt x="1964" y="1515"/>
                  </a:lnTo>
                  <a:lnTo>
                    <a:pt x="1984" y="1518"/>
                  </a:lnTo>
                  <a:lnTo>
                    <a:pt x="2003" y="1528"/>
                  </a:lnTo>
                  <a:lnTo>
                    <a:pt x="2015" y="1534"/>
                  </a:lnTo>
                  <a:lnTo>
                    <a:pt x="2028" y="1535"/>
                  </a:lnTo>
                  <a:lnTo>
                    <a:pt x="2044" y="1534"/>
                  </a:lnTo>
                  <a:lnTo>
                    <a:pt x="2061" y="1529"/>
                  </a:lnTo>
                  <a:lnTo>
                    <a:pt x="2077" y="1522"/>
                  </a:lnTo>
                  <a:lnTo>
                    <a:pt x="2092" y="1511"/>
                  </a:lnTo>
                  <a:lnTo>
                    <a:pt x="2100" y="1504"/>
                  </a:lnTo>
                  <a:lnTo>
                    <a:pt x="2108" y="1494"/>
                  </a:lnTo>
                  <a:lnTo>
                    <a:pt x="2115" y="1484"/>
                  </a:lnTo>
                  <a:lnTo>
                    <a:pt x="2120" y="1471"/>
                  </a:lnTo>
                  <a:lnTo>
                    <a:pt x="2123" y="1456"/>
                  </a:lnTo>
                  <a:lnTo>
                    <a:pt x="2124" y="1440"/>
                  </a:lnTo>
                  <a:lnTo>
                    <a:pt x="2121" y="1421"/>
                  </a:lnTo>
                  <a:lnTo>
                    <a:pt x="2114" y="1401"/>
                  </a:lnTo>
                  <a:lnTo>
                    <a:pt x="2099" y="1376"/>
                  </a:lnTo>
                  <a:lnTo>
                    <a:pt x="2079" y="1348"/>
                  </a:lnTo>
                  <a:lnTo>
                    <a:pt x="2055" y="1319"/>
                  </a:lnTo>
                  <a:lnTo>
                    <a:pt x="2026" y="1287"/>
                  </a:lnTo>
                  <a:lnTo>
                    <a:pt x="1993" y="1253"/>
                  </a:lnTo>
                  <a:lnTo>
                    <a:pt x="1958" y="1219"/>
                  </a:lnTo>
                  <a:lnTo>
                    <a:pt x="1918" y="1183"/>
                  </a:lnTo>
                  <a:lnTo>
                    <a:pt x="1877" y="1147"/>
                  </a:lnTo>
                  <a:lnTo>
                    <a:pt x="1833" y="1109"/>
                  </a:lnTo>
                  <a:lnTo>
                    <a:pt x="1789" y="1071"/>
                  </a:lnTo>
                  <a:lnTo>
                    <a:pt x="1742" y="1033"/>
                  </a:lnTo>
                  <a:lnTo>
                    <a:pt x="1697" y="995"/>
                  </a:lnTo>
                  <a:lnTo>
                    <a:pt x="1649" y="958"/>
                  </a:lnTo>
                  <a:lnTo>
                    <a:pt x="1604" y="920"/>
                  </a:lnTo>
                  <a:lnTo>
                    <a:pt x="1546" y="872"/>
                  </a:lnTo>
                  <a:lnTo>
                    <a:pt x="1489" y="827"/>
                  </a:lnTo>
                  <a:lnTo>
                    <a:pt x="1434" y="781"/>
                  </a:lnTo>
                  <a:lnTo>
                    <a:pt x="1382" y="738"/>
                  </a:lnTo>
                  <a:lnTo>
                    <a:pt x="1334" y="696"/>
                  </a:lnTo>
                  <a:lnTo>
                    <a:pt x="1290" y="656"/>
                  </a:lnTo>
                  <a:lnTo>
                    <a:pt x="1271" y="664"/>
                  </a:lnTo>
                  <a:lnTo>
                    <a:pt x="1254" y="672"/>
                  </a:lnTo>
                  <a:lnTo>
                    <a:pt x="1239" y="678"/>
                  </a:lnTo>
                  <a:lnTo>
                    <a:pt x="1218" y="687"/>
                  </a:lnTo>
                  <a:lnTo>
                    <a:pt x="1198" y="695"/>
                  </a:lnTo>
                  <a:lnTo>
                    <a:pt x="1178" y="702"/>
                  </a:lnTo>
                  <a:lnTo>
                    <a:pt x="1156" y="708"/>
                  </a:lnTo>
                  <a:lnTo>
                    <a:pt x="1130" y="712"/>
                  </a:lnTo>
                  <a:lnTo>
                    <a:pt x="1096" y="754"/>
                  </a:lnTo>
                  <a:lnTo>
                    <a:pt x="1059" y="790"/>
                  </a:lnTo>
                  <a:lnTo>
                    <a:pt x="1020" y="819"/>
                  </a:lnTo>
                  <a:lnTo>
                    <a:pt x="979" y="844"/>
                  </a:lnTo>
                  <a:lnTo>
                    <a:pt x="937" y="862"/>
                  </a:lnTo>
                  <a:lnTo>
                    <a:pt x="893" y="873"/>
                  </a:lnTo>
                  <a:lnTo>
                    <a:pt x="847" y="879"/>
                  </a:lnTo>
                  <a:lnTo>
                    <a:pt x="801" y="879"/>
                  </a:lnTo>
                  <a:lnTo>
                    <a:pt x="752" y="871"/>
                  </a:lnTo>
                  <a:lnTo>
                    <a:pt x="704" y="858"/>
                  </a:lnTo>
                  <a:lnTo>
                    <a:pt x="673" y="846"/>
                  </a:lnTo>
                  <a:lnTo>
                    <a:pt x="646" y="829"/>
                  </a:lnTo>
                  <a:lnTo>
                    <a:pt x="622" y="808"/>
                  </a:lnTo>
                  <a:lnTo>
                    <a:pt x="603" y="785"/>
                  </a:lnTo>
                  <a:lnTo>
                    <a:pt x="589" y="757"/>
                  </a:lnTo>
                  <a:lnTo>
                    <a:pt x="579" y="728"/>
                  </a:lnTo>
                  <a:lnTo>
                    <a:pt x="574" y="693"/>
                  </a:lnTo>
                  <a:lnTo>
                    <a:pt x="574" y="656"/>
                  </a:lnTo>
                  <a:lnTo>
                    <a:pt x="579" y="619"/>
                  </a:lnTo>
                  <a:lnTo>
                    <a:pt x="589" y="581"/>
                  </a:lnTo>
                  <a:lnTo>
                    <a:pt x="602" y="543"/>
                  </a:lnTo>
                  <a:lnTo>
                    <a:pt x="619" y="505"/>
                  </a:lnTo>
                  <a:lnTo>
                    <a:pt x="638" y="467"/>
                  </a:lnTo>
                  <a:lnTo>
                    <a:pt x="659" y="431"/>
                  </a:lnTo>
                  <a:lnTo>
                    <a:pt x="683" y="396"/>
                  </a:lnTo>
                  <a:lnTo>
                    <a:pt x="707" y="363"/>
                  </a:lnTo>
                  <a:lnTo>
                    <a:pt x="731" y="333"/>
                  </a:lnTo>
                  <a:lnTo>
                    <a:pt x="754" y="304"/>
                  </a:lnTo>
                  <a:lnTo>
                    <a:pt x="779" y="280"/>
                  </a:lnTo>
                  <a:lnTo>
                    <a:pt x="824" y="236"/>
                  </a:lnTo>
                  <a:lnTo>
                    <a:pt x="867" y="194"/>
                  </a:lnTo>
                  <a:lnTo>
                    <a:pt x="911" y="157"/>
                  </a:lnTo>
                  <a:lnTo>
                    <a:pt x="953" y="124"/>
                  </a:lnTo>
                  <a:lnTo>
                    <a:pt x="994" y="94"/>
                  </a:lnTo>
                  <a:lnTo>
                    <a:pt x="1035" y="68"/>
                  </a:lnTo>
                  <a:lnTo>
                    <a:pt x="1077" y="47"/>
                  </a:lnTo>
                  <a:lnTo>
                    <a:pt x="1119" y="29"/>
                  </a:lnTo>
                  <a:lnTo>
                    <a:pt x="1161" y="15"/>
                  </a:lnTo>
                  <a:lnTo>
                    <a:pt x="1204" y="5"/>
                  </a:lnTo>
                  <a:lnTo>
                    <a:pt x="1249" y="1"/>
                  </a:lnTo>
                  <a:lnTo>
                    <a:pt x="129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3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65" name="Freeform 30">
              <a:extLst>
                <a:ext uri="{FF2B5EF4-FFF2-40B4-BE49-F238E27FC236}">
                  <a16:creationId xmlns:a16="http://schemas.microsoft.com/office/drawing/2014/main" id="{5BB2099E-5054-42FF-958D-059DEB0455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6463" y="3246438"/>
              <a:ext cx="180975" cy="33338"/>
            </a:xfrm>
            <a:custGeom>
              <a:avLst/>
              <a:gdLst>
                <a:gd name="T0" fmla="*/ 72 w 798"/>
                <a:gd name="T1" fmla="*/ 0 h 145"/>
                <a:gd name="T2" fmla="*/ 726 w 798"/>
                <a:gd name="T3" fmla="*/ 0 h 145"/>
                <a:gd name="T4" fmla="*/ 745 w 798"/>
                <a:gd name="T5" fmla="*/ 2 h 145"/>
                <a:gd name="T6" fmla="*/ 762 w 798"/>
                <a:gd name="T7" fmla="*/ 10 h 145"/>
                <a:gd name="T8" fmla="*/ 777 w 798"/>
                <a:gd name="T9" fmla="*/ 21 h 145"/>
                <a:gd name="T10" fmla="*/ 788 w 798"/>
                <a:gd name="T11" fmla="*/ 36 h 145"/>
                <a:gd name="T12" fmla="*/ 795 w 798"/>
                <a:gd name="T13" fmla="*/ 53 h 145"/>
                <a:gd name="T14" fmla="*/ 798 w 798"/>
                <a:gd name="T15" fmla="*/ 73 h 145"/>
                <a:gd name="T16" fmla="*/ 795 w 798"/>
                <a:gd name="T17" fmla="*/ 92 h 145"/>
                <a:gd name="T18" fmla="*/ 788 w 798"/>
                <a:gd name="T19" fmla="*/ 109 h 145"/>
                <a:gd name="T20" fmla="*/ 777 w 798"/>
                <a:gd name="T21" fmla="*/ 124 h 145"/>
                <a:gd name="T22" fmla="*/ 762 w 798"/>
                <a:gd name="T23" fmla="*/ 135 h 145"/>
                <a:gd name="T24" fmla="*/ 745 w 798"/>
                <a:gd name="T25" fmla="*/ 143 h 145"/>
                <a:gd name="T26" fmla="*/ 726 w 798"/>
                <a:gd name="T27" fmla="*/ 145 h 145"/>
                <a:gd name="T28" fmla="*/ 72 w 798"/>
                <a:gd name="T29" fmla="*/ 145 h 145"/>
                <a:gd name="T30" fmla="*/ 53 w 798"/>
                <a:gd name="T31" fmla="*/ 143 h 145"/>
                <a:gd name="T32" fmla="*/ 36 w 798"/>
                <a:gd name="T33" fmla="*/ 135 h 145"/>
                <a:gd name="T34" fmla="*/ 21 w 798"/>
                <a:gd name="T35" fmla="*/ 124 h 145"/>
                <a:gd name="T36" fmla="*/ 9 w 798"/>
                <a:gd name="T37" fmla="*/ 109 h 145"/>
                <a:gd name="T38" fmla="*/ 2 w 798"/>
                <a:gd name="T39" fmla="*/ 92 h 145"/>
                <a:gd name="T40" fmla="*/ 0 w 798"/>
                <a:gd name="T41" fmla="*/ 73 h 145"/>
                <a:gd name="T42" fmla="*/ 2 w 798"/>
                <a:gd name="T43" fmla="*/ 53 h 145"/>
                <a:gd name="T44" fmla="*/ 9 w 798"/>
                <a:gd name="T45" fmla="*/ 36 h 145"/>
                <a:gd name="T46" fmla="*/ 21 w 798"/>
                <a:gd name="T47" fmla="*/ 21 h 145"/>
                <a:gd name="T48" fmla="*/ 36 w 798"/>
                <a:gd name="T49" fmla="*/ 10 h 145"/>
                <a:gd name="T50" fmla="*/ 53 w 798"/>
                <a:gd name="T51" fmla="*/ 2 h 145"/>
                <a:gd name="T52" fmla="*/ 72 w 798"/>
                <a:gd name="T53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98" h="145">
                  <a:moveTo>
                    <a:pt x="72" y="0"/>
                  </a:moveTo>
                  <a:lnTo>
                    <a:pt x="726" y="0"/>
                  </a:lnTo>
                  <a:lnTo>
                    <a:pt x="745" y="2"/>
                  </a:lnTo>
                  <a:lnTo>
                    <a:pt x="762" y="10"/>
                  </a:lnTo>
                  <a:lnTo>
                    <a:pt x="777" y="21"/>
                  </a:lnTo>
                  <a:lnTo>
                    <a:pt x="788" y="36"/>
                  </a:lnTo>
                  <a:lnTo>
                    <a:pt x="795" y="53"/>
                  </a:lnTo>
                  <a:lnTo>
                    <a:pt x="798" y="73"/>
                  </a:lnTo>
                  <a:lnTo>
                    <a:pt x="795" y="92"/>
                  </a:lnTo>
                  <a:lnTo>
                    <a:pt x="788" y="109"/>
                  </a:lnTo>
                  <a:lnTo>
                    <a:pt x="777" y="124"/>
                  </a:lnTo>
                  <a:lnTo>
                    <a:pt x="762" y="135"/>
                  </a:lnTo>
                  <a:lnTo>
                    <a:pt x="745" y="143"/>
                  </a:lnTo>
                  <a:lnTo>
                    <a:pt x="726" y="145"/>
                  </a:lnTo>
                  <a:lnTo>
                    <a:pt x="72" y="145"/>
                  </a:lnTo>
                  <a:lnTo>
                    <a:pt x="53" y="143"/>
                  </a:lnTo>
                  <a:lnTo>
                    <a:pt x="36" y="135"/>
                  </a:lnTo>
                  <a:lnTo>
                    <a:pt x="21" y="124"/>
                  </a:lnTo>
                  <a:lnTo>
                    <a:pt x="9" y="109"/>
                  </a:lnTo>
                  <a:lnTo>
                    <a:pt x="2" y="92"/>
                  </a:lnTo>
                  <a:lnTo>
                    <a:pt x="0" y="73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1" y="21"/>
                  </a:lnTo>
                  <a:lnTo>
                    <a:pt x="36" y="10"/>
                  </a:lnTo>
                  <a:lnTo>
                    <a:pt x="53" y="2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3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66" name="Freeform 31">
              <a:extLst>
                <a:ext uri="{FF2B5EF4-FFF2-40B4-BE49-F238E27FC236}">
                  <a16:creationId xmlns:a16="http://schemas.microsoft.com/office/drawing/2014/main" id="{5377B5C4-CB2D-4F61-879A-CACB249A18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5088" y="3478213"/>
              <a:ext cx="80963" cy="65088"/>
            </a:xfrm>
            <a:custGeom>
              <a:avLst/>
              <a:gdLst>
                <a:gd name="T0" fmla="*/ 281 w 358"/>
                <a:gd name="T1" fmla="*/ 0 h 288"/>
                <a:gd name="T2" fmla="*/ 299 w 358"/>
                <a:gd name="T3" fmla="*/ 1 h 288"/>
                <a:gd name="T4" fmla="*/ 317 w 358"/>
                <a:gd name="T5" fmla="*/ 7 h 288"/>
                <a:gd name="T6" fmla="*/ 333 w 358"/>
                <a:gd name="T7" fmla="*/ 18 h 288"/>
                <a:gd name="T8" fmla="*/ 345 w 358"/>
                <a:gd name="T9" fmla="*/ 33 h 288"/>
                <a:gd name="T10" fmla="*/ 354 w 358"/>
                <a:gd name="T11" fmla="*/ 50 h 288"/>
                <a:gd name="T12" fmla="*/ 358 w 358"/>
                <a:gd name="T13" fmla="*/ 69 h 288"/>
                <a:gd name="T14" fmla="*/ 356 w 358"/>
                <a:gd name="T15" fmla="*/ 87 h 288"/>
                <a:gd name="T16" fmla="*/ 350 w 358"/>
                <a:gd name="T17" fmla="*/ 105 h 288"/>
                <a:gd name="T18" fmla="*/ 340 w 358"/>
                <a:gd name="T19" fmla="*/ 120 h 288"/>
                <a:gd name="T20" fmla="*/ 325 w 358"/>
                <a:gd name="T21" fmla="*/ 133 h 288"/>
                <a:gd name="T22" fmla="*/ 113 w 358"/>
                <a:gd name="T23" fmla="*/ 276 h 288"/>
                <a:gd name="T24" fmla="*/ 100 w 358"/>
                <a:gd name="T25" fmla="*/ 283 h 288"/>
                <a:gd name="T26" fmla="*/ 86 w 358"/>
                <a:gd name="T27" fmla="*/ 287 h 288"/>
                <a:gd name="T28" fmla="*/ 73 w 358"/>
                <a:gd name="T29" fmla="*/ 288 h 288"/>
                <a:gd name="T30" fmla="*/ 56 w 358"/>
                <a:gd name="T31" fmla="*/ 286 h 288"/>
                <a:gd name="T32" fmla="*/ 39 w 358"/>
                <a:gd name="T33" fmla="*/ 280 h 288"/>
                <a:gd name="T34" fmla="*/ 24 w 358"/>
                <a:gd name="T35" fmla="*/ 269 h 288"/>
                <a:gd name="T36" fmla="*/ 12 w 358"/>
                <a:gd name="T37" fmla="*/ 255 h 288"/>
                <a:gd name="T38" fmla="*/ 4 w 358"/>
                <a:gd name="T39" fmla="*/ 239 h 288"/>
                <a:gd name="T40" fmla="*/ 0 w 358"/>
                <a:gd name="T41" fmla="*/ 220 h 288"/>
                <a:gd name="T42" fmla="*/ 2 w 358"/>
                <a:gd name="T43" fmla="*/ 202 h 288"/>
                <a:gd name="T44" fmla="*/ 7 w 358"/>
                <a:gd name="T45" fmla="*/ 184 h 288"/>
                <a:gd name="T46" fmla="*/ 18 w 358"/>
                <a:gd name="T47" fmla="*/ 168 h 288"/>
                <a:gd name="T48" fmla="*/ 33 w 358"/>
                <a:gd name="T49" fmla="*/ 155 h 288"/>
                <a:gd name="T50" fmla="*/ 245 w 358"/>
                <a:gd name="T51" fmla="*/ 13 h 288"/>
                <a:gd name="T52" fmla="*/ 262 w 358"/>
                <a:gd name="T53" fmla="*/ 4 h 288"/>
                <a:gd name="T54" fmla="*/ 281 w 358"/>
                <a:gd name="T5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58" h="288">
                  <a:moveTo>
                    <a:pt x="281" y="0"/>
                  </a:moveTo>
                  <a:lnTo>
                    <a:pt x="299" y="1"/>
                  </a:lnTo>
                  <a:lnTo>
                    <a:pt x="317" y="7"/>
                  </a:lnTo>
                  <a:lnTo>
                    <a:pt x="333" y="18"/>
                  </a:lnTo>
                  <a:lnTo>
                    <a:pt x="345" y="33"/>
                  </a:lnTo>
                  <a:lnTo>
                    <a:pt x="354" y="50"/>
                  </a:lnTo>
                  <a:lnTo>
                    <a:pt x="358" y="69"/>
                  </a:lnTo>
                  <a:lnTo>
                    <a:pt x="356" y="87"/>
                  </a:lnTo>
                  <a:lnTo>
                    <a:pt x="350" y="105"/>
                  </a:lnTo>
                  <a:lnTo>
                    <a:pt x="340" y="120"/>
                  </a:lnTo>
                  <a:lnTo>
                    <a:pt x="325" y="133"/>
                  </a:lnTo>
                  <a:lnTo>
                    <a:pt x="113" y="276"/>
                  </a:lnTo>
                  <a:lnTo>
                    <a:pt x="100" y="283"/>
                  </a:lnTo>
                  <a:lnTo>
                    <a:pt x="86" y="287"/>
                  </a:lnTo>
                  <a:lnTo>
                    <a:pt x="73" y="288"/>
                  </a:lnTo>
                  <a:lnTo>
                    <a:pt x="56" y="286"/>
                  </a:lnTo>
                  <a:lnTo>
                    <a:pt x="39" y="280"/>
                  </a:lnTo>
                  <a:lnTo>
                    <a:pt x="24" y="269"/>
                  </a:lnTo>
                  <a:lnTo>
                    <a:pt x="12" y="255"/>
                  </a:lnTo>
                  <a:lnTo>
                    <a:pt x="4" y="239"/>
                  </a:lnTo>
                  <a:lnTo>
                    <a:pt x="0" y="220"/>
                  </a:lnTo>
                  <a:lnTo>
                    <a:pt x="2" y="202"/>
                  </a:lnTo>
                  <a:lnTo>
                    <a:pt x="7" y="184"/>
                  </a:lnTo>
                  <a:lnTo>
                    <a:pt x="18" y="168"/>
                  </a:lnTo>
                  <a:lnTo>
                    <a:pt x="33" y="155"/>
                  </a:lnTo>
                  <a:lnTo>
                    <a:pt x="245" y="13"/>
                  </a:lnTo>
                  <a:lnTo>
                    <a:pt x="262" y="4"/>
                  </a:lnTo>
                  <a:lnTo>
                    <a:pt x="2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3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67" name="Freeform 32">
              <a:extLst>
                <a:ext uri="{FF2B5EF4-FFF2-40B4-BE49-F238E27FC236}">
                  <a16:creationId xmlns:a16="http://schemas.microsoft.com/office/drawing/2014/main" id="{BE732263-0934-441D-970F-3D72650872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5863" y="3460750"/>
              <a:ext cx="131763" cy="131763"/>
            </a:xfrm>
            <a:custGeom>
              <a:avLst/>
              <a:gdLst>
                <a:gd name="T0" fmla="*/ 93 w 581"/>
                <a:gd name="T1" fmla="*/ 3 h 582"/>
                <a:gd name="T2" fmla="*/ 125 w 581"/>
                <a:gd name="T3" fmla="*/ 23 h 582"/>
                <a:gd name="T4" fmla="*/ 179 w 581"/>
                <a:gd name="T5" fmla="*/ 79 h 582"/>
                <a:gd name="T6" fmla="*/ 237 w 581"/>
                <a:gd name="T7" fmla="*/ 140 h 582"/>
                <a:gd name="T8" fmla="*/ 299 w 581"/>
                <a:gd name="T9" fmla="*/ 202 h 582"/>
                <a:gd name="T10" fmla="*/ 359 w 581"/>
                <a:gd name="T11" fmla="*/ 263 h 582"/>
                <a:gd name="T12" fmla="*/ 416 w 581"/>
                <a:gd name="T13" fmla="*/ 321 h 582"/>
                <a:gd name="T14" fmla="*/ 468 w 581"/>
                <a:gd name="T15" fmla="*/ 372 h 582"/>
                <a:gd name="T16" fmla="*/ 511 w 581"/>
                <a:gd name="T17" fmla="*/ 413 h 582"/>
                <a:gd name="T18" fmla="*/ 543 w 581"/>
                <a:gd name="T19" fmla="*/ 443 h 582"/>
                <a:gd name="T20" fmla="*/ 567 w 581"/>
                <a:gd name="T21" fmla="*/ 466 h 582"/>
                <a:gd name="T22" fmla="*/ 581 w 581"/>
                <a:gd name="T23" fmla="*/ 501 h 582"/>
                <a:gd name="T24" fmla="*/ 575 w 581"/>
                <a:gd name="T25" fmla="*/ 536 h 582"/>
                <a:gd name="T26" fmla="*/ 553 w 581"/>
                <a:gd name="T27" fmla="*/ 566 h 582"/>
                <a:gd name="T28" fmla="*/ 525 w 581"/>
                <a:gd name="T29" fmla="*/ 580 h 582"/>
                <a:gd name="T30" fmla="*/ 493 w 581"/>
                <a:gd name="T31" fmla="*/ 580 h 582"/>
                <a:gd name="T32" fmla="*/ 463 w 581"/>
                <a:gd name="T33" fmla="*/ 566 h 582"/>
                <a:gd name="T34" fmla="*/ 435 w 581"/>
                <a:gd name="T35" fmla="*/ 542 h 582"/>
                <a:gd name="T36" fmla="*/ 396 w 581"/>
                <a:gd name="T37" fmla="*/ 505 h 582"/>
                <a:gd name="T38" fmla="*/ 348 w 581"/>
                <a:gd name="T39" fmla="*/ 458 h 582"/>
                <a:gd name="T40" fmla="*/ 296 w 581"/>
                <a:gd name="T41" fmla="*/ 407 h 582"/>
                <a:gd name="T42" fmla="*/ 240 w 581"/>
                <a:gd name="T43" fmla="*/ 351 h 582"/>
                <a:gd name="T44" fmla="*/ 187 w 581"/>
                <a:gd name="T45" fmla="*/ 295 h 582"/>
                <a:gd name="T46" fmla="*/ 135 w 581"/>
                <a:gd name="T47" fmla="*/ 242 h 582"/>
                <a:gd name="T48" fmla="*/ 89 w 581"/>
                <a:gd name="T49" fmla="*/ 195 h 582"/>
                <a:gd name="T50" fmla="*/ 52 w 581"/>
                <a:gd name="T51" fmla="*/ 157 h 582"/>
                <a:gd name="T52" fmla="*/ 27 w 581"/>
                <a:gd name="T53" fmla="*/ 131 h 582"/>
                <a:gd name="T54" fmla="*/ 9 w 581"/>
                <a:gd name="T55" fmla="*/ 108 h 582"/>
                <a:gd name="T56" fmla="*/ 0 w 581"/>
                <a:gd name="T57" fmla="*/ 72 h 582"/>
                <a:gd name="T58" fmla="*/ 10 w 581"/>
                <a:gd name="T59" fmla="*/ 36 h 582"/>
                <a:gd name="T60" fmla="*/ 38 w 581"/>
                <a:gd name="T61" fmla="*/ 10 h 582"/>
                <a:gd name="T62" fmla="*/ 75 w 581"/>
                <a:gd name="T63" fmla="*/ 0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81" h="582">
                  <a:moveTo>
                    <a:pt x="75" y="0"/>
                  </a:moveTo>
                  <a:lnTo>
                    <a:pt x="93" y="3"/>
                  </a:lnTo>
                  <a:lnTo>
                    <a:pt x="109" y="11"/>
                  </a:lnTo>
                  <a:lnTo>
                    <a:pt x="125" y="23"/>
                  </a:lnTo>
                  <a:lnTo>
                    <a:pt x="152" y="51"/>
                  </a:lnTo>
                  <a:lnTo>
                    <a:pt x="179" y="79"/>
                  </a:lnTo>
                  <a:lnTo>
                    <a:pt x="208" y="109"/>
                  </a:lnTo>
                  <a:lnTo>
                    <a:pt x="237" y="140"/>
                  </a:lnTo>
                  <a:lnTo>
                    <a:pt x="268" y="171"/>
                  </a:lnTo>
                  <a:lnTo>
                    <a:pt x="299" y="202"/>
                  </a:lnTo>
                  <a:lnTo>
                    <a:pt x="329" y="233"/>
                  </a:lnTo>
                  <a:lnTo>
                    <a:pt x="359" y="263"/>
                  </a:lnTo>
                  <a:lnTo>
                    <a:pt x="388" y="293"/>
                  </a:lnTo>
                  <a:lnTo>
                    <a:pt x="416" y="321"/>
                  </a:lnTo>
                  <a:lnTo>
                    <a:pt x="442" y="347"/>
                  </a:lnTo>
                  <a:lnTo>
                    <a:pt x="468" y="372"/>
                  </a:lnTo>
                  <a:lnTo>
                    <a:pt x="490" y="394"/>
                  </a:lnTo>
                  <a:lnTo>
                    <a:pt x="511" y="413"/>
                  </a:lnTo>
                  <a:lnTo>
                    <a:pt x="528" y="430"/>
                  </a:lnTo>
                  <a:lnTo>
                    <a:pt x="543" y="443"/>
                  </a:lnTo>
                  <a:lnTo>
                    <a:pt x="553" y="452"/>
                  </a:lnTo>
                  <a:lnTo>
                    <a:pt x="567" y="466"/>
                  </a:lnTo>
                  <a:lnTo>
                    <a:pt x="576" y="483"/>
                  </a:lnTo>
                  <a:lnTo>
                    <a:pt x="581" y="501"/>
                  </a:lnTo>
                  <a:lnTo>
                    <a:pt x="581" y="519"/>
                  </a:lnTo>
                  <a:lnTo>
                    <a:pt x="575" y="536"/>
                  </a:lnTo>
                  <a:lnTo>
                    <a:pt x="566" y="553"/>
                  </a:lnTo>
                  <a:lnTo>
                    <a:pt x="553" y="566"/>
                  </a:lnTo>
                  <a:lnTo>
                    <a:pt x="539" y="574"/>
                  </a:lnTo>
                  <a:lnTo>
                    <a:pt x="525" y="580"/>
                  </a:lnTo>
                  <a:lnTo>
                    <a:pt x="509" y="582"/>
                  </a:lnTo>
                  <a:lnTo>
                    <a:pt x="493" y="580"/>
                  </a:lnTo>
                  <a:lnTo>
                    <a:pt x="477" y="574"/>
                  </a:lnTo>
                  <a:lnTo>
                    <a:pt x="463" y="566"/>
                  </a:lnTo>
                  <a:lnTo>
                    <a:pt x="451" y="555"/>
                  </a:lnTo>
                  <a:lnTo>
                    <a:pt x="435" y="542"/>
                  </a:lnTo>
                  <a:lnTo>
                    <a:pt x="417" y="525"/>
                  </a:lnTo>
                  <a:lnTo>
                    <a:pt x="396" y="505"/>
                  </a:lnTo>
                  <a:lnTo>
                    <a:pt x="374" y="483"/>
                  </a:lnTo>
                  <a:lnTo>
                    <a:pt x="348" y="458"/>
                  </a:lnTo>
                  <a:lnTo>
                    <a:pt x="323" y="433"/>
                  </a:lnTo>
                  <a:lnTo>
                    <a:pt x="296" y="407"/>
                  </a:lnTo>
                  <a:lnTo>
                    <a:pt x="269" y="378"/>
                  </a:lnTo>
                  <a:lnTo>
                    <a:pt x="240" y="351"/>
                  </a:lnTo>
                  <a:lnTo>
                    <a:pt x="213" y="322"/>
                  </a:lnTo>
                  <a:lnTo>
                    <a:pt x="187" y="295"/>
                  </a:lnTo>
                  <a:lnTo>
                    <a:pt x="160" y="268"/>
                  </a:lnTo>
                  <a:lnTo>
                    <a:pt x="135" y="242"/>
                  </a:lnTo>
                  <a:lnTo>
                    <a:pt x="111" y="218"/>
                  </a:lnTo>
                  <a:lnTo>
                    <a:pt x="89" y="195"/>
                  </a:lnTo>
                  <a:lnTo>
                    <a:pt x="69" y="174"/>
                  </a:lnTo>
                  <a:lnTo>
                    <a:pt x="52" y="157"/>
                  </a:lnTo>
                  <a:lnTo>
                    <a:pt x="39" y="143"/>
                  </a:lnTo>
                  <a:lnTo>
                    <a:pt x="27" y="131"/>
                  </a:lnTo>
                  <a:lnTo>
                    <a:pt x="21" y="124"/>
                  </a:lnTo>
                  <a:lnTo>
                    <a:pt x="9" y="108"/>
                  </a:lnTo>
                  <a:lnTo>
                    <a:pt x="2" y="90"/>
                  </a:lnTo>
                  <a:lnTo>
                    <a:pt x="0" y="72"/>
                  </a:lnTo>
                  <a:lnTo>
                    <a:pt x="3" y="53"/>
                  </a:lnTo>
                  <a:lnTo>
                    <a:pt x="10" y="36"/>
                  </a:lnTo>
                  <a:lnTo>
                    <a:pt x="23" y="21"/>
                  </a:lnTo>
                  <a:lnTo>
                    <a:pt x="38" y="10"/>
                  </a:lnTo>
                  <a:lnTo>
                    <a:pt x="56" y="2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3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68" name="Freeform 33">
              <a:extLst>
                <a:ext uri="{FF2B5EF4-FFF2-40B4-BE49-F238E27FC236}">
                  <a16:creationId xmlns:a16="http://schemas.microsoft.com/office/drawing/2014/main" id="{DD7E2C46-256E-4E0B-9F94-6692BA9BFA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6651" y="3509963"/>
              <a:ext cx="115888" cy="115888"/>
            </a:xfrm>
            <a:custGeom>
              <a:avLst/>
              <a:gdLst>
                <a:gd name="T0" fmla="*/ 76 w 508"/>
                <a:gd name="T1" fmla="*/ 0 h 508"/>
                <a:gd name="T2" fmla="*/ 94 w 508"/>
                <a:gd name="T3" fmla="*/ 3 h 508"/>
                <a:gd name="T4" fmla="*/ 111 w 508"/>
                <a:gd name="T5" fmla="*/ 10 h 508"/>
                <a:gd name="T6" fmla="*/ 126 w 508"/>
                <a:gd name="T7" fmla="*/ 23 h 508"/>
                <a:gd name="T8" fmla="*/ 137 w 508"/>
                <a:gd name="T9" fmla="*/ 35 h 508"/>
                <a:gd name="T10" fmla="*/ 152 w 508"/>
                <a:gd name="T11" fmla="*/ 50 h 508"/>
                <a:gd name="T12" fmla="*/ 170 w 508"/>
                <a:gd name="T13" fmla="*/ 69 h 508"/>
                <a:gd name="T14" fmla="*/ 190 w 508"/>
                <a:gd name="T15" fmla="*/ 92 h 508"/>
                <a:gd name="T16" fmla="*/ 213 w 508"/>
                <a:gd name="T17" fmla="*/ 115 h 508"/>
                <a:gd name="T18" fmla="*/ 238 w 508"/>
                <a:gd name="T19" fmla="*/ 141 h 508"/>
                <a:gd name="T20" fmla="*/ 263 w 508"/>
                <a:gd name="T21" fmla="*/ 168 h 508"/>
                <a:gd name="T22" fmla="*/ 289 w 508"/>
                <a:gd name="T23" fmla="*/ 195 h 508"/>
                <a:gd name="T24" fmla="*/ 317 w 508"/>
                <a:gd name="T25" fmla="*/ 222 h 508"/>
                <a:gd name="T26" fmla="*/ 343 w 508"/>
                <a:gd name="T27" fmla="*/ 250 h 508"/>
                <a:gd name="T28" fmla="*/ 371 w 508"/>
                <a:gd name="T29" fmla="*/ 276 h 508"/>
                <a:gd name="T30" fmla="*/ 396 w 508"/>
                <a:gd name="T31" fmla="*/ 301 h 508"/>
                <a:gd name="T32" fmla="*/ 420 w 508"/>
                <a:gd name="T33" fmla="*/ 324 h 508"/>
                <a:gd name="T34" fmla="*/ 443 w 508"/>
                <a:gd name="T35" fmla="*/ 345 h 508"/>
                <a:gd name="T36" fmla="*/ 464 w 508"/>
                <a:gd name="T37" fmla="*/ 364 h 508"/>
                <a:gd name="T38" fmla="*/ 482 w 508"/>
                <a:gd name="T39" fmla="*/ 379 h 508"/>
                <a:gd name="T40" fmla="*/ 494 w 508"/>
                <a:gd name="T41" fmla="*/ 392 h 508"/>
                <a:gd name="T42" fmla="*/ 504 w 508"/>
                <a:gd name="T43" fmla="*/ 409 h 508"/>
                <a:gd name="T44" fmla="*/ 508 w 508"/>
                <a:gd name="T45" fmla="*/ 427 h 508"/>
                <a:gd name="T46" fmla="*/ 508 w 508"/>
                <a:gd name="T47" fmla="*/ 445 h 508"/>
                <a:gd name="T48" fmla="*/ 503 w 508"/>
                <a:gd name="T49" fmla="*/ 463 h 508"/>
                <a:gd name="T50" fmla="*/ 492 w 508"/>
                <a:gd name="T51" fmla="*/ 480 h 508"/>
                <a:gd name="T52" fmla="*/ 481 w 508"/>
                <a:gd name="T53" fmla="*/ 492 h 508"/>
                <a:gd name="T54" fmla="*/ 467 w 508"/>
                <a:gd name="T55" fmla="*/ 500 h 508"/>
                <a:gd name="T56" fmla="*/ 451 w 508"/>
                <a:gd name="T57" fmla="*/ 505 h 508"/>
                <a:gd name="T58" fmla="*/ 436 w 508"/>
                <a:gd name="T59" fmla="*/ 508 h 508"/>
                <a:gd name="T60" fmla="*/ 420 w 508"/>
                <a:gd name="T61" fmla="*/ 505 h 508"/>
                <a:gd name="T62" fmla="*/ 405 w 508"/>
                <a:gd name="T63" fmla="*/ 500 h 508"/>
                <a:gd name="T64" fmla="*/ 391 w 508"/>
                <a:gd name="T65" fmla="*/ 492 h 508"/>
                <a:gd name="T66" fmla="*/ 373 w 508"/>
                <a:gd name="T67" fmla="*/ 477 h 508"/>
                <a:gd name="T68" fmla="*/ 354 w 508"/>
                <a:gd name="T69" fmla="*/ 460 h 508"/>
                <a:gd name="T70" fmla="*/ 333 w 508"/>
                <a:gd name="T71" fmla="*/ 441 h 508"/>
                <a:gd name="T72" fmla="*/ 311 w 508"/>
                <a:gd name="T73" fmla="*/ 420 h 508"/>
                <a:gd name="T74" fmla="*/ 287 w 508"/>
                <a:gd name="T75" fmla="*/ 398 h 508"/>
                <a:gd name="T76" fmla="*/ 263 w 508"/>
                <a:gd name="T77" fmla="*/ 374 h 508"/>
                <a:gd name="T78" fmla="*/ 239 w 508"/>
                <a:gd name="T79" fmla="*/ 350 h 508"/>
                <a:gd name="T80" fmla="*/ 214 w 508"/>
                <a:gd name="T81" fmla="*/ 325 h 508"/>
                <a:gd name="T82" fmla="*/ 189 w 508"/>
                <a:gd name="T83" fmla="*/ 300 h 508"/>
                <a:gd name="T84" fmla="*/ 166 w 508"/>
                <a:gd name="T85" fmla="*/ 275 h 508"/>
                <a:gd name="T86" fmla="*/ 143 w 508"/>
                <a:gd name="T87" fmla="*/ 251 h 508"/>
                <a:gd name="T88" fmla="*/ 120 w 508"/>
                <a:gd name="T89" fmla="*/ 228 h 508"/>
                <a:gd name="T90" fmla="*/ 99 w 508"/>
                <a:gd name="T91" fmla="*/ 207 h 508"/>
                <a:gd name="T92" fmla="*/ 80 w 508"/>
                <a:gd name="T93" fmla="*/ 187 h 508"/>
                <a:gd name="T94" fmla="*/ 63 w 508"/>
                <a:gd name="T95" fmla="*/ 169 h 508"/>
                <a:gd name="T96" fmla="*/ 49 w 508"/>
                <a:gd name="T97" fmla="*/ 153 h 508"/>
                <a:gd name="T98" fmla="*/ 36 w 508"/>
                <a:gd name="T99" fmla="*/ 140 h 508"/>
                <a:gd name="T100" fmla="*/ 27 w 508"/>
                <a:gd name="T101" fmla="*/ 130 h 508"/>
                <a:gd name="T102" fmla="*/ 21 w 508"/>
                <a:gd name="T103" fmla="*/ 123 h 508"/>
                <a:gd name="T104" fmla="*/ 19 w 508"/>
                <a:gd name="T105" fmla="*/ 121 h 508"/>
                <a:gd name="T106" fmla="*/ 8 w 508"/>
                <a:gd name="T107" fmla="*/ 105 h 508"/>
                <a:gd name="T108" fmla="*/ 2 w 508"/>
                <a:gd name="T109" fmla="*/ 87 h 508"/>
                <a:gd name="T110" fmla="*/ 0 w 508"/>
                <a:gd name="T111" fmla="*/ 69 h 508"/>
                <a:gd name="T112" fmla="*/ 3 w 508"/>
                <a:gd name="T113" fmla="*/ 50 h 508"/>
                <a:gd name="T114" fmla="*/ 11 w 508"/>
                <a:gd name="T115" fmla="*/ 33 h 508"/>
                <a:gd name="T116" fmla="*/ 23 w 508"/>
                <a:gd name="T117" fmla="*/ 19 h 508"/>
                <a:gd name="T118" fmla="*/ 39 w 508"/>
                <a:gd name="T119" fmla="*/ 7 h 508"/>
                <a:gd name="T120" fmla="*/ 57 w 508"/>
                <a:gd name="T121" fmla="*/ 1 h 508"/>
                <a:gd name="T122" fmla="*/ 76 w 508"/>
                <a:gd name="T123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08" h="508">
                  <a:moveTo>
                    <a:pt x="76" y="0"/>
                  </a:moveTo>
                  <a:lnTo>
                    <a:pt x="94" y="3"/>
                  </a:lnTo>
                  <a:lnTo>
                    <a:pt x="111" y="10"/>
                  </a:lnTo>
                  <a:lnTo>
                    <a:pt x="126" y="23"/>
                  </a:lnTo>
                  <a:lnTo>
                    <a:pt x="137" y="35"/>
                  </a:lnTo>
                  <a:lnTo>
                    <a:pt x="152" y="50"/>
                  </a:lnTo>
                  <a:lnTo>
                    <a:pt x="170" y="69"/>
                  </a:lnTo>
                  <a:lnTo>
                    <a:pt x="190" y="92"/>
                  </a:lnTo>
                  <a:lnTo>
                    <a:pt x="213" y="115"/>
                  </a:lnTo>
                  <a:lnTo>
                    <a:pt x="238" y="141"/>
                  </a:lnTo>
                  <a:lnTo>
                    <a:pt x="263" y="168"/>
                  </a:lnTo>
                  <a:lnTo>
                    <a:pt x="289" y="195"/>
                  </a:lnTo>
                  <a:lnTo>
                    <a:pt x="317" y="222"/>
                  </a:lnTo>
                  <a:lnTo>
                    <a:pt x="343" y="250"/>
                  </a:lnTo>
                  <a:lnTo>
                    <a:pt x="371" y="276"/>
                  </a:lnTo>
                  <a:lnTo>
                    <a:pt x="396" y="301"/>
                  </a:lnTo>
                  <a:lnTo>
                    <a:pt x="420" y="324"/>
                  </a:lnTo>
                  <a:lnTo>
                    <a:pt x="443" y="345"/>
                  </a:lnTo>
                  <a:lnTo>
                    <a:pt x="464" y="364"/>
                  </a:lnTo>
                  <a:lnTo>
                    <a:pt x="482" y="379"/>
                  </a:lnTo>
                  <a:lnTo>
                    <a:pt x="494" y="392"/>
                  </a:lnTo>
                  <a:lnTo>
                    <a:pt x="504" y="409"/>
                  </a:lnTo>
                  <a:lnTo>
                    <a:pt x="508" y="427"/>
                  </a:lnTo>
                  <a:lnTo>
                    <a:pt x="508" y="445"/>
                  </a:lnTo>
                  <a:lnTo>
                    <a:pt x="503" y="463"/>
                  </a:lnTo>
                  <a:lnTo>
                    <a:pt x="492" y="480"/>
                  </a:lnTo>
                  <a:lnTo>
                    <a:pt x="481" y="492"/>
                  </a:lnTo>
                  <a:lnTo>
                    <a:pt x="467" y="500"/>
                  </a:lnTo>
                  <a:lnTo>
                    <a:pt x="451" y="505"/>
                  </a:lnTo>
                  <a:lnTo>
                    <a:pt x="436" y="508"/>
                  </a:lnTo>
                  <a:lnTo>
                    <a:pt x="420" y="505"/>
                  </a:lnTo>
                  <a:lnTo>
                    <a:pt x="405" y="500"/>
                  </a:lnTo>
                  <a:lnTo>
                    <a:pt x="391" y="492"/>
                  </a:lnTo>
                  <a:lnTo>
                    <a:pt x="373" y="477"/>
                  </a:lnTo>
                  <a:lnTo>
                    <a:pt x="354" y="460"/>
                  </a:lnTo>
                  <a:lnTo>
                    <a:pt x="333" y="441"/>
                  </a:lnTo>
                  <a:lnTo>
                    <a:pt x="311" y="420"/>
                  </a:lnTo>
                  <a:lnTo>
                    <a:pt x="287" y="398"/>
                  </a:lnTo>
                  <a:lnTo>
                    <a:pt x="263" y="374"/>
                  </a:lnTo>
                  <a:lnTo>
                    <a:pt x="239" y="350"/>
                  </a:lnTo>
                  <a:lnTo>
                    <a:pt x="214" y="325"/>
                  </a:lnTo>
                  <a:lnTo>
                    <a:pt x="189" y="300"/>
                  </a:lnTo>
                  <a:lnTo>
                    <a:pt x="166" y="275"/>
                  </a:lnTo>
                  <a:lnTo>
                    <a:pt x="143" y="251"/>
                  </a:lnTo>
                  <a:lnTo>
                    <a:pt x="120" y="228"/>
                  </a:lnTo>
                  <a:lnTo>
                    <a:pt x="99" y="207"/>
                  </a:lnTo>
                  <a:lnTo>
                    <a:pt x="80" y="187"/>
                  </a:lnTo>
                  <a:lnTo>
                    <a:pt x="63" y="169"/>
                  </a:lnTo>
                  <a:lnTo>
                    <a:pt x="49" y="153"/>
                  </a:lnTo>
                  <a:lnTo>
                    <a:pt x="36" y="140"/>
                  </a:lnTo>
                  <a:lnTo>
                    <a:pt x="27" y="130"/>
                  </a:lnTo>
                  <a:lnTo>
                    <a:pt x="21" y="123"/>
                  </a:lnTo>
                  <a:lnTo>
                    <a:pt x="19" y="121"/>
                  </a:lnTo>
                  <a:lnTo>
                    <a:pt x="8" y="105"/>
                  </a:lnTo>
                  <a:lnTo>
                    <a:pt x="2" y="87"/>
                  </a:lnTo>
                  <a:lnTo>
                    <a:pt x="0" y="69"/>
                  </a:lnTo>
                  <a:lnTo>
                    <a:pt x="3" y="50"/>
                  </a:lnTo>
                  <a:lnTo>
                    <a:pt x="11" y="33"/>
                  </a:lnTo>
                  <a:lnTo>
                    <a:pt x="23" y="19"/>
                  </a:lnTo>
                  <a:lnTo>
                    <a:pt x="39" y="7"/>
                  </a:lnTo>
                  <a:lnTo>
                    <a:pt x="57" y="1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3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69" name="Freeform 34">
              <a:extLst>
                <a:ext uri="{FF2B5EF4-FFF2-40B4-BE49-F238E27FC236}">
                  <a16:creationId xmlns:a16="http://schemas.microsoft.com/office/drawing/2014/main" id="{DE64910B-3A39-4A96-B6DE-063EE4CF8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563" y="3543300"/>
              <a:ext cx="114300" cy="115888"/>
            </a:xfrm>
            <a:custGeom>
              <a:avLst/>
              <a:gdLst>
                <a:gd name="T0" fmla="*/ 75 w 508"/>
                <a:gd name="T1" fmla="*/ 0 h 509"/>
                <a:gd name="T2" fmla="*/ 92 w 508"/>
                <a:gd name="T3" fmla="*/ 3 h 509"/>
                <a:gd name="T4" fmla="*/ 110 w 508"/>
                <a:gd name="T5" fmla="*/ 11 h 509"/>
                <a:gd name="T6" fmla="*/ 125 w 508"/>
                <a:gd name="T7" fmla="*/ 24 h 509"/>
                <a:gd name="T8" fmla="*/ 135 w 508"/>
                <a:gd name="T9" fmla="*/ 34 h 509"/>
                <a:gd name="T10" fmla="*/ 148 w 508"/>
                <a:gd name="T11" fmla="*/ 48 h 509"/>
                <a:gd name="T12" fmla="*/ 164 w 508"/>
                <a:gd name="T13" fmla="*/ 66 h 509"/>
                <a:gd name="T14" fmla="*/ 184 w 508"/>
                <a:gd name="T15" fmla="*/ 86 h 509"/>
                <a:gd name="T16" fmla="*/ 205 w 508"/>
                <a:gd name="T17" fmla="*/ 108 h 509"/>
                <a:gd name="T18" fmla="*/ 229 w 508"/>
                <a:gd name="T19" fmla="*/ 133 h 509"/>
                <a:gd name="T20" fmla="*/ 254 w 508"/>
                <a:gd name="T21" fmla="*/ 159 h 509"/>
                <a:gd name="T22" fmla="*/ 280 w 508"/>
                <a:gd name="T23" fmla="*/ 186 h 509"/>
                <a:gd name="T24" fmla="*/ 307 w 508"/>
                <a:gd name="T25" fmla="*/ 214 h 509"/>
                <a:gd name="T26" fmla="*/ 334 w 508"/>
                <a:gd name="T27" fmla="*/ 241 h 509"/>
                <a:gd name="T28" fmla="*/ 362 w 508"/>
                <a:gd name="T29" fmla="*/ 267 h 509"/>
                <a:gd name="T30" fmla="*/ 388 w 508"/>
                <a:gd name="T31" fmla="*/ 294 h 509"/>
                <a:gd name="T32" fmla="*/ 415 w 508"/>
                <a:gd name="T33" fmla="*/ 319 h 509"/>
                <a:gd name="T34" fmla="*/ 439 w 508"/>
                <a:gd name="T35" fmla="*/ 342 h 509"/>
                <a:gd name="T36" fmla="*/ 461 w 508"/>
                <a:gd name="T37" fmla="*/ 362 h 509"/>
                <a:gd name="T38" fmla="*/ 482 w 508"/>
                <a:gd name="T39" fmla="*/ 380 h 509"/>
                <a:gd name="T40" fmla="*/ 495 w 508"/>
                <a:gd name="T41" fmla="*/ 395 h 509"/>
                <a:gd name="T42" fmla="*/ 503 w 508"/>
                <a:gd name="T43" fmla="*/ 412 h 509"/>
                <a:gd name="T44" fmla="*/ 508 w 508"/>
                <a:gd name="T45" fmla="*/ 430 h 509"/>
                <a:gd name="T46" fmla="*/ 507 w 508"/>
                <a:gd name="T47" fmla="*/ 448 h 509"/>
                <a:gd name="T48" fmla="*/ 501 w 508"/>
                <a:gd name="T49" fmla="*/ 466 h 509"/>
                <a:gd name="T50" fmla="*/ 491 w 508"/>
                <a:gd name="T51" fmla="*/ 483 h 509"/>
                <a:gd name="T52" fmla="*/ 479 w 508"/>
                <a:gd name="T53" fmla="*/ 494 h 509"/>
                <a:gd name="T54" fmla="*/ 465 w 508"/>
                <a:gd name="T55" fmla="*/ 502 h 509"/>
                <a:gd name="T56" fmla="*/ 451 w 508"/>
                <a:gd name="T57" fmla="*/ 507 h 509"/>
                <a:gd name="T58" fmla="*/ 435 w 508"/>
                <a:gd name="T59" fmla="*/ 509 h 509"/>
                <a:gd name="T60" fmla="*/ 419 w 508"/>
                <a:gd name="T61" fmla="*/ 507 h 509"/>
                <a:gd name="T62" fmla="*/ 403 w 508"/>
                <a:gd name="T63" fmla="*/ 501 h 509"/>
                <a:gd name="T64" fmla="*/ 388 w 508"/>
                <a:gd name="T65" fmla="*/ 491 h 509"/>
                <a:gd name="T66" fmla="*/ 366 w 508"/>
                <a:gd name="T67" fmla="*/ 472 h 509"/>
                <a:gd name="T68" fmla="*/ 341 w 508"/>
                <a:gd name="T69" fmla="*/ 449 h 509"/>
                <a:gd name="T70" fmla="*/ 314 w 508"/>
                <a:gd name="T71" fmla="*/ 425 h 509"/>
                <a:gd name="T72" fmla="*/ 287 w 508"/>
                <a:gd name="T73" fmla="*/ 398 h 509"/>
                <a:gd name="T74" fmla="*/ 258 w 508"/>
                <a:gd name="T75" fmla="*/ 370 h 509"/>
                <a:gd name="T76" fmla="*/ 230 w 508"/>
                <a:gd name="T77" fmla="*/ 341 h 509"/>
                <a:gd name="T78" fmla="*/ 200 w 508"/>
                <a:gd name="T79" fmla="*/ 312 h 509"/>
                <a:gd name="T80" fmla="*/ 172 w 508"/>
                <a:gd name="T81" fmla="*/ 282 h 509"/>
                <a:gd name="T82" fmla="*/ 144 w 508"/>
                <a:gd name="T83" fmla="*/ 254 h 509"/>
                <a:gd name="T84" fmla="*/ 118 w 508"/>
                <a:gd name="T85" fmla="*/ 226 h 509"/>
                <a:gd name="T86" fmla="*/ 92 w 508"/>
                <a:gd name="T87" fmla="*/ 201 h 509"/>
                <a:gd name="T88" fmla="*/ 70 w 508"/>
                <a:gd name="T89" fmla="*/ 177 h 509"/>
                <a:gd name="T90" fmla="*/ 50 w 508"/>
                <a:gd name="T91" fmla="*/ 156 h 509"/>
                <a:gd name="T92" fmla="*/ 33 w 508"/>
                <a:gd name="T93" fmla="*/ 138 h 509"/>
                <a:gd name="T94" fmla="*/ 20 w 508"/>
                <a:gd name="T95" fmla="*/ 123 h 509"/>
                <a:gd name="T96" fmla="*/ 8 w 508"/>
                <a:gd name="T97" fmla="*/ 107 h 509"/>
                <a:gd name="T98" fmla="*/ 2 w 508"/>
                <a:gd name="T99" fmla="*/ 89 h 509"/>
                <a:gd name="T100" fmla="*/ 0 w 508"/>
                <a:gd name="T101" fmla="*/ 71 h 509"/>
                <a:gd name="T102" fmla="*/ 3 w 508"/>
                <a:gd name="T103" fmla="*/ 52 h 509"/>
                <a:gd name="T104" fmla="*/ 10 w 508"/>
                <a:gd name="T105" fmla="*/ 35 h 509"/>
                <a:gd name="T106" fmla="*/ 23 w 508"/>
                <a:gd name="T107" fmla="*/ 20 h 509"/>
                <a:gd name="T108" fmla="*/ 39 w 508"/>
                <a:gd name="T109" fmla="*/ 9 h 509"/>
                <a:gd name="T110" fmla="*/ 57 w 508"/>
                <a:gd name="T111" fmla="*/ 2 h 509"/>
                <a:gd name="T112" fmla="*/ 75 w 508"/>
                <a:gd name="T113" fmla="*/ 0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08" h="509">
                  <a:moveTo>
                    <a:pt x="75" y="0"/>
                  </a:moveTo>
                  <a:lnTo>
                    <a:pt x="92" y="3"/>
                  </a:lnTo>
                  <a:lnTo>
                    <a:pt x="110" y="11"/>
                  </a:lnTo>
                  <a:lnTo>
                    <a:pt x="125" y="24"/>
                  </a:lnTo>
                  <a:lnTo>
                    <a:pt x="135" y="34"/>
                  </a:lnTo>
                  <a:lnTo>
                    <a:pt x="148" y="48"/>
                  </a:lnTo>
                  <a:lnTo>
                    <a:pt x="164" y="66"/>
                  </a:lnTo>
                  <a:lnTo>
                    <a:pt x="184" y="86"/>
                  </a:lnTo>
                  <a:lnTo>
                    <a:pt x="205" y="108"/>
                  </a:lnTo>
                  <a:lnTo>
                    <a:pt x="229" y="133"/>
                  </a:lnTo>
                  <a:lnTo>
                    <a:pt x="254" y="159"/>
                  </a:lnTo>
                  <a:lnTo>
                    <a:pt x="280" y="186"/>
                  </a:lnTo>
                  <a:lnTo>
                    <a:pt x="307" y="214"/>
                  </a:lnTo>
                  <a:lnTo>
                    <a:pt x="334" y="241"/>
                  </a:lnTo>
                  <a:lnTo>
                    <a:pt x="362" y="267"/>
                  </a:lnTo>
                  <a:lnTo>
                    <a:pt x="388" y="294"/>
                  </a:lnTo>
                  <a:lnTo>
                    <a:pt x="415" y="319"/>
                  </a:lnTo>
                  <a:lnTo>
                    <a:pt x="439" y="342"/>
                  </a:lnTo>
                  <a:lnTo>
                    <a:pt x="461" y="362"/>
                  </a:lnTo>
                  <a:lnTo>
                    <a:pt x="482" y="380"/>
                  </a:lnTo>
                  <a:lnTo>
                    <a:pt x="495" y="395"/>
                  </a:lnTo>
                  <a:lnTo>
                    <a:pt x="503" y="412"/>
                  </a:lnTo>
                  <a:lnTo>
                    <a:pt x="508" y="430"/>
                  </a:lnTo>
                  <a:lnTo>
                    <a:pt x="507" y="448"/>
                  </a:lnTo>
                  <a:lnTo>
                    <a:pt x="501" y="466"/>
                  </a:lnTo>
                  <a:lnTo>
                    <a:pt x="491" y="483"/>
                  </a:lnTo>
                  <a:lnTo>
                    <a:pt x="479" y="494"/>
                  </a:lnTo>
                  <a:lnTo>
                    <a:pt x="465" y="502"/>
                  </a:lnTo>
                  <a:lnTo>
                    <a:pt x="451" y="507"/>
                  </a:lnTo>
                  <a:lnTo>
                    <a:pt x="435" y="509"/>
                  </a:lnTo>
                  <a:lnTo>
                    <a:pt x="419" y="507"/>
                  </a:lnTo>
                  <a:lnTo>
                    <a:pt x="403" y="501"/>
                  </a:lnTo>
                  <a:lnTo>
                    <a:pt x="388" y="491"/>
                  </a:lnTo>
                  <a:lnTo>
                    <a:pt x="366" y="472"/>
                  </a:lnTo>
                  <a:lnTo>
                    <a:pt x="341" y="449"/>
                  </a:lnTo>
                  <a:lnTo>
                    <a:pt x="314" y="425"/>
                  </a:lnTo>
                  <a:lnTo>
                    <a:pt x="287" y="398"/>
                  </a:lnTo>
                  <a:lnTo>
                    <a:pt x="258" y="370"/>
                  </a:lnTo>
                  <a:lnTo>
                    <a:pt x="230" y="341"/>
                  </a:lnTo>
                  <a:lnTo>
                    <a:pt x="200" y="312"/>
                  </a:lnTo>
                  <a:lnTo>
                    <a:pt x="172" y="282"/>
                  </a:lnTo>
                  <a:lnTo>
                    <a:pt x="144" y="254"/>
                  </a:lnTo>
                  <a:lnTo>
                    <a:pt x="118" y="226"/>
                  </a:lnTo>
                  <a:lnTo>
                    <a:pt x="92" y="201"/>
                  </a:lnTo>
                  <a:lnTo>
                    <a:pt x="70" y="177"/>
                  </a:lnTo>
                  <a:lnTo>
                    <a:pt x="50" y="156"/>
                  </a:lnTo>
                  <a:lnTo>
                    <a:pt x="33" y="138"/>
                  </a:lnTo>
                  <a:lnTo>
                    <a:pt x="20" y="123"/>
                  </a:lnTo>
                  <a:lnTo>
                    <a:pt x="8" y="107"/>
                  </a:lnTo>
                  <a:lnTo>
                    <a:pt x="2" y="89"/>
                  </a:lnTo>
                  <a:lnTo>
                    <a:pt x="0" y="71"/>
                  </a:lnTo>
                  <a:lnTo>
                    <a:pt x="3" y="52"/>
                  </a:lnTo>
                  <a:lnTo>
                    <a:pt x="10" y="35"/>
                  </a:lnTo>
                  <a:lnTo>
                    <a:pt x="23" y="20"/>
                  </a:lnTo>
                  <a:lnTo>
                    <a:pt x="39" y="9"/>
                  </a:lnTo>
                  <a:lnTo>
                    <a:pt x="57" y="2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3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70" name="Freeform 35">
              <a:extLst>
                <a:ext uri="{FF2B5EF4-FFF2-40B4-BE49-F238E27FC236}">
                  <a16:creationId xmlns:a16="http://schemas.microsoft.com/office/drawing/2014/main" id="{07EE641A-1056-4A56-A13C-12B0B3FCCA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11363" y="3181350"/>
              <a:ext cx="198438" cy="328613"/>
            </a:xfrm>
            <a:custGeom>
              <a:avLst/>
              <a:gdLst>
                <a:gd name="T0" fmla="*/ 145 w 872"/>
                <a:gd name="T1" fmla="*/ 1306 h 1452"/>
                <a:gd name="T2" fmla="*/ 465 w 872"/>
                <a:gd name="T3" fmla="*/ 1277 h 1452"/>
                <a:gd name="T4" fmla="*/ 487 w 872"/>
                <a:gd name="T5" fmla="*/ 1205 h 1452"/>
                <a:gd name="T6" fmla="*/ 514 w 872"/>
                <a:gd name="T7" fmla="*/ 1115 h 1452"/>
                <a:gd name="T8" fmla="*/ 545 w 872"/>
                <a:gd name="T9" fmla="*/ 1010 h 1452"/>
                <a:gd name="T10" fmla="*/ 578 w 872"/>
                <a:gd name="T11" fmla="*/ 895 h 1452"/>
                <a:gd name="T12" fmla="*/ 611 w 872"/>
                <a:gd name="T13" fmla="*/ 774 h 1452"/>
                <a:gd name="T14" fmla="*/ 642 w 872"/>
                <a:gd name="T15" fmla="*/ 650 h 1452"/>
                <a:gd name="T16" fmla="*/ 672 w 872"/>
                <a:gd name="T17" fmla="*/ 528 h 1452"/>
                <a:gd name="T18" fmla="*/ 696 w 872"/>
                <a:gd name="T19" fmla="*/ 411 h 1452"/>
                <a:gd name="T20" fmla="*/ 715 w 872"/>
                <a:gd name="T21" fmla="*/ 303 h 1452"/>
                <a:gd name="T22" fmla="*/ 693 w 872"/>
                <a:gd name="T23" fmla="*/ 241 h 1452"/>
                <a:gd name="T24" fmla="*/ 615 w 872"/>
                <a:gd name="T25" fmla="*/ 219 h 1452"/>
                <a:gd name="T26" fmla="*/ 514 w 872"/>
                <a:gd name="T27" fmla="*/ 196 h 1452"/>
                <a:gd name="T28" fmla="*/ 398 w 872"/>
                <a:gd name="T29" fmla="*/ 178 h 1452"/>
                <a:gd name="T30" fmla="*/ 274 w 872"/>
                <a:gd name="T31" fmla="*/ 163 h 1452"/>
                <a:gd name="T32" fmla="*/ 145 w 872"/>
                <a:gd name="T33" fmla="*/ 150 h 1452"/>
                <a:gd name="T34" fmla="*/ 105 w 872"/>
                <a:gd name="T35" fmla="*/ 2 h 1452"/>
                <a:gd name="T36" fmla="*/ 177 w 872"/>
                <a:gd name="T37" fmla="*/ 7 h 1452"/>
                <a:gd name="T38" fmla="*/ 267 w 872"/>
                <a:gd name="T39" fmla="*/ 15 h 1452"/>
                <a:gd name="T40" fmla="*/ 367 w 872"/>
                <a:gd name="T41" fmla="*/ 26 h 1452"/>
                <a:gd name="T42" fmla="*/ 472 w 872"/>
                <a:gd name="T43" fmla="*/ 41 h 1452"/>
                <a:gd name="T44" fmla="*/ 577 w 872"/>
                <a:gd name="T45" fmla="*/ 60 h 1452"/>
                <a:gd name="T46" fmla="*/ 674 w 872"/>
                <a:gd name="T47" fmla="*/ 83 h 1452"/>
                <a:gd name="T48" fmla="*/ 758 w 872"/>
                <a:gd name="T49" fmla="*/ 112 h 1452"/>
                <a:gd name="T50" fmla="*/ 825 w 872"/>
                <a:gd name="T51" fmla="*/ 146 h 1452"/>
                <a:gd name="T52" fmla="*/ 860 w 872"/>
                <a:gd name="T53" fmla="*/ 177 h 1452"/>
                <a:gd name="T54" fmla="*/ 870 w 872"/>
                <a:gd name="T55" fmla="*/ 207 h 1452"/>
                <a:gd name="T56" fmla="*/ 866 w 872"/>
                <a:gd name="T57" fmla="*/ 267 h 1452"/>
                <a:gd name="T58" fmla="*/ 852 w 872"/>
                <a:gd name="T59" fmla="*/ 362 h 1452"/>
                <a:gd name="T60" fmla="*/ 833 w 872"/>
                <a:gd name="T61" fmla="*/ 467 h 1452"/>
                <a:gd name="T62" fmla="*/ 810 w 872"/>
                <a:gd name="T63" fmla="*/ 576 h 1452"/>
                <a:gd name="T64" fmla="*/ 783 w 872"/>
                <a:gd name="T65" fmla="*/ 689 h 1452"/>
                <a:gd name="T66" fmla="*/ 753 w 872"/>
                <a:gd name="T67" fmla="*/ 803 h 1452"/>
                <a:gd name="T68" fmla="*/ 724 w 872"/>
                <a:gd name="T69" fmla="*/ 914 h 1452"/>
                <a:gd name="T70" fmla="*/ 693 w 872"/>
                <a:gd name="T71" fmla="*/ 1021 h 1452"/>
                <a:gd name="T72" fmla="*/ 664 w 872"/>
                <a:gd name="T73" fmla="*/ 1120 h 1452"/>
                <a:gd name="T74" fmla="*/ 638 w 872"/>
                <a:gd name="T75" fmla="*/ 1208 h 1452"/>
                <a:gd name="T76" fmla="*/ 615 w 872"/>
                <a:gd name="T77" fmla="*/ 1283 h 1452"/>
                <a:gd name="T78" fmla="*/ 597 w 872"/>
                <a:gd name="T79" fmla="*/ 1342 h 1452"/>
                <a:gd name="T80" fmla="*/ 583 w 872"/>
                <a:gd name="T81" fmla="*/ 1382 h 1452"/>
                <a:gd name="T82" fmla="*/ 578 w 872"/>
                <a:gd name="T83" fmla="*/ 1401 h 1452"/>
                <a:gd name="T84" fmla="*/ 558 w 872"/>
                <a:gd name="T85" fmla="*/ 1432 h 1452"/>
                <a:gd name="T86" fmla="*/ 527 w 872"/>
                <a:gd name="T87" fmla="*/ 1450 h 1452"/>
                <a:gd name="T88" fmla="*/ 73 w 872"/>
                <a:gd name="T89" fmla="*/ 1452 h 1452"/>
                <a:gd name="T90" fmla="*/ 36 w 872"/>
                <a:gd name="T91" fmla="*/ 1441 h 1452"/>
                <a:gd name="T92" fmla="*/ 10 w 872"/>
                <a:gd name="T93" fmla="*/ 1416 h 1452"/>
                <a:gd name="T94" fmla="*/ 0 w 872"/>
                <a:gd name="T95" fmla="*/ 1379 h 1452"/>
                <a:gd name="T96" fmla="*/ 3 w 872"/>
                <a:gd name="T97" fmla="*/ 53 h 1452"/>
                <a:gd name="T98" fmla="*/ 23 w 872"/>
                <a:gd name="T99" fmla="*/ 19 h 1452"/>
                <a:gd name="T100" fmla="*/ 57 w 872"/>
                <a:gd name="T101" fmla="*/ 1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2" h="1452">
                  <a:moveTo>
                    <a:pt x="145" y="150"/>
                  </a:moveTo>
                  <a:lnTo>
                    <a:pt x="145" y="1306"/>
                  </a:lnTo>
                  <a:lnTo>
                    <a:pt x="455" y="1306"/>
                  </a:lnTo>
                  <a:lnTo>
                    <a:pt x="465" y="1277"/>
                  </a:lnTo>
                  <a:lnTo>
                    <a:pt x="475" y="1244"/>
                  </a:lnTo>
                  <a:lnTo>
                    <a:pt x="487" y="1205"/>
                  </a:lnTo>
                  <a:lnTo>
                    <a:pt x="500" y="1161"/>
                  </a:lnTo>
                  <a:lnTo>
                    <a:pt x="514" y="1115"/>
                  </a:lnTo>
                  <a:lnTo>
                    <a:pt x="529" y="1064"/>
                  </a:lnTo>
                  <a:lnTo>
                    <a:pt x="545" y="1010"/>
                  </a:lnTo>
                  <a:lnTo>
                    <a:pt x="562" y="953"/>
                  </a:lnTo>
                  <a:lnTo>
                    <a:pt x="578" y="895"/>
                  </a:lnTo>
                  <a:lnTo>
                    <a:pt x="595" y="835"/>
                  </a:lnTo>
                  <a:lnTo>
                    <a:pt x="611" y="774"/>
                  </a:lnTo>
                  <a:lnTo>
                    <a:pt x="627" y="712"/>
                  </a:lnTo>
                  <a:lnTo>
                    <a:pt x="642" y="650"/>
                  </a:lnTo>
                  <a:lnTo>
                    <a:pt x="658" y="588"/>
                  </a:lnTo>
                  <a:lnTo>
                    <a:pt x="672" y="528"/>
                  </a:lnTo>
                  <a:lnTo>
                    <a:pt x="685" y="469"/>
                  </a:lnTo>
                  <a:lnTo>
                    <a:pt x="696" y="411"/>
                  </a:lnTo>
                  <a:lnTo>
                    <a:pt x="707" y="355"/>
                  </a:lnTo>
                  <a:lnTo>
                    <a:pt x="715" y="303"/>
                  </a:lnTo>
                  <a:lnTo>
                    <a:pt x="723" y="253"/>
                  </a:lnTo>
                  <a:lnTo>
                    <a:pt x="693" y="241"/>
                  </a:lnTo>
                  <a:lnTo>
                    <a:pt x="657" y="229"/>
                  </a:lnTo>
                  <a:lnTo>
                    <a:pt x="615" y="219"/>
                  </a:lnTo>
                  <a:lnTo>
                    <a:pt x="567" y="207"/>
                  </a:lnTo>
                  <a:lnTo>
                    <a:pt x="514" y="196"/>
                  </a:lnTo>
                  <a:lnTo>
                    <a:pt x="458" y="187"/>
                  </a:lnTo>
                  <a:lnTo>
                    <a:pt x="398" y="178"/>
                  </a:lnTo>
                  <a:lnTo>
                    <a:pt x="337" y="170"/>
                  </a:lnTo>
                  <a:lnTo>
                    <a:pt x="274" y="163"/>
                  </a:lnTo>
                  <a:lnTo>
                    <a:pt x="209" y="155"/>
                  </a:lnTo>
                  <a:lnTo>
                    <a:pt x="145" y="150"/>
                  </a:lnTo>
                  <a:close/>
                  <a:moveTo>
                    <a:pt x="77" y="0"/>
                  </a:moveTo>
                  <a:lnTo>
                    <a:pt x="105" y="2"/>
                  </a:lnTo>
                  <a:lnTo>
                    <a:pt x="138" y="4"/>
                  </a:lnTo>
                  <a:lnTo>
                    <a:pt x="177" y="7"/>
                  </a:lnTo>
                  <a:lnTo>
                    <a:pt x="221" y="11"/>
                  </a:lnTo>
                  <a:lnTo>
                    <a:pt x="267" y="15"/>
                  </a:lnTo>
                  <a:lnTo>
                    <a:pt x="316" y="20"/>
                  </a:lnTo>
                  <a:lnTo>
                    <a:pt x="367" y="26"/>
                  </a:lnTo>
                  <a:lnTo>
                    <a:pt x="419" y="34"/>
                  </a:lnTo>
                  <a:lnTo>
                    <a:pt x="472" y="41"/>
                  </a:lnTo>
                  <a:lnTo>
                    <a:pt x="525" y="51"/>
                  </a:lnTo>
                  <a:lnTo>
                    <a:pt x="577" y="60"/>
                  </a:lnTo>
                  <a:lnTo>
                    <a:pt x="626" y="72"/>
                  </a:lnTo>
                  <a:lnTo>
                    <a:pt x="674" y="83"/>
                  </a:lnTo>
                  <a:lnTo>
                    <a:pt x="718" y="97"/>
                  </a:lnTo>
                  <a:lnTo>
                    <a:pt x="758" y="112"/>
                  </a:lnTo>
                  <a:lnTo>
                    <a:pt x="794" y="129"/>
                  </a:lnTo>
                  <a:lnTo>
                    <a:pt x="825" y="146"/>
                  </a:lnTo>
                  <a:lnTo>
                    <a:pt x="849" y="165"/>
                  </a:lnTo>
                  <a:lnTo>
                    <a:pt x="860" y="177"/>
                  </a:lnTo>
                  <a:lnTo>
                    <a:pt x="867" y="192"/>
                  </a:lnTo>
                  <a:lnTo>
                    <a:pt x="870" y="207"/>
                  </a:lnTo>
                  <a:lnTo>
                    <a:pt x="872" y="224"/>
                  </a:lnTo>
                  <a:lnTo>
                    <a:pt x="866" y="267"/>
                  </a:lnTo>
                  <a:lnTo>
                    <a:pt x="861" y="314"/>
                  </a:lnTo>
                  <a:lnTo>
                    <a:pt x="852" y="362"/>
                  </a:lnTo>
                  <a:lnTo>
                    <a:pt x="844" y="414"/>
                  </a:lnTo>
                  <a:lnTo>
                    <a:pt x="833" y="467"/>
                  </a:lnTo>
                  <a:lnTo>
                    <a:pt x="822" y="520"/>
                  </a:lnTo>
                  <a:lnTo>
                    <a:pt x="810" y="576"/>
                  </a:lnTo>
                  <a:lnTo>
                    <a:pt x="796" y="632"/>
                  </a:lnTo>
                  <a:lnTo>
                    <a:pt x="783" y="689"/>
                  </a:lnTo>
                  <a:lnTo>
                    <a:pt x="768" y="746"/>
                  </a:lnTo>
                  <a:lnTo>
                    <a:pt x="753" y="803"/>
                  </a:lnTo>
                  <a:lnTo>
                    <a:pt x="738" y="859"/>
                  </a:lnTo>
                  <a:lnTo>
                    <a:pt x="724" y="914"/>
                  </a:lnTo>
                  <a:lnTo>
                    <a:pt x="709" y="969"/>
                  </a:lnTo>
                  <a:lnTo>
                    <a:pt x="693" y="1021"/>
                  </a:lnTo>
                  <a:lnTo>
                    <a:pt x="679" y="1072"/>
                  </a:lnTo>
                  <a:lnTo>
                    <a:pt x="664" y="1120"/>
                  </a:lnTo>
                  <a:lnTo>
                    <a:pt x="651" y="1166"/>
                  </a:lnTo>
                  <a:lnTo>
                    <a:pt x="638" y="1208"/>
                  </a:lnTo>
                  <a:lnTo>
                    <a:pt x="626" y="1248"/>
                  </a:lnTo>
                  <a:lnTo>
                    <a:pt x="615" y="1283"/>
                  </a:lnTo>
                  <a:lnTo>
                    <a:pt x="605" y="1314"/>
                  </a:lnTo>
                  <a:lnTo>
                    <a:pt x="597" y="1342"/>
                  </a:lnTo>
                  <a:lnTo>
                    <a:pt x="589" y="1365"/>
                  </a:lnTo>
                  <a:lnTo>
                    <a:pt x="583" y="1382"/>
                  </a:lnTo>
                  <a:lnTo>
                    <a:pt x="580" y="1395"/>
                  </a:lnTo>
                  <a:lnTo>
                    <a:pt x="578" y="1401"/>
                  </a:lnTo>
                  <a:lnTo>
                    <a:pt x="569" y="1418"/>
                  </a:lnTo>
                  <a:lnTo>
                    <a:pt x="558" y="1432"/>
                  </a:lnTo>
                  <a:lnTo>
                    <a:pt x="543" y="1442"/>
                  </a:lnTo>
                  <a:lnTo>
                    <a:pt x="527" y="1450"/>
                  </a:lnTo>
                  <a:lnTo>
                    <a:pt x="508" y="1452"/>
                  </a:lnTo>
                  <a:lnTo>
                    <a:pt x="73" y="1452"/>
                  </a:lnTo>
                  <a:lnTo>
                    <a:pt x="53" y="1449"/>
                  </a:lnTo>
                  <a:lnTo>
                    <a:pt x="36" y="1441"/>
                  </a:lnTo>
                  <a:lnTo>
                    <a:pt x="21" y="1431"/>
                  </a:lnTo>
                  <a:lnTo>
                    <a:pt x="10" y="1416"/>
                  </a:lnTo>
                  <a:lnTo>
                    <a:pt x="2" y="1398"/>
                  </a:lnTo>
                  <a:lnTo>
                    <a:pt x="0" y="1379"/>
                  </a:lnTo>
                  <a:lnTo>
                    <a:pt x="0" y="73"/>
                  </a:lnTo>
                  <a:lnTo>
                    <a:pt x="3" y="53"/>
                  </a:lnTo>
                  <a:lnTo>
                    <a:pt x="11" y="35"/>
                  </a:lnTo>
                  <a:lnTo>
                    <a:pt x="23" y="19"/>
                  </a:lnTo>
                  <a:lnTo>
                    <a:pt x="39" y="8"/>
                  </a:lnTo>
                  <a:lnTo>
                    <a:pt x="57" y="1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3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71" name="Freeform 36">
              <a:extLst>
                <a:ext uri="{FF2B5EF4-FFF2-40B4-BE49-F238E27FC236}">
                  <a16:creationId xmlns:a16="http://schemas.microsoft.com/office/drawing/2014/main" id="{B4C3255C-1B09-49B2-ACA0-2B35B59281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71751" y="3214688"/>
              <a:ext cx="230188" cy="328613"/>
            </a:xfrm>
            <a:custGeom>
              <a:avLst/>
              <a:gdLst>
                <a:gd name="T0" fmla="*/ 777 w 1014"/>
                <a:gd name="T1" fmla="*/ 150 h 1451"/>
                <a:gd name="T2" fmla="*/ 610 w 1014"/>
                <a:gd name="T3" fmla="*/ 163 h 1451"/>
                <a:gd name="T4" fmla="*/ 466 w 1014"/>
                <a:gd name="T5" fmla="*/ 184 h 1451"/>
                <a:gd name="T6" fmla="*/ 344 w 1014"/>
                <a:gd name="T7" fmla="*/ 209 h 1451"/>
                <a:gd name="T8" fmla="*/ 247 w 1014"/>
                <a:gd name="T9" fmla="*/ 234 h 1451"/>
                <a:gd name="T10" fmla="*/ 174 w 1014"/>
                <a:gd name="T11" fmla="*/ 256 h 1451"/>
                <a:gd name="T12" fmla="*/ 213 w 1014"/>
                <a:gd name="T13" fmla="*/ 343 h 1451"/>
                <a:gd name="T14" fmla="*/ 256 w 1014"/>
                <a:gd name="T15" fmla="*/ 448 h 1451"/>
                <a:gd name="T16" fmla="*/ 302 w 1014"/>
                <a:gd name="T17" fmla="*/ 566 h 1451"/>
                <a:gd name="T18" fmla="*/ 348 w 1014"/>
                <a:gd name="T19" fmla="*/ 691 h 1451"/>
                <a:gd name="T20" fmla="*/ 395 w 1014"/>
                <a:gd name="T21" fmla="*/ 820 h 1451"/>
                <a:gd name="T22" fmla="*/ 440 w 1014"/>
                <a:gd name="T23" fmla="*/ 947 h 1451"/>
                <a:gd name="T24" fmla="*/ 482 w 1014"/>
                <a:gd name="T25" fmla="*/ 1067 h 1451"/>
                <a:gd name="T26" fmla="*/ 519 w 1014"/>
                <a:gd name="T27" fmla="*/ 1176 h 1451"/>
                <a:gd name="T28" fmla="*/ 548 w 1014"/>
                <a:gd name="T29" fmla="*/ 1268 h 1451"/>
                <a:gd name="T30" fmla="*/ 869 w 1014"/>
                <a:gd name="T31" fmla="*/ 1307 h 1451"/>
                <a:gd name="T32" fmla="*/ 941 w 1014"/>
                <a:gd name="T33" fmla="*/ 0 h 1451"/>
                <a:gd name="T34" fmla="*/ 978 w 1014"/>
                <a:gd name="T35" fmla="*/ 10 h 1451"/>
                <a:gd name="T36" fmla="*/ 1004 w 1014"/>
                <a:gd name="T37" fmla="*/ 36 h 1451"/>
                <a:gd name="T38" fmla="*/ 1014 w 1014"/>
                <a:gd name="T39" fmla="*/ 72 h 1451"/>
                <a:gd name="T40" fmla="*/ 1012 w 1014"/>
                <a:gd name="T41" fmla="*/ 1399 h 1451"/>
                <a:gd name="T42" fmla="*/ 993 w 1014"/>
                <a:gd name="T43" fmla="*/ 1430 h 1451"/>
                <a:gd name="T44" fmla="*/ 961 w 1014"/>
                <a:gd name="T45" fmla="*/ 1449 h 1451"/>
                <a:gd name="T46" fmla="*/ 506 w 1014"/>
                <a:gd name="T47" fmla="*/ 1451 h 1451"/>
                <a:gd name="T48" fmla="*/ 469 w 1014"/>
                <a:gd name="T49" fmla="*/ 1442 h 1451"/>
                <a:gd name="T50" fmla="*/ 444 w 1014"/>
                <a:gd name="T51" fmla="*/ 1415 h 1451"/>
                <a:gd name="T52" fmla="*/ 428 w 1014"/>
                <a:gd name="T53" fmla="*/ 1372 h 1451"/>
                <a:gd name="T54" fmla="*/ 407 w 1014"/>
                <a:gd name="T55" fmla="*/ 1304 h 1451"/>
                <a:gd name="T56" fmla="*/ 379 w 1014"/>
                <a:gd name="T57" fmla="*/ 1218 h 1451"/>
                <a:gd name="T58" fmla="*/ 346 w 1014"/>
                <a:gd name="T59" fmla="*/ 1119 h 1451"/>
                <a:gd name="T60" fmla="*/ 308 w 1014"/>
                <a:gd name="T61" fmla="*/ 1010 h 1451"/>
                <a:gd name="T62" fmla="*/ 268 w 1014"/>
                <a:gd name="T63" fmla="*/ 895 h 1451"/>
                <a:gd name="T64" fmla="*/ 226 w 1014"/>
                <a:gd name="T65" fmla="*/ 779 h 1451"/>
                <a:gd name="T66" fmla="*/ 184 w 1014"/>
                <a:gd name="T67" fmla="*/ 664 h 1451"/>
                <a:gd name="T68" fmla="*/ 143 w 1014"/>
                <a:gd name="T69" fmla="*/ 555 h 1451"/>
                <a:gd name="T70" fmla="*/ 102 w 1014"/>
                <a:gd name="T71" fmla="*/ 456 h 1451"/>
                <a:gd name="T72" fmla="*/ 66 w 1014"/>
                <a:gd name="T73" fmla="*/ 370 h 1451"/>
                <a:gd name="T74" fmla="*/ 36 w 1014"/>
                <a:gd name="T75" fmla="*/ 303 h 1451"/>
                <a:gd name="T76" fmla="*/ 10 w 1014"/>
                <a:gd name="T77" fmla="*/ 256 h 1451"/>
                <a:gd name="T78" fmla="*/ 0 w 1014"/>
                <a:gd name="T79" fmla="*/ 217 h 1451"/>
                <a:gd name="T80" fmla="*/ 12 w 1014"/>
                <a:gd name="T81" fmla="*/ 178 h 1451"/>
                <a:gd name="T82" fmla="*/ 41 w 1014"/>
                <a:gd name="T83" fmla="*/ 152 h 1451"/>
                <a:gd name="T84" fmla="*/ 57 w 1014"/>
                <a:gd name="T85" fmla="*/ 145 h 1451"/>
                <a:gd name="T86" fmla="*/ 95 w 1014"/>
                <a:gd name="T87" fmla="*/ 131 h 1451"/>
                <a:gd name="T88" fmla="*/ 154 w 1014"/>
                <a:gd name="T89" fmla="*/ 109 h 1451"/>
                <a:gd name="T90" fmla="*/ 234 w 1014"/>
                <a:gd name="T91" fmla="*/ 86 h 1451"/>
                <a:gd name="T92" fmla="*/ 336 w 1014"/>
                <a:gd name="T93" fmla="*/ 61 h 1451"/>
                <a:gd name="T94" fmla="*/ 457 w 1014"/>
                <a:gd name="T95" fmla="*/ 38 h 1451"/>
                <a:gd name="T96" fmla="*/ 599 w 1014"/>
                <a:gd name="T97" fmla="*/ 19 h 1451"/>
                <a:gd name="T98" fmla="*/ 760 w 1014"/>
                <a:gd name="T99" fmla="*/ 5 h 1451"/>
                <a:gd name="T100" fmla="*/ 941 w 1014"/>
                <a:gd name="T101" fmla="*/ 0 h 1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14" h="1451">
                  <a:moveTo>
                    <a:pt x="869" y="146"/>
                  </a:moveTo>
                  <a:lnTo>
                    <a:pt x="777" y="150"/>
                  </a:lnTo>
                  <a:lnTo>
                    <a:pt x="691" y="156"/>
                  </a:lnTo>
                  <a:lnTo>
                    <a:pt x="610" y="163"/>
                  </a:lnTo>
                  <a:lnTo>
                    <a:pt x="535" y="173"/>
                  </a:lnTo>
                  <a:lnTo>
                    <a:pt x="466" y="184"/>
                  </a:lnTo>
                  <a:lnTo>
                    <a:pt x="402" y="196"/>
                  </a:lnTo>
                  <a:lnTo>
                    <a:pt x="344" y="209"/>
                  </a:lnTo>
                  <a:lnTo>
                    <a:pt x="293" y="221"/>
                  </a:lnTo>
                  <a:lnTo>
                    <a:pt x="247" y="234"/>
                  </a:lnTo>
                  <a:lnTo>
                    <a:pt x="208" y="246"/>
                  </a:lnTo>
                  <a:lnTo>
                    <a:pt x="174" y="256"/>
                  </a:lnTo>
                  <a:lnTo>
                    <a:pt x="193" y="297"/>
                  </a:lnTo>
                  <a:lnTo>
                    <a:pt x="213" y="343"/>
                  </a:lnTo>
                  <a:lnTo>
                    <a:pt x="234" y="393"/>
                  </a:lnTo>
                  <a:lnTo>
                    <a:pt x="256" y="448"/>
                  </a:lnTo>
                  <a:lnTo>
                    <a:pt x="279" y="505"/>
                  </a:lnTo>
                  <a:lnTo>
                    <a:pt x="302" y="566"/>
                  </a:lnTo>
                  <a:lnTo>
                    <a:pt x="325" y="628"/>
                  </a:lnTo>
                  <a:lnTo>
                    <a:pt x="348" y="691"/>
                  </a:lnTo>
                  <a:lnTo>
                    <a:pt x="372" y="756"/>
                  </a:lnTo>
                  <a:lnTo>
                    <a:pt x="395" y="820"/>
                  </a:lnTo>
                  <a:lnTo>
                    <a:pt x="418" y="884"/>
                  </a:lnTo>
                  <a:lnTo>
                    <a:pt x="440" y="947"/>
                  </a:lnTo>
                  <a:lnTo>
                    <a:pt x="462" y="1009"/>
                  </a:lnTo>
                  <a:lnTo>
                    <a:pt x="482" y="1067"/>
                  </a:lnTo>
                  <a:lnTo>
                    <a:pt x="501" y="1124"/>
                  </a:lnTo>
                  <a:lnTo>
                    <a:pt x="519" y="1176"/>
                  </a:lnTo>
                  <a:lnTo>
                    <a:pt x="534" y="1224"/>
                  </a:lnTo>
                  <a:lnTo>
                    <a:pt x="548" y="1268"/>
                  </a:lnTo>
                  <a:lnTo>
                    <a:pt x="560" y="1307"/>
                  </a:lnTo>
                  <a:lnTo>
                    <a:pt x="869" y="1307"/>
                  </a:lnTo>
                  <a:lnTo>
                    <a:pt x="869" y="146"/>
                  </a:lnTo>
                  <a:close/>
                  <a:moveTo>
                    <a:pt x="941" y="0"/>
                  </a:moveTo>
                  <a:lnTo>
                    <a:pt x="961" y="3"/>
                  </a:lnTo>
                  <a:lnTo>
                    <a:pt x="978" y="10"/>
                  </a:lnTo>
                  <a:lnTo>
                    <a:pt x="993" y="21"/>
                  </a:lnTo>
                  <a:lnTo>
                    <a:pt x="1004" y="36"/>
                  </a:lnTo>
                  <a:lnTo>
                    <a:pt x="1012" y="53"/>
                  </a:lnTo>
                  <a:lnTo>
                    <a:pt x="1014" y="72"/>
                  </a:lnTo>
                  <a:lnTo>
                    <a:pt x="1014" y="1378"/>
                  </a:lnTo>
                  <a:lnTo>
                    <a:pt x="1012" y="1399"/>
                  </a:lnTo>
                  <a:lnTo>
                    <a:pt x="1004" y="1415"/>
                  </a:lnTo>
                  <a:lnTo>
                    <a:pt x="993" y="1430"/>
                  </a:lnTo>
                  <a:lnTo>
                    <a:pt x="978" y="1442"/>
                  </a:lnTo>
                  <a:lnTo>
                    <a:pt x="961" y="1449"/>
                  </a:lnTo>
                  <a:lnTo>
                    <a:pt x="941" y="1451"/>
                  </a:lnTo>
                  <a:lnTo>
                    <a:pt x="506" y="1451"/>
                  </a:lnTo>
                  <a:lnTo>
                    <a:pt x="487" y="1449"/>
                  </a:lnTo>
                  <a:lnTo>
                    <a:pt x="469" y="1442"/>
                  </a:lnTo>
                  <a:lnTo>
                    <a:pt x="454" y="1430"/>
                  </a:lnTo>
                  <a:lnTo>
                    <a:pt x="444" y="1415"/>
                  </a:lnTo>
                  <a:lnTo>
                    <a:pt x="435" y="1399"/>
                  </a:lnTo>
                  <a:lnTo>
                    <a:pt x="428" y="1372"/>
                  </a:lnTo>
                  <a:lnTo>
                    <a:pt x="418" y="1340"/>
                  </a:lnTo>
                  <a:lnTo>
                    <a:pt x="407" y="1304"/>
                  </a:lnTo>
                  <a:lnTo>
                    <a:pt x="394" y="1263"/>
                  </a:lnTo>
                  <a:lnTo>
                    <a:pt x="379" y="1218"/>
                  </a:lnTo>
                  <a:lnTo>
                    <a:pt x="363" y="1170"/>
                  </a:lnTo>
                  <a:lnTo>
                    <a:pt x="346" y="1119"/>
                  </a:lnTo>
                  <a:lnTo>
                    <a:pt x="327" y="1066"/>
                  </a:lnTo>
                  <a:lnTo>
                    <a:pt x="308" y="1010"/>
                  </a:lnTo>
                  <a:lnTo>
                    <a:pt x="288" y="953"/>
                  </a:lnTo>
                  <a:lnTo>
                    <a:pt x="268" y="895"/>
                  </a:lnTo>
                  <a:lnTo>
                    <a:pt x="247" y="837"/>
                  </a:lnTo>
                  <a:lnTo>
                    <a:pt x="226" y="779"/>
                  </a:lnTo>
                  <a:lnTo>
                    <a:pt x="205" y="721"/>
                  </a:lnTo>
                  <a:lnTo>
                    <a:pt x="184" y="664"/>
                  </a:lnTo>
                  <a:lnTo>
                    <a:pt x="163" y="609"/>
                  </a:lnTo>
                  <a:lnTo>
                    <a:pt x="143" y="555"/>
                  </a:lnTo>
                  <a:lnTo>
                    <a:pt x="122" y="504"/>
                  </a:lnTo>
                  <a:lnTo>
                    <a:pt x="102" y="456"/>
                  </a:lnTo>
                  <a:lnTo>
                    <a:pt x="84" y="411"/>
                  </a:lnTo>
                  <a:lnTo>
                    <a:pt x="66" y="370"/>
                  </a:lnTo>
                  <a:lnTo>
                    <a:pt x="51" y="334"/>
                  </a:lnTo>
                  <a:lnTo>
                    <a:pt x="36" y="303"/>
                  </a:lnTo>
                  <a:lnTo>
                    <a:pt x="22" y="276"/>
                  </a:lnTo>
                  <a:lnTo>
                    <a:pt x="10" y="256"/>
                  </a:lnTo>
                  <a:lnTo>
                    <a:pt x="3" y="237"/>
                  </a:lnTo>
                  <a:lnTo>
                    <a:pt x="0" y="217"/>
                  </a:lnTo>
                  <a:lnTo>
                    <a:pt x="3" y="197"/>
                  </a:lnTo>
                  <a:lnTo>
                    <a:pt x="12" y="178"/>
                  </a:lnTo>
                  <a:lnTo>
                    <a:pt x="24" y="163"/>
                  </a:lnTo>
                  <a:lnTo>
                    <a:pt x="41" y="152"/>
                  </a:lnTo>
                  <a:lnTo>
                    <a:pt x="46" y="150"/>
                  </a:lnTo>
                  <a:lnTo>
                    <a:pt x="57" y="145"/>
                  </a:lnTo>
                  <a:lnTo>
                    <a:pt x="73" y="139"/>
                  </a:lnTo>
                  <a:lnTo>
                    <a:pt x="95" y="131"/>
                  </a:lnTo>
                  <a:lnTo>
                    <a:pt x="121" y="121"/>
                  </a:lnTo>
                  <a:lnTo>
                    <a:pt x="154" y="109"/>
                  </a:lnTo>
                  <a:lnTo>
                    <a:pt x="191" y="98"/>
                  </a:lnTo>
                  <a:lnTo>
                    <a:pt x="234" y="86"/>
                  </a:lnTo>
                  <a:lnTo>
                    <a:pt x="283" y="74"/>
                  </a:lnTo>
                  <a:lnTo>
                    <a:pt x="336" y="61"/>
                  </a:lnTo>
                  <a:lnTo>
                    <a:pt x="394" y="49"/>
                  </a:lnTo>
                  <a:lnTo>
                    <a:pt x="457" y="38"/>
                  </a:lnTo>
                  <a:lnTo>
                    <a:pt x="526" y="27"/>
                  </a:lnTo>
                  <a:lnTo>
                    <a:pt x="599" y="19"/>
                  </a:lnTo>
                  <a:lnTo>
                    <a:pt x="678" y="11"/>
                  </a:lnTo>
                  <a:lnTo>
                    <a:pt x="760" y="5"/>
                  </a:lnTo>
                  <a:lnTo>
                    <a:pt x="849" y="1"/>
                  </a:lnTo>
                  <a:lnTo>
                    <a:pt x="9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3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055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385EDA0-CA59-4EBE-A80B-156D7E00DEB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7" r="24887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4551902" y="0"/>
            <a:ext cx="4592097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33" name="Title 2"/>
          <p:cNvSpPr txBox="1">
            <a:spLocks/>
          </p:cNvSpPr>
          <p:nvPr/>
        </p:nvSpPr>
        <p:spPr>
          <a:xfrm>
            <a:off x="403124" y="281998"/>
            <a:ext cx="3797088" cy="4308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j-ea"/>
              </a:rPr>
              <a:t>Key Takeaways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53C3CB"/>
              </a:solidFill>
              <a:effectLst/>
              <a:uLnTx/>
              <a:uFillTx/>
              <a:latin typeface="Roboto"/>
              <a:ea typeface="+mj-ea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1104642" y="1331981"/>
            <a:ext cx="0" cy="548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270018" y="1319043"/>
            <a:ext cx="3047255" cy="5745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53C3CB"/>
                </a:solidFill>
                <a:latin typeface="Roboto"/>
              </a:rPr>
              <a:t>5G Offers Robust CIM 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53C3CB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>
                    <a:lumMod val="65000"/>
                  </a:srgbClr>
                </a:solidFill>
                <a:latin typeface="Roboto"/>
              </a:rPr>
              <a:t>Defined and standardized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1104641" y="2090817"/>
            <a:ext cx="0" cy="54864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270019" y="2077879"/>
            <a:ext cx="2930192" cy="5745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  <a:t>SBA Supports Authentication</a:t>
            </a:r>
            <a:r>
              <a:rPr kumimoji="0" lang="en-US" sz="1200" b="1" i="0" u="none" strike="noStrike" kern="1200" cap="none" spc="0" normalizeH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  <a:t> 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3DB2C4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 dirty="0">
                <a:solidFill>
                  <a:srgbClr val="FFFFFF">
                    <a:lumMod val="65000"/>
                  </a:srgbClr>
                </a:solidFill>
                <a:latin typeface="Roboto"/>
              </a:rPr>
              <a:t>UDM is key network function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1104641" y="2910290"/>
            <a:ext cx="0" cy="54864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270019" y="2897352"/>
            <a:ext cx="3047254" cy="5745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sz="1200" b="1" dirty="0">
                <a:solidFill>
                  <a:srgbClr val="3DB2C4"/>
                </a:solidFill>
              </a:rPr>
              <a:t>Subscription and User Models</a:t>
            </a:r>
          </a:p>
          <a:p>
            <a:pPr lvl="0">
              <a:lnSpc>
                <a:spcPct val="150000"/>
              </a:lnSpc>
              <a:defRPr/>
            </a:pPr>
            <a:r>
              <a:rPr lang="en-US" sz="1000" dirty="0">
                <a:solidFill>
                  <a:srgbClr val="FFFFFF">
                    <a:lumMod val="65000"/>
                  </a:srgbClr>
                </a:solidFill>
              </a:rPr>
              <a:t>Increases leverage and collaboration</a:t>
            </a:r>
            <a:endParaRPr lang="en-US" sz="1000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67393" y="1190803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n-ea"/>
              </a:rPr>
              <a:t>01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7392" y="1949639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  <a:t>02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3DB2C4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67392" y="2769112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AA4BE"/>
                </a:solidFill>
                <a:effectLst/>
                <a:uLnTx/>
                <a:uFillTx/>
                <a:latin typeface="Roboto"/>
                <a:ea typeface="+mn-ea"/>
              </a:rPr>
              <a:t>03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AA4BE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8777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5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5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/>
      <p:bldP spid="39" grpId="0"/>
      <p:bldP spid="41" grpId="0"/>
      <p:bldP spid="42" grpId="0"/>
      <p:bldP spid="43" grpId="0"/>
      <p:bldP spid="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24D47B0-21EE-4E58-BC25-6AC912EB33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0"/>
            <a:ext cx="9144000" cy="514984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2"/>
                </a:solidFill>
              </a:rPr>
              <a:t>RAN and Core Network Security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07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0A7F172C5EE048A75076ADC8E355A4" ma:contentTypeVersion="12" ma:contentTypeDescription="Create a new document." ma:contentTypeScope="" ma:versionID="d5564840f3dc95dd7744c1c0e843219c">
  <xsd:schema xmlns:xsd="http://www.w3.org/2001/XMLSchema" xmlns:xs="http://www.w3.org/2001/XMLSchema" xmlns:p="http://schemas.microsoft.com/office/2006/metadata/properties" xmlns:ns2="fc7a74ca-ef6e-4b0f-95f3-d7c4a276d6d9" xmlns:ns3="3eaacd65-9674-480c-8572-fc08d144a0a5" targetNamespace="http://schemas.microsoft.com/office/2006/metadata/properties" ma:root="true" ma:fieldsID="eb681e6806ee1c6ae2d69695dd396ba4" ns2:_="" ns3:_="">
    <xsd:import namespace="fc7a74ca-ef6e-4b0f-95f3-d7c4a276d6d9"/>
    <xsd:import namespace="3eaacd65-9674-480c-8572-fc08d144a0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7a74ca-ef6e-4b0f-95f3-d7c4a276d6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711ad0ef-fa38-40c9-ade1-7f2ab384886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aacd65-9674-480c-8572-fc08d144a0a5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1d19a16b-9ab7-4ea1-87eb-4e85f9d6deca}" ma:internalName="TaxCatchAll" ma:showField="CatchAllData" ma:web="3eaacd65-9674-480c-8572-fc08d144a0a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eaacd65-9674-480c-8572-fc08d144a0a5" xsi:nil="true"/>
    <lcf76f155ced4ddcb4097134ff3c332f xmlns="fc7a74ca-ef6e-4b0f-95f3-d7c4a276d6d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CBABCA7-55C9-4867-965C-C15B1F5F5C1D}"/>
</file>

<file path=customXml/itemProps2.xml><?xml version="1.0" encoding="utf-8"?>
<ds:datastoreItem xmlns:ds="http://schemas.openxmlformats.org/officeDocument/2006/customXml" ds:itemID="{0B9A5DC6-8C5A-4CEA-8865-CB953AB458F1}"/>
</file>

<file path=customXml/itemProps3.xml><?xml version="1.0" encoding="utf-8"?>
<ds:datastoreItem xmlns:ds="http://schemas.openxmlformats.org/officeDocument/2006/customXml" ds:itemID="{DA4ABEE9-99A8-415E-869F-4ECE23D848CB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13090</TotalTime>
  <Words>342</Words>
  <Application>Microsoft Office PowerPoint</Application>
  <PresentationFormat>On-screen Show (16:9)</PresentationFormat>
  <Paragraphs>118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Linux Libertine</vt:lpstr>
      <vt:lpstr>Roboto</vt:lpstr>
      <vt:lpstr>Wingdings</vt:lpstr>
      <vt:lpstr>Basic Slide Master</vt:lpstr>
      <vt:lpstr>2_Basic Slide Master</vt:lpstr>
      <vt:lpstr>1_Basic Slide Master</vt:lpstr>
      <vt:lpstr>PowerPoint Presentation</vt:lpstr>
      <vt:lpstr>Centralized Identity Management</vt:lpstr>
      <vt:lpstr>PowerPoint Presentation</vt:lpstr>
      <vt:lpstr>PowerPoint Presentation</vt:lpstr>
      <vt:lpstr>PowerPoint Presentation</vt:lpstr>
      <vt:lpstr>PowerPoint Presentation</vt:lpstr>
      <vt:lpstr>Use Cases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Priya Vishwakarma</cp:lastModifiedBy>
  <cp:revision>955</cp:revision>
  <dcterms:created xsi:type="dcterms:W3CDTF">2017-10-12T21:25:20Z</dcterms:created>
  <dcterms:modified xsi:type="dcterms:W3CDTF">2021-07-20T06:23:48Z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0x010100D70A7F172C5EE048A75076ADC8E355A4</vt:lpwstr>
  </property>
</Properties>
</file>