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theme/theme5.xml" ContentType="application/vnd.openxmlformats-officedocument.theme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9" r:id="rId2"/>
    <p:sldMasterId id="2147484014" r:id="rId3"/>
  </p:sldMasterIdLst>
  <p:notesMasterIdLst>
    <p:notesMasterId r:id="rId10"/>
  </p:notesMasterIdLst>
  <p:handoutMasterIdLst>
    <p:handoutMasterId r:id="rId11"/>
  </p:handoutMasterIdLst>
  <p:sldIdLst>
    <p:sldId id="1378" r:id="rId4"/>
    <p:sldId id="1394" r:id="rId5"/>
    <p:sldId id="1395" r:id="rId6"/>
    <p:sldId id="1397" r:id="rId7"/>
    <p:sldId id="1207" r:id="rId8"/>
    <p:sldId id="1374" r:id="rId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Newman" initials="BN" lastIdx="1" clrIdx="0">
    <p:extLst>
      <p:ext uri="{19B8F6BF-5375-455C-9EA6-DF929625EA0E}">
        <p15:presenceInfo xmlns:p15="http://schemas.microsoft.com/office/powerpoint/2012/main" userId="189032568c5655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62E"/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2" autoAdjust="0"/>
    <p:restoredTop sz="96357" autoAdjust="0"/>
  </p:normalViewPr>
  <p:slideViewPr>
    <p:cSldViewPr snapToGrid="0">
      <p:cViewPr varScale="1">
        <p:scale>
          <a:sx n="89" d="100"/>
          <a:sy n="89" d="100"/>
        </p:scale>
        <p:origin x="66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17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3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455A23-BB54-440E-BC88-B4C86050F33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F5040A-FFF3-485E-B755-0C4264F11586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900" dirty="0"/>
            <a:t>RAN Security</a:t>
          </a:r>
        </a:p>
      </dgm:t>
    </dgm:pt>
    <dgm:pt modelId="{AA9947E2-8587-4EFB-9064-64074052C9DB}" type="parTrans" cxnId="{6493B764-52D1-4BA9-93EF-1782711B0887}">
      <dgm:prSet/>
      <dgm:spPr/>
      <dgm:t>
        <a:bodyPr/>
        <a:lstStyle/>
        <a:p>
          <a:endParaRPr lang="en-US"/>
        </a:p>
      </dgm:t>
    </dgm:pt>
    <dgm:pt modelId="{1BB2E515-2CB8-4EF5-8446-60ADC2AE19C5}" type="sibTrans" cxnId="{6493B764-52D1-4BA9-93EF-1782711B0887}">
      <dgm:prSet/>
      <dgm:spPr/>
      <dgm:t>
        <a:bodyPr/>
        <a:lstStyle/>
        <a:p>
          <a:endParaRPr lang="en-US"/>
        </a:p>
      </dgm:t>
    </dgm:pt>
    <dgm:pt modelId="{1A619080-3DF8-498E-8848-93C6A6621E57}">
      <dgm:prSet phldrT="[Text]" custT="1"/>
      <dgm:spPr/>
      <dgm:t>
        <a:bodyPr/>
        <a:lstStyle/>
        <a:p>
          <a:r>
            <a:rPr lang="en-US" sz="900" dirty="0"/>
            <a:t>Secure Communications</a:t>
          </a:r>
        </a:p>
      </dgm:t>
    </dgm:pt>
    <dgm:pt modelId="{F61EA471-3173-4DA4-BDE0-2609B632EA66}" type="parTrans" cxnId="{17F3B79C-EA49-4206-92FF-3A94EC483DDE}">
      <dgm:prSet/>
      <dgm:spPr/>
      <dgm:t>
        <a:bodyPr/>
        <a:lstStyle/>
        <a:p>
          <a:endParaRPr lang="en-US"/>
        </a:p>
      </dgm:t>
    </dgm:pt>
    <dgm:pt modelId="{087620AF-B373-458F-8F20-705706E68E86}" type="sibTrans" cxnId="{17F3B79C-EA49-4206-92FF-3A94EC483DDE}">
      <dgm:prSet/>
      <dgm:spPr/>
      <dgm:t>
        <a:bodyPr/>
        <a:lstStyle/>
        <a:p>
          <a:endParaRPr lang="en-US"/>
        </a:p>
      </dgm:t>
    </dgm:pt>
    <dgm:pt modelId="{AD78484D-8517-4FAF-9C55-F0C512BDE0CE}">
      <dgm:prSet phldrT="[Text]"/>
      <dgm:spPr/>
      <dgm:t>
        <a:bodyPr/>
        <a:lstStyle/>
        <a:p>
          <a:r>
            <a:rPr lang="en-US" dirty="0"/>
            <a:t>Confidentiality</a:t>
          </a:r>
        </a:p>
      </dgm:t>
    </dgm:pt>
    <dgm:pt modelId="{830CCFF7-9272-400C-BF58-4DB182BD9216}" type="parTrans" cxnId="{F78AE0BF-CAFC-4858-94BC-7D1D479C5F52}">
      <dgm:prSet/>
      <dgm:spPr/>
      <dgm:t>
        <a:bodyPr/>
        <a:lstStyle/>
        <a:p>
          <a:endParaRPr lang="en-US"/>
        </a:p>
      </dgm:t>
    </dgm:pt>
    <dgm:pt modelId="{F8C8D1B8-85A0-4870-8A24-243C383AEF86}" type="sibTrans" cxnId="{F78AE0BF-CAFC-4858-94BC-7D1D479C5F52}">
      <dgm:prSet/>
      <dgm:spPr/>
      <dgm:t>
        <a:bodyPr/>
        <a:lstStyle/>
        <a:p>
          <a:endParaRPr lang="en-US"/>
        </a:p>
      </dgm:t>
    </dgm:pt>
    <dgm:pt modelId="{CC7EB465-CFAD-4F6B-8CC3-7F6C719E8D7C}">
      <dgm:prSet phldrT="[Text]"/>
      <dgm:spPr/>
      <dgm:t>
        <a:bodyPr/>
        <a:lstStyle/>
        <a:p>
          <a:r>
            <a:rPr lang="en-US" dirty="0"/>
            <a:t>Integrity</a:t>
          </a:r>
        </a:p>
      </dgm:t>
    </dgm:pt>
    <dgm:pt modelId="{92647421-B908-4DC1-ABD1-D9162E23D2E3}" type="parTrans" cxnId="{04410E5A-7C4C-4AE1-AD78-09A3B7A7FF78}">
      <dgm:prSet/>
      <dgm:spPr/>
      <dgm:t>
        <a:bodyPr/>
        <a:lstStyle/>
        <a:p>
          <a:endParaRPr lang="en-US"/>
        </a:p>
      </dgm:t>
    </dgm:pt>
    <dgm:pt modelId="{5CC492C1-C8E4-4C3D-AEB5-00EDCB27D49B}" type="sibTrans" cxnId="{04410E5A-7C4C-4AE1-AD78-09A3B7A7FF78}">
      <dgm:prSet/>
      <dgm:spPr/>
      <dgm:t>
        <a:bodyPr/>
        <a:lstStyle/>
        <a:p>
          <a:endParaRPr lang="en-US"/>
        </a:p>
      </dgm:t>
    </dgm:pt>
    <dgm:pt modelId="{05DEEEAE-3012-4224-AB3D-5BE82A085F39}">
      <dgm:prSet phldrT="[Text]"/>
      <dgm:spPr/>
      <dgm:t>
        <a:bodyPr/>
        <a:lstStyle/>
        <a:p>
          <a:r>
            <a:rPr lang="en-US" dirty="0"/>
            <a:t>Secure Management</a:t>
          </a:r>
        </a:p>
      </dgm:t>
    </dgm:pt>
    <dgm:pt modelId="{6BBA01DB-9D34-42E8-B174-4222567B1A7D}" type="parTrans" cxnId="{B6A409DA-AB63-487F-8293-AE9AEBAB3220}">
      <dgm:prSet/>
      <dgm:spPr/>
      <dgm:t>
        <a:bodyPr/>
        <a:lstStyle/>
        <a:p>
          <a:endParaRPr lang="en-US"/>
        </a:p>
      </dgm:t>
    </dgm:pt>
    <dgm:pt modelId="{82038FA6-958F-4EB0-BF86-0D29E16120E4}" type="sibTrans" cxnId="{B6A409DA-AB63-487F-8293-AE9AEBAB3220}">
      <dgm:prSet/>
      <dgm:spPr/>
      <dgm:t>
        <a:bodyPr/>
        <a:lstStyle/>
        <a:p>
          <a:endParaRPr lang="en-US"/>
        </a:p>
      </dgm:t>
    </dgm:pt>
    <dgm:pt modelId="{D2D841A7-12C3-49DC-9AFB-A59ED460D067}">
      <dgm:prSet phldrT="[Text]"/>
      <dgm:spPr/>
      <dgm:t>
        <a:bodyPr/>
        <a:lstStyle/>
        <a:p>
          <a:r>
            <a:rPr lang="en-US" dirty="0"/>
            <a:t>Integrity</a:t>
          </a:r>
        </a:p>
      </dgm:t>
    </dgm:pt>
    <dgm:pt modelId="{98C807BC-D26A-4DD2-BAAC-794C9EC4E1E4}" type="parTrans" cxnId="{9A7C477A-448F-4C72-9B70-77F3FCEA0085}">
      <dgm:prSet/>
      <dgm:spPr/>
      <dgm:t>
        <a:bodyPr/>
        <a:lstStyle/>
        <a:p>
          <a:endParaRPr lang="en-US"/>
        </a:p>
      </dgm:t>
    </dgm:pt>
    <dgm:pt modelId="{972EAE63-7A8A-4C71-A8E4-11F73B1EB0A2}" type="sibTrans" cxnId="{9A7C477A-448F-4C72-9B70-77F3FCEA0085}">
      <dgm:prSet/>
      <dgm:spPr/>
      <dgm:t>
        <a:bodyPr/>
        <a:lstStyle/>
        <a:p>
          <a:endParaRPr lang="en-US"/>
        </a:p>
      </dgm:t>
    </dgm:pt>
    <dgm:pt modelId="{5330A385-2238-4EF8-A905-2188C3A763AE}">
      <dgm:prSet phldrT="[Text]"/>
      <dgm:spPr/>
      <dgm:t>
        <a:bodyPr/>
        <a:lstStyle/>
        <a:p>
          <a:r>
            <a:rPr lang="en-US" dirty="0"/>
            <a:t>Control Plane</a:t>
          </a:r>
        </a:p>
        <a:p>
          <a:r>
            <a:rPr lang="en-US" dirty="0"/>
            <a:t>Encryption</a:t>
          </a:r>
        </a:p>
      </dgm:t>
    </dgm:pt>
    <dgm:pt modelId="{02DC6828-EC33-4E8A-9E02-4EB2959E7060}" type="parTrans" cxnId="{3300A9E1-0607-4B86-B487-B08F6C1ADD8B}">
      <dgm:prSet/>
      <dgm:spPr/>
      <dgm:t>
        <a:bodyPr/>
        <a:lstStyle/>
        <a:p>
          <a:endParaRPr lang="en-US"/>
        </a:p>
      </dgm:t>
    </dgm:pt>
    <dgm:pt modelId="{516B8123-825A-42E7-BF52-C84CBB419F66}" type="sibTrans" cxnId="{3300A9E1-0607-4B86-B487-B08F6C1ADD8B}">
      <dgm:prSet/>
      <dgm:spPr/>
      <dgm:t>
        <a:bodyPr/>
        <a:lstStyle/>
        <a:p>
          <a:endParaRPr lang="en-US"/>
        </a:p>
      </dgm:t>
    </dgm:pt>
    <dgm:pt modelId="{267C41B0-8251-4747-AB2E-56E75479DAAE}">
      <dgm:prSet phldrT="[Text]"/>
      <dgm:spPr/>
      <dgm:t>
        <a:bodyPr/>
        <a:lstStyle/>
        <a:p>
          <a:r>
            <a:rPr lang="en-US" dirty="0"/>
            <a:t>User Plane</a:t>
          </a:r>
        </a:p>
        <a:p>
          <a:r>
            <a:rPr lang="en-US" dirty="0"/>
            <a:t>Encryption</a:t>
          </a:r>
        </a:p>
      </dgm:t>
    </dgm:pt>
    <dgm:pt modelId="{C0E9C704-43F7-4007-9406-FF1A9675FF94}" type="parTrans" cxnId="{70E9D2B8-EC0F-45A5-9ED3-AAC87EB4ADEF}">
      <dgm:prSet/>
      <dgm:spPr/>
      <dgm:t>
        <a:bodyPr/>
        <a:lstStyle/>
        <a:p>
          <a:endParaRPr lang="en-US"/>
        </a:p>
      </dgm:t>
    </dgm:pt>
    <dgm:pt modelId="{06EEFE97-BB01-4BEB-8F57-FFE7A78BE0DC}" type="sibTrans" cxnId="{70E9D2B8-EC0F-45A5-9ED3-AAC87EB4ADEF}">
      <dgm:prSet/>
      <dgm:spPr/>
      <dgm:t>
        <a:bodyPr/>
        <a:lstStyle/>
        <a:p>
          <a:endParaRPr lang="en-US"/>
        </a:p>
      </dgm:t>
    </dgm:pt>
    <dgm:pt modelId="{8A33CC6E-1A7F-4AF2-BE7E-8DC9E2AC5859}">
      <dgm:prSet phldrT="[Text]"/>
      <dgm:spPr/>
      <dgm:t>
        <a:bodyPr/>
        <a:lstStyle/>
        <a:p>
          <a:r>
            <a:rPr lang="en-US" dirty="0"/>
            <a:t>User Plane</a:t>
          </a:r>
        </a:p>
        <a:p>
          <a:r>
            <a:rPr lang="en-US" dirty="0"/>
            <a:t>Encryption</a:t>
          </a:r>
        </a:p>
      </dgm:t>
    </dgm:pt>
    <dgm:pt modelId="{18CEA76C-1D72-4AFF-AFE2-AAB275A7D3C0}" type="parTrans" cxnId="{EBEAF334-1EF9-47D4-9417-56539495A077}">
      <dgm:prSet/>
      <dgm:spPr/>
      <dgm:t>
        <a:bodyPr/>
        <a:lstStyle/>
        <a:p>
          <a:endParaRPr lang="en-US"/>
        </a:p>
      </dgm:t>
    </dgm:pt>
    <dgm:pt modelId="{B3A9B1E3-37D1-46C7-A19A-4FF744D66A14}" type="sibTrans" cxnId="{EBEAF334-1EF9-47D4-9417-56539495A077}">
      <dgm:prSet/>
      <dgm:spPr/>
      <dgm:t>
        <a:bodyPr/>
        <a:lstStyle/>
        <a:p>
          <a:endParaRPr lang="en-US"/>
        </a:p>
      </dgm:t>
    </dgm:pt>
    <dgm:pt modelId="{448ECA38-2D72-49D6-9C7E-BFD7B1C3D65B}">
      <dgm:prSet phldrT="[Text]"/>
      <dgm:spPr/>
      <dgm:t>
        <a:bodyPr/>
        <a:lstStyle/>
        <a:p>
          <a:r>
            <a:rPr lang="en-US" dirty="0"/>
            <a:t>Control Plane</a:t>
          </a:r>
        </a:p>
        <a:p>
          <a:r>
            <a:rPr lang="en-US" dirty="0"/>
            <a:t>Encryption</a:t>
          </a:r>
        </a:p>
      </dgm:t>
    </dgm:pt>
    <dgm:pt modelId="{A1C436C7-A683-4DB3-8FBA-03F974AFC0D7}" type="parTrans" cxnId="{64E523FF-BF9A-47C9-B9D7-1BAF31A95B57}">
      <dgm:prSet/>
      <dgm:spPr/>
      <dgm:t>
        <a:bodyPr/>
        <a:lstStyle/>
        <a:p>
          <a:endParaRPr lang="en-US"/>
        </a:p>
      </dgm:t>
    </dgm:pt>
    <dgm:pt modelId="{68A362BF-37EA-4A2B-9830-DCE49D9C846E}" type="sibTrans" cxnId="{64E523FF-BF9A-47C9-B9D7-1BAF31A95B57}">
      <dgm:prSet/>
      <dgm:spPr/>
      <dgm:t>
        <a:bodyPr/>
        <a:lstStyle/>
        <a:p>
          <a:endParaRPr lang="en-US"/>
        </a:p>
      </dgm:t>
    </dgm:pt>
    <dgm:pt modelId="{AFF5B105-1FFA-42D9-9161-0B4C53CDD61A}">
      <dgm:prSet phldrT="[Text]"/>
      <dgm:spPr/>
      <dgm:t>
        <a:bodyPr/>
        <a:lstStyle/>
        <a:p>
          <a:r>
            <a:rPr lang="en-US" dirty="0"/>
            <a:t>Key Protection</a:t>
          </a:r>
        </a:p>
      </dgm:t>
    </dgm:pt>
    <dgm:pt modelId="{71B9CAAC-3E71-4F36-B2D8-ADDA053A8115}" type="parTrans" cxnId="{03681E90-232F-4527-B41C-487A22A50E00}">
      <dgm:prSet/>
      <dgm:spPr/>
      <dgm:t>
        <a:bodyPr/>
        <a:lstStyle/>
        <a:p>
          <a:endParaRPr lang="en-US"/>
        </a:p>
      </dgm:t>
    </dgm:pt>
    <dgm:pt modelId="{A237F223-9D35-41A8-B2A0-EC5AAC179653}" type="sibTrans" cxnId="{03681E90-232F-4527-B41C-487A22A50E00}">
      <dgm:prSet/>
      <dgm:spPr/>
      <dgm:t>
        <a:bodyPr/>
        <a:lstStyle/>
        <a:p>
          <a:endParaRPr lang="en-US"/>
        </a:p>
      </dgm:t>
    </dgm:pt>
    <dgm:pt modelId="{6B7D3042-81BF-4756-B982-260F85D9B169}">
      <dgm:prSet phldrT="[Text]"/>
      <dgm:spPr/>
      <dgm:t>
        <a:bodyPr/>
        <a:lstStyle/>
        <a:p>
          <a:r>
            <a:rPr lang="en-US" dirty="0"/>
            <a:t>Secure Environment</a:t>
          </a:r>
        </a:p>
      </dgm:t>
    </dgm:pt>
    <dgm:pt modelId="{9F9EEECF-B300-48EB-9B89-13A462021839}" type="parTrans" cxnId="{F03E4668-7C95-4259-A924-E9FD4A77B41F}">
      <dgm:prSet/>
      <dgm:spPr/>
      <dgm:t>
        <a:bodyPr/>
        <a:lstStyle/>
        <a:p>
          <a:endParaRPr lang="en-US"/>
        </a:p>
      </dgm:t>
    </dgm:pt>
    <dgm:pt modelId="{B8AE2D31-9F24-43F4-8122-CF8CB258D036}" type="sibTrans" cxnId="{F03E4668-7C95-4259-A924-E9FD4A77B41F}">
      <dgm:prSet/>
      <dgm:spPr/>
      <dgm:t>
        <a:bodyPr/>
        <a:lstStyle/>
        <a:p>
          <a:endParaRPr lang="en-US"/>
        </a:p>
      </dgm:t>
    </dgm:pt>
    <dgm:pt modelId="{AB1FF6FE-10A1-4D4A-B82A-4747F96B24E1}">
      <dgm:prSet phldrT="[Text]"/>
      <dgm:spPr/>
      <dgm:t>
        <a:bodyPr/>
        <a:lstStyle/>
        <a:p>
          <a:r>
            <a:rPr lang="en-US" dirty="0"/>
            <a:t>Authentication &amp; Authorization</a:t>
          </a:r>
        </a:p>
      </dgm:t>
    </dgm:pt>
    <dgm:pt modelId="{4C481A6E-5AC5-4F1A-AE06-1363F8E82CE4}" type="parTrans" cxnId="{C8254E9C-510B-478B-BC6A-1EAEEFA5CBD9}">
      <dgm:prSet/>
      <dgm:spPr/>
      <dgm:t>
        <a:bodyPr/>
        <a:lstStyle/>
        <a:p>
          <a:endParaRPr lang="en-US"/>
        </a:p>
      </dgm:t>
    </dgm:pt>
    <dgm:pt modelId="{9A3CF819-4B28-4860-8936-C03E58DFEEBA}" type="sibTrans" cxnId="{C8254E9C-510B-478B-BC6A-1EAEEFA5CBD9}">
      <dgm:prSet/>
      <dgm:spPr/>
      <dgm:t>
        <a:bodyPr/>
        <a:lstStyle/>
        <a:p>
          <a:endParaRPr lang="en-US"/>
        </a:p>
      </dgm:t>
    </dgm:pt>
    <dgm:pt modelId="{465C5CF5-6DE4-4835-8E0D-BD7E350CD973}">
      <dgm:prSet phldrT="[Text]"/>
      <dgm:spPr/>
      <dgm:t>
        <a:bodyPr/>
        <a:lstStyle/>
        <a:p>
          <a:r>
            <a:rPr lang="en-US" dirty="0"/>
            <a:t>Secure Storage</a:t>
          </a:r>
        </a:p>
      </dgm:t>
    </dgm:pt>
    <dgm:pt modelId="{47D48262-3B39-4CC2-87D2-040E888EA501}" type="parTrans" cxnId="{827F4DE2-50DA-470D-993D-643253304C24}">
      <dgm:prSet/>
      <dgm:spPr/>
      <dgm:t>
        <a:bodyPr/>
        <a:lstStyle/>
        <a:p>
          <a:endParaRPr lang="en-US"/>
        </a:p>
      </dgm:t>
    </dgm:pt>
    <dgm:pt modelId="{5A93D17A-83A8-4A7F-9B45-FB3DAC84FAF2}" type="sibTrans" cxnId="{827F4DE2-50DA-470D-993D-643253304C24}">
      <dgm:prSet/>
      <dgm:spPr/>
      <dgm:t>
        <a:bodyPr/>
        <a:lstStyle/>
        <a:p>
          <a:endParaRPr lang="en-US"/>
        </a:p>
      </dgm:t>
    </dgm:pt>
    <dgm:pt modelId="{8A8B2772-46F5-48E0-B76C-F69242462147}">
      <dgm:prSet phldrT="[Text]"/>
      <dgm:spPr/>
      <dgm:t>
        <a:bodyPr/>
        <a:lstStyle/>
        <a:p>
          <a:r>
            <a:rPr lang="en-US" dirty="0"/>
            <a:t>Physical Protection</a:t>
          </a:r>
        </a:p>
      </dgm:t>
    </dgm:pt>
    <dgm:pt modelId="{7DC4CC12-D9FA-44D6-94BF-ADC033D75B32}" type="parTrans" cxnId="{43F03DB9-8DC2-4788-82D2-EE76D6735580}">
      <dgm:prSet/>
      <dgm:spPr/>
      <dgm:t>
        <a:bodyPr/>
        <a:lstStyle/>
        <a:p>
          <a:endParaRPr lang="en-US"/>
        </a:p>
      </dgm:t>
    </dgm:pt>
    <dgm:pt modelId="{B4C04FA0-66CB-4864-9C99-B9D85D5FD512}" type="sibTrans" cxnId="{43F03DB9-8DC2-4788-82D2-EE76D6735580}">
      <dgm:prSet/>
      <dgm:spPr/>
      <dgm:t>
        <a:bodyPr/>
        <a:lstStyle/>
        <a:p>
          <a:endParaRPr lang="en-US"/>
        </a:p>
      </dgm:t>
    </dgm:pt>
    <dgm:pt modelId="{7DC2D209-58F6-44E9-84F1-0D9939230F9A}">
      <dgm:prSet phldrT="[Text]"/>
      <dgm:spPr/>
      <dgm:t>
        <a:bodyPr/>
        <a:lstStyle/>
        <a:p>
          <a:r>
            <a:rPr lang="en-US" dirty="0"/>
            <a:t>Secure Storage</a:t>
          </a:r>
        </a:p>
      </dgm:t>
    </dgm:pt>
    <dgm:pt modelId="{A8BA62C4-6751-40C1-A960-C32BE976E7B2}" type="parTrans" cxnId="{1489D084-68E9-45CC-A207-61C76E45F26B}">
      <dgm:prSet/>
      <dgm:spPr/>
      <dgm:t>
        <a:bodyPr/>
        <a:lstStyle/>
        <a:p>
          <a:endParaRPr lang="en-US"/>
        </a:p>
      </dgm:t>
    </dgm:pt>
    <dgm:pt modelId="{00B7300F-8F27-449E-B83E-F4D9F172288D}" type="sibTrans" cxnId="{1489D084-68E9-45CC-A207-61C76E45F26B}">
      <dgm:prSet/>
      <dgm:spPr/>
      <dgm:t>
        <a:bodyPr/>
        <a:lstStyle/>
        <a:p>
          <a:endParaRPr lang="en-US"/>
        </a:p>
      </dgm:t>
    </dgm:pt>
    <dgm:pt modelId="{16017292-88E4-4EDD-A2CF-881B1DCC9832}">
      <dgm:prSet phldrT="[Text]"/>
      <dgm:spPr/>
      <dgm:t>
        <a:bodyPr/>
        <a:lstStyle/>
        <a:p>
          <a:r>
            <a:rPr lang="en-US" dirty="0"/>
            <a:t>Secure Execution</a:t>
          </a:r>
        </a:p>
      </dgm:t>
    </dgm:pt>
    <dgm:pt modelId="{33B94AA9-DF61-4521-8DAD-BDB8DD175FA1}" type="parTrans" cxnId="{DE2BF6BA-D6B1-49D0-8394-499141C1F1F5}">
      <dgm:prSet/>
      <dgm:spPr/>
      <dgm:t>
        <a:bodyPr/>
        <a:lstStyle/>
        <a:p>
          <a:endParaRPr lang="en-US"/>
        </a:p>
      </dgm:t>
    </dgm:pt>
    <dgm:pt modelId="{282249D7-F7CD-4DBD-84AB-87CC15D20056}" type="sibTrans" cxnId="{DE2BF6BA-D6B1-49D0-8394-499141C1F1F5}">
      <dgm:prSet/>
      <dgm:spPr/>
      <dgm:t>
        <a:bodyPr/>
        <a:lstStyle/>
        <a:p>
          <a:endParaRPr lang="en-US"/>
        </a:p>
      </dgm:t>
    </dgm:pt>
    <dgm:pt modelId="{04779B46-AE75-4A53-A976-36D757F4A921}" type="pres">
      <dgm:prSet presAssocID="{74455A23-BB54-440E-BC88-B4C86050F33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6170D4C-EA82-4CA6-9F2F-DFC4BD59DC75}" type="pres">
      <dgm:prSet presAssocID="{7AF5040A-FFF3-485E-B755-0C4264F11586}" presName="root1" presStyleCnt="0"/>
      <dgm:spPr/>
    </dgm:pt>
    <dgm:pt modelId="{BD4C7A42-C858-4BB6-9BFD-FE151E0357E5}" type="pres">
      <dgm:prSet presAssocID="{7AF5040A-FFF3-485E-B755-0C4264F11586}" presName="LevelOneTextNode" presStyleLbl="node0" presStyleIdx="0" presStyleCnt="1">
        <dgm:presLayoutVars>
          <dgm:chPref val="3"/>
        </dgm:presLayoutVars>
      </dgm:prSet>
      <dgm:spPr/>
    </dgm:pt>
    <dgm:pt modelId="{6019C073-D727-42D4-9B47-BA8B962CF8F2}" type="pres">
      <dgm:prSet presAssocID="{7AF5040A-FFF3-485E-B755-0C4264F11586}" presName="level2hierChild" presStyleCnt="0"/>
      <dgm:spPr/>
    </dgm:pt>
    <dgm:pt modelId="{1038074D-7537-43BE-B9FA-35A56929FC53}" type="pres">
      <dgm:prSet presAssocID="{F61EA471-3173-4DA4-BDE0-2609B632EA66}" presName="conn2-1" presStyleLbl="parChTrans1D2" presStyleIdx="0" presStyleCnt="3"/>
      <dgm:spPr/>
    </dgm:pt>
    <dgm:pt modelId="{80027E32-8D2A-409C-BFE1-C6F26DCDD1E8}" type="pres">
      <dgm:prSet presAssocID="{F61EA471-3173-4DA4-BDE0-2609B632EA66}" presName="connTx" presStyleLbl="parChTrans1D2" presStyleIdx="0" presStyleCnt="3"/>
      <dgm:spPr/>
    </dgm:pt>
    <dgm:pt modelId="{AAAEEA8C-C9E9-4EF8-A1DF-69DF1EFCA990}" type="pres">
      <dgm:prSet presAssocID="{1A619080-3DF8-498E-8848-93C6A6621E57}" presName="root2" presStyleCnt="0"/>
      <dgm:spPr/>
    </dgm:pt>
    <dgm:pt modelId="{5124AAB1-ABDF-4675-9CF1-3F3B94E0FB8A}" type="pres">
      <dgm:prSet presAssocID="{1A619080-3DF8-498E-8848-93C6A6621E57}" presName="LevelTwoTextNode" presStyleLbl="node2" presStyleIdx="0" presStyleCnt="3" custScaleX="110496" custLinFactNeighborX="-365" custLinFactNeighborY="612">
        <dgm:presLayoutVars>
          <dgm:chPref val="3"/>
        </dgm:presLayoutVars>
      </dgm:prSet>
      <dgm:spPr/>
    </dgm:pt>
    <dgm:pt modelId="{487060DF-A7E8-4A69-8BDA-9AA12E96C4C1}" type="pres">
      <dgm:prSet presAssocID="{1A619080-3DF8-498E-8848-93C6A6621E57}" presName="level3hierChild" presStyleCnt="0"/>
      <dgm:spPr/>
    </dgm:pt>
    <dgm:pt modelId="{CE46D18C-A573-4583-8ACC-A3C93DA8EE00}" type="pres">
      <dgm:prSet presAssocID="{830CCFF7-9272-400C-BF58-4DB182BD9216}" presName="conn2-1" presStyleLbl="parChTrans1D3" presStyleIdx="0" presStyleCnt="5"/>
      <dgm:spPr/>
    </dgm:pt>
    <dgm:pt modelId="{72D667EB-BE75-4C31-92DD-A0296B5CE1C2}" type="pres">
      <dgm:prSet presAssocID="{830CCFF7-9272-400C-BF58-4DB182BD9216}" presName="connTx" presStyleLbl="parChTrans1D3" presStyleIdx="0" presStyleCnt="5"/>
      <dgm:spPr/>
    </dgm:pt>
    <dgm:pt modelId="{651B5B73-500F-4A0B-8878-FC3A76668471}" type="pres">
      <dgm:prSet presAssocID="{AD78484D-8517-4FAF-9C55-F0C512BDE0CE}" presName="root2" presStyleCnt="0"/>
      <dgm:spPr/>
    </dgm:pt>
    <dgm:pt modelId="{6ED54135-CC11-4CF7-93DD-E0ED4922A59F}" type="pres">
      <dgm:prSet presAssocID="{AD78484D-8517-4FAF-9C55-F0C512BDE0CE}" presName="LevelTwoTextNode" presStyleLbl="node3" presStyleIdx="0" presStyleCnt="5" custLinFactNeighborX="1355" custLinFactNeighborY="1529">
        <dgm:presLayoutVars>
          <dgm:chPref val="3"/>
        </dgm:presLayoutVars>
      </dgm:prSet>
      <dgm:spPr/>
    </dgm:pt>
    <dgm:pt modelId="{8560026F-34F4-41C3-8069-BDCF41C32E8E}" type="pres">
      <dgm:prSet presAssocID="{AD78484D-8517-4FAF-9C55-F0C512BDE0CE}" presName="level3hierChild" presStyleCnt="0"/>
      <dgm:spPr/>
    </dgm:pt>
    <dgm:pt modelId="{74678B08-1735-4843-B618-9AF0748D6CEE}" type="pres">
      <dgm:prSet presAssocID="{C0E9C704-43F7-4007-9406-FF1A9675FF94}" presName="conn2-1" presStyleLbl="parChTrans1D4" presStyleIdx="0" presStyleCnt="8"/>
      <dgm:spPr/>
    </dgm:pt>
    <dgm:pt modelId="{7DAD0C0A-3554-4EDB-8A41-9FC6D487C1F9}" type="pres">
      <dgm:prSet presAssocID="{C0E9C704-43F7-4007-9406-FF1A9675FF94}" presName="connTx" presStyleLbl="parChTrans1D4" presStyleIdx="0" presStyleCnt="8"/>
      <dgm:spPr/>
    </dgm:pt>
    <dgm:pt modelId="{FCB0A3B2-93A2-4CEE-A897-53631BCF8916}" type="pres">
      <dgm:prSet presAssocID="{267C41B0-8251-4747-AB2E-56E75479DAAE}" presName="root2" presStyleCnt="0"/>
      <dgm:spPr/>
    </dgm:pt>
    <dgm:pt modelId="{C55677A0-24B3-4454-B658-285948174F92}" type="pres">
      <dgm:prSet presAssocID="{267C41B0-8251-4747-AB2E-56E75479DAAE}" presName="LevelTwoTextNode" presStyleLbl="node4" presStyleIdx="0" presStyleCnt="8">
        <dgm:presLayoutVars>
          <dgm:chPref val="3"/>
        </dgm:presLayoutVars>
      </dgm:prSet>
      <dgm:spPr/>
    </dgm:pt>
    <dgm:pt modelId="{B1F3F63F-FDD3-48E0-B255-C1E4904A34A6}" type="pres">
      <dgm:prSet presAssocID="{267C41B0-8251-4747-AB2E-56E75479DAAE}" presName="level3hierChild" presStyleCnt="0"/>
      <dgm:spPr/>
    </dgm:pt>
    <dgm:pt modelId="{525EC30D-DDBD-4B7A-9DCA-567AC2BB8E72}" type="pres">
      <dgm:prSet presAssocID="{02DC6828-EC33-4E8A-9E02-4EB2959E7060}" presName="conn2-1" presStyleLbl="parChTrans1D4" presStyleIdx="1" presStyleCnt="8"/>
      <dgm:spPr/>
    </dgm:pt>
    <dgm:pt modelId="{7E36C2C0-AB9C-4824-95E6-AC52244D29E1}" type="pres">
      <dgm:prSet presAssocID="{02DC6828-EC33-4E8A-9E02-4EB2959E7060}" presName="connTx" presStyleLbl="parChTrans1D4" presStyleIdx="1" presStyleCnt="8"/>
      <dgm:spPr/>
    </dgm:pt>
    <dgm:pt modelId="{E31ECDC0-89C1-4DF2-B5E6-864435C04C7B}" type="pres">
      <dgm:prSet presAssocID="{5330A385-2238-4EF8-A905-2188C3A763AE}" presName="root2" presStyleCnt="0"/>
      <dgm:spPr/>
    </dgm:pt>
    <dgm:pt modelId="{D6FAA3FF-6181-4F6E-BD3C-FB6DD90FA210}" type="pres">
      <dgm:prSet presAssocID="{5330A385-2238-4EF8-A905-2188C3A763AE}" presName="LevelTwoTextNode" presStyleLbl="node4" presStyleIdx="1" presStyleCnt="8">
        <dgm:presLayoutVars>
          <dgm:chPref val="3"/>
        </dgm:presLayoutVars>
      </dgm:prSet>
      <dgm:spPr/>
    </dgm:pt>
    <dgm:pt modelId="{CA212F90-E6F3-48B4-9AD3-968E11E45E64}" type="pres">
      <dgm:prSet presAssocID="{5330A385-2238-4EF8-A905-2188C3A763AE}" presName="level3hierChild" presStyleCnt="0"/>
      <dgm:spPr/>
    </dgm:pt>
    <dgm:pt modelId="{0ABD471C-86D6-44E4-AEC8-6337AF9F14A3}" type="pres">
      <dgm:prSet presAssocID="{92647421-B908-4DC1-ABD1-D9162E23D2E3}" presName="conn2-1" presStyleLbl="parChTrans1D3" presStyleIdx="1" presStyleCnt="5"/>
      <dgm:spPr/>
    </dgm:pt>
    <dgm:pt modelId="{64552C88-04C4-4BA9-816F-27A0871D1CEC}" type="pres">
      <dgm:prSet presAssocID="{92647421-B908-4DC1-ABD1-D9162E23D2E3}" presName="connTx" presStyleLbl="parChTrans1D3" presStyleIdx="1" presStyleCnt="5"/>
      <dgm:spPr/>
    </dgm:pt>
    <dgm:pt modelId="{5A7DE142-41F0-4F92-9256-17CE11868268}" type="pres">
      <dgm:prSet presAssocID="{CC7EB465-CFAD-4F6B-8CC3-7F6C719E8D7C}" presName="root2" presStyleCnt="0"/>
      <dgm:spPr/>
    </dgm:pt>
    <dgm:pt modelId="{00E65B96-62F0-46B1-9584-7659D2D8258A}" type="pres">
      <dgm:prSet presAssocID="{CC7EB465-CFAD-4F6B-8CC3-7F6C719E8D7C}" presName="LevelTwoTextNode" presStyleLbl="node3" presStyleIdx="1" presStyleCnt="5" custScaleY="96101" custLinFactNeighborX="2213" custLinFactNeighborY="-607">
        <dgm:presLayoutVars>
          <dgm:chPref val="3"/>
        </dgm:presLayoutVars>
      </dgm:prSet>
      <dgm:spPr/>
    </dgm:pt>
    <dgm:pt modelId="{E0EF164D-0082-475E-BFA5-84795B268AF1}" type="pres">
      <dgm:prSet presAssocID="{CC7EB465-CFAD-4F6B-8CC3-7F6C719E8D7C}" presName="level3hierChild" presStyleCnt="0"/>
      <dgm:spPr/>
    </dgm:pt>
    <dgm:pt modelId="{70EC676E-97A8-4CA1-A6D3-F335231D05E3}" type="pres">
      <dgm:prSet presAssocID="{18CEA76C-1D72-4AFF-AFE2-AAB275A7D3C0}" presName="conn2-1" presStyleLbl="parChTrans1D4" presStyleIdx="2" presStyleCnt="8"/>
      <dgm:spPr/>
    </dgm:pt>
    <dgm:pt modelId="{726A44F0-8EE4-493A-8B40-0714B4E16F03}" type="pres">
      <dgm:prSet presAssocID="{18CEA76C-1D72-4AFF-AFE2-AAB275A7D3C0}" presName="connTx" presStyleLbl="parChTrans1D4" presStyleIdx="2" presStyleCnt="8"/>
      <dgm:spPr/>
    </dgm:pt>
    <dgm:pt modelId="{0E2CEC47-14EF-4A0E-BDF7-1C767D2EB967}" type="pres">
      <dgm:prSet presAssocID="{8A33CC6E-1A7F-4AF2-BE7E-8DC9E2AC5859}" presName="root2" presStyleCnt="0"/>
      <dgm:spPr/>
    </dgm:pt>
    <dgm:pt modelId="{AEB3FF17-84AA-4287-A471-263C03A8258F}" type="pres">
      <dgm:prSet presAssocID="{8A33CC6E-1A7F-4AF2-BE7E-8DC9E2AC5859}" presName="LevelTwoTextNode" presStyleLbl="node4" presStyleIdx="2" presStyleCnt="8">
        <dgm:presLayoutVars>
          <dgm:chPref val="3"/>
        </dgm:presLayoutVars>
      </dgm:prSet>
      <dgm:spPr/>
    </dgm:pt>
    <dgm:pt modelId="{A9843291-01BD-4351-BEF1-67ED630CB7D9}" type="pres">
      <dgm:prSet presAssocID="{8A33CC6E-1A7F-4AF2-BE7E-8DC9E2AC5859}" presName="level3hierChild" presStyleCnt="0"/>
      <dgm:spPr/>
    </dgm:pt>
    <dgm:pt modelId="{DA051CD7-64F0-43A6-BC54-16EFFE83ED03}" type="pres">
      <dgm:prSet presAssocID="{A1C436C7-A683-4DB3-8FBA-03F974AFC0D7}" presName="conn2-1" presStyleLbl="parChTrans1D4" presStyleIdx="3" presStyleCnt="8"/>
      <dgm:spPr/>
    </dgm:pt>
    <dgm:pt modelId="{58520A92-7D59-4847-85A9-7C754AC11F7D}" type="pres">
      <dgm:prSet presAssocID="{A1C436C7-A683-4DB3-8FBA-03F974AFC0D7}" presName="connTx" presStyleLbl="parChTrans1D4" presStyleIdx="3" presStyleCnt="8"/>
      <dgm:spPr/>
    </dgm:pt>
    <dgm:pt modelId="{42B389C8-3FD6-4FD3-A090-696FEA6FCA0C}" type="pres">
      <dgm:prSet presAssocID="{448ECA38-2D72-49D6-9C7E-BFD7B1C3D65B}" presName="root2" presStyleCnt="0"/>
      <dgm:spPr/>
    </dgm:pt>
    <dgm:pt modelId="{151BB4A1-1638-41CA-9601-6823576CA15E}" type="pres">
      <dgm:prSet presAssocID="{448ECA38-2D72-49D6-9C7E-BFD7B1C3D65B}" presName="LevelTwoTextNode" presStyleLbl="node4" presStyleIdx="3" presStyleCnt="8">
        <dgm:presLayoutVars>
          <dgm:chPref val="3"/>
        </dgm:presLayoutVars>
      </dgm:prSet>
      <dgm:spPr/>
    </dgm:pt>
    <dgm:pt modelId="{8F06981E-C2BB-4C3A-8D94-89C39BAC63DF}" type="pres">
      <dgm:prSet presAssocID="{448ECA38-2D72-49D6-9C7E-BFD7B1C3D65B}" presName="level3hierChild" presStyleCnt="0"/>
      <dgm:spPr/>
    </dgm:pt>
    <dgm:pt modelId="{2B5CA937-2544-4B23-913D-379C4FFF2EC3}" type="pres">
      <dgm:prSet presAssocID="{6BBA01DB-9D34-42E8-B174-4222567B1A7D}" presName="conn2-1" presStyleLbl="parChTrans1D2" presStyleIdx="1" presStyleCnt="3"/>
      <dgm:spPr/>
    </dgm:pt>
    <dgm:pt modelId="{DF840CB9-3656-4156-B2AE-3C2780BEEF34}" type="pres">
      <dgm:prSet presAssocID="{6BBA01DB-9D34-42E8-B174-4222567B1A7D}" presName="connTx" presStyleLbl="parChTrans1D2" presStyleIdx="1" presStyleCnt="3"/>
      <dgm:spPr/>
    </dgm:pt>
    <dgm:pt modelId="{98AF70E8-B3A8-4F80-ACEA-2CDA8D0ADC06}" type="pres">
      <dgm:prSet presAssocID="{05DEEEAE-3012-4224-AB3D-5BE82A085F39}" presName="root2" presStyleCnt="0"/>
      <dgm:spPr/>
    </dgm:pt>
    <dgm:pt modelId="{EF952960-811F-47AD-B5FA-464F8F1F741E}" type="pres">
      <dgm:prSet presAssocID="{05DEEEAE-3012-4224-AB3D-5BE82A085F39}" presName="LevelTwoTextNode" presStyleLbl="node2" presStyleIdx="1" presStyleCnt="3" custLinFactNeighborX="5850" custLinFactNeighborY="-564">
        <dgm:presLayoutVars>
          <dgm:chPref val="3"/>
        </dgm:presLayoutVars>
      </dgm:prSet>
      <dgm:spPr/>
    </dgm:pt>
    <dgm:pt modelId="{19C2988F-1C73-4FE0-964D-C1E768EB85E4}" type="pres">
      <dgm:prSet presAssocID="{05DEEEAE-3012-4224-AB3D-5BE82A085F39}" presName="level3hierChild" presStyleCnt="0"/>
      <dgm:spPr/>
    </dgm:pt>
    <dgm:pt modelId="{67C7B0A2-29A8-42BC-B544-C0B710DB0A71}" type="pres">
      <dgm:prSet presAssocID="{98C807BC-D26A-4DD2-BAAC-794C9EC4E1E4}" presName="conn2-1" presStyleLbl="parChTrans1D3" presStyleIdx="2" presStyleCnt="5"/>
      <dgm:spPr/>
    </dgm:pt>
    <dgm:pt modelId="{BAD7C434-9FDA-4523-A388-10E49255A5F9}" type="pres">
      <dgm:prSet presAssocID="{98C807BC-D26A-4DD2-BAAC-794C9EC4E1E4}" presName="connTx" presStyleLbl="parChTrans1D3" presStyleIdx="2" presStyleCnt="5"/>
      <dgm:spPr/>
    </dgm:pt>
    <dgm:pt modelId="{425E109B-0DC5-4B11-BF50-B414E5DA3178}" type="pres">
      <dgm:prSet presAssocID="{D2D841A7-12C3-49DC-9AFB-A59ED460D067}" presName="root2" presStyleCnt="0"/>
      <dgm:spPr/>
    </dgm:pt>
    <dgm:pt modelId="{12E1F51F-87BF-4679-A05E-B8779FCE917D}" type="pres">
      <dgm:prSet presAssocID="{D2D841A7-12C3-49DC-9AFB-A59ED460D067}" presName="LevelTwoTextNode" presStyleLbl="node3" presStyleIdx="2" presStyleCnt="5" custLinFactNeighborX="12709">
        <dgm:presLayoutVars>
          <dgm:chPref val="3"/>
        </dgm:presLayoutVars>
      </dgm:prSet>
      <dgm:spPr/>
    </dgm:pt>
    <dgm:pt modelId="{6F8C3D22-9325-4E40-9964-926895E2D36D}" type="pres">
      <dgm:prSet presAssocID="{D2D841A7-12C3-49DC-9AFB-A59ED460D067}" presName="level3hierChild" presStyleCnt="0"/>
      <dgm:spPr/>
    </dgm:pt>
    <dgm:pt modelId="{F8B9424B-5FF6-4284-B52C-597ACFC08813}" type="pres">
      <dgm:prSet presAssocID="{4C481A6E-5AC5-4F1A-AE06-1363F8E82CE4}" presName="conn2-1" presStyleLbl="parChTrans1D4" presStyleIdx="4" presStyleCnt="8"/>
      <dgm:spPr/>
    </dgm:pt>
    <dgm:pt modelId="{53F54001-8462-4672-8B5B-8DF36A643825}" type="pres">
      <dgm:prSet presAssocID="{4C481A6E-5AC5-4F1A-AE06-1363F8E82CE4}" presName="connTx" presStyleLbl="parChTrans1D4" presStyleIdx="4" presStyleCnt="8"/>
      <dgm:spPr/>
    </dgm:pt>
    <dgm:pt modelId="{E93D2560-7FCC-4027-88AD-459D2E73B278}" type="pres">
      <dgm:prSet presAssocID="{AB1FF6FE-10A1-4D4A-B82A-4747F96B24E1}" presName="root2" presStyleCnt="0"/>
      <dgm:spPr/>
    </dgm:pt>
    <dgm:pt modelId="{FF575ABA-EA6E-4292-8625-FEC6B9BF74D7}" type="pres">
      <dgm:prSet presAssocID="{AB1FF6FE-10A1-4D4A-B82A-4747F96B24E1}" presName="LevelTwoTextNode" presStyleLbl="node4" presStyleIdx="4" presStyleCnt="8" custLinFactNeighborX="8888" custLinFactNeighborY="1593">
        <dgm:presLayoutVars>
          <dgm:chPref val="3"/>
        </dgm:presLayoutVars>
      </dgm:prSet>
      <dgm:spPr/>
    </dgm:pt>
    <dgm:pt modelId="{71AE13A0-2F41-439C-BEEC-85671C06C64F}" type="pres">
      <dgm:prSet presAssocID="{AB1FF6FE-10A1-4D4A-B82A-4747F96B24E1}" presName="level3hierChild" presStyleCnt="0"/>
      <dgm:spPr/>
    </dgm:pt>
    <dgm:pt modelId="{33C8DA85-1F90-45F6-B1B6-A0075377185E}" type="pres">
      <dgm:prSet presAssocID="{71B9CAAC-3E71-4F36-B2D8-ADDA053A8115}" presName="conn2-1" presStyleLbl="parChTrans1D3" presStyleIdx="3" presStyleCnt="5"/>
      <dgm:spPr/>
    </dgm:pt>
    <dgm:pt modelId="{59F161C1-C435-4CEF-9C09-51B00EC3E13B}" type="pres">
      <dgm:prSet presAssocID="{71B9CAAC-3E71-4F36-B2D8-ADDA053A8115}" presName="connTx" presStyleLbl="parChTrans1D3" presStyleIdx="3" presStyleCnt="5"/>
      <dgm:spPr/>
    </dgm:pt>
    <dgm:pt modelId="{ECFE277E-FF41-42CB-8258-CE7BB1C19437}" type="pres">
      <dgm:prSet presAssocID="{AFF5B105-1FFA-42D9-9161-0B4C53CDD61A}" presName="root2" presStyleCnt="0"/>
      <dgm:spPr/>
    </dgm:pt>
    <dgm:pt modelId="{60F4ACAA-7A6B-4E3F-8DE0-E3197D7F986A}" type="pres">
      <dgm:prSet presAssocID="{AFF5B105-1FFA-42D9-9161-0B4C53CDD61A}" presName="LevelTwoTextNode" presStyleLbl="node3" presStyleIdx="3" presStyleCnt="5" custLinFactNeighborX="12455" custLinFactNeighborY="259">
        <dgm:presLayoutVars>
          <dgm:chPref val="3"/>
        </dgm:presLayoutVars>
      </dgm:prSet>
      <dgm:spPr/>
    </dgm:pt>
    <dgm:pt modelId="{169E67BE-7057-49DB-9B5F-725A417AD1EB}" type="pres">
      <dgm:prSet presAssocID="{AFF5B105-1FFA-42D9-9161-0B4C53CDD61A}" presName="level3hierChild" presStyleCnt="0"/>
      <dgm:spPr/>
    </dgm:pt>
    <dgm:pt modelId="{0D75FE38-079B-4559-9A0A-A3572BF868D8}" type="pres">
      <dgm:prSet presAssocID="{47D48262-3B39-4CC2-87D2-040E888EA501}" presName="conn2-1" presStyleLbl="parChTrans1D4" presStyleIdx="5" presStyleCnt="8"/>
      <dgm:spPr/>
    </dgm:pt>
    <dgm:pt modelId="{DFC7271A-DF80-43E5-9C19-981B50CAC88A}" type="pres">
      <dgm:prSet presAssocID="{47D48262-3B39-4CC2-87D2-040E888EA501}" presName="connTx" presStyleLbl="parChTrans1D4" presStyleIdx="5" presStyleCnt="8"/>
      <dgm:spPr/>
    </dgm:pt>
    <dgm:pt modelId="{34E6F8D9-E130-44C6-8632-33A33CA251DC}" type="pres">
      <dgm:prSet presAssocID="{465C5CF5-6DE4-4835-8E0D-BD7E350CD973}" presName="root2" presStyleCnt="0"/>
      <dgm:spPr/>
    </dgm:pt>
    <dgm:pt modelId="{CED9AF36-B44F-4BA7-9A23-BFAFB935F62E}" type="pres">
      <dgm:prSet presAssocID="{465C5CF5-6DE4-4835-8E0D-BD7E350CD973}" presName="LevelTwoTextNode" presStyleLbl="node4" presStyleIdx="5" presStyleCnt="8" custLinFactNeighborX="8888" custLinFactNeighborY="1593">
        <dgm:presLayoutVars>
          <dgm:chPref val="3"/>
        </dgm:presLayoutVars>
      </dgm:prSet>
      <dgm:spPr/>
    </dgm:pt>
    <dgm:pt modelId="{C4173EA9-66C7-4C90-A3B0-D95C8E01AA8F}" type="pres">
      <dgm:prSet presAssocID="{465C5CF5-6DE4-4835-8E0D-BD7E350CD973}" presName="level3hierChild" presStyleCnt="0"/>
      <dgm:spPr/>
    </dgm:pt>
    <dgm:pt modelId="{264F403E-6602-4A5B-A264-BD54766835DD}" type="pres">
      <dgm:prSet presAssocID="{9F9EEECF-B300-48EB-9B89-13A462021839}" presName="conn2-1" presStyleLbl="parChTrans1D2" presStyleIdx="2" presStyleCnt="3"/>
      <dgm:spPr/>
    </dgm:pt>
    <dgm:pt modelId="{B7A47818-6649-414D-93FB-A8EE1BD39A29}" type="pres">
      <dgm:prSet presAssocID="{9F9EEECF-B300-48EB-9B89-13A462021839}" presName="connTx" presStyleLbl="parChTrans1D2" presStyleIdx="2" presStyleCnt="3"/>
      <dgm:spPr/>
    </dgm:pt>
    <dgm:pt modelId="{E0D8272A-D493-4A39-A89D-478FC616AA36}" type="pres">
      <dgm:prSet presAssocID="{6B7D3042-81BF-4756-B982-260F85D9B169}" presName="root2" presStyleCnt="0"/>
      <dgm:spPr/>
    </dgm:pt>
    <dgm:pt modelId="{FDA3115D-5DD7-4093-98A8-6ADC9163D8AF}" type="pres">
      <dgm:prSet presAssocID="{6B7D3042-81BF-4756-B982-260F85D9B169}" presName="LevelTwoTextNode" presStyleLbl="node2" presStyleIdx="2" presStyleCnt="3" custLinFactNeighborX="5850" custLinFactNeighborY="-1755">
        <dgm:presLayoutVars>
          <dgm:chPref val="3"/>
        </dgm:presLayoutVars>
      </dgm:prSet>
      <dgm:spPr/>
    </dgm:pt>
    <dgm:pt modelId="{2C7C235F-F495-4BA3-A2F3-BCE2CDB5B65E}" type="pres">
      <dgm:prSet presAssocID="{6B7D3042-81BF-4756-B982-260F85D9B169}" presName="level3hierChild" presStyleCnt="0"/>
      <dgm:spPr/>
    </dgm:pt>
    <dgm:pt modelId="{A0F6DA6B-3350-43F6-A782-057CC265AB76}" type="pres">
      <dgm:prSet presAssocID="{7DC4CC12-D9FA-44D6-94BF-ADC033D75B32}" presName="conn2-1" presStyleLbl="parChTrans1D3" presStyleIdx="4" presStyleCnt="5"/>
      <dgm:spPr/>
    </dgm:pt>
    <dgm:pt modelId="{678EB0C9-B38C-46BB-AD5F-6FA96A0DEBE7}" type="pres">
      <dgm:prSet presAssocID="{7DC4CC12-D9FA-44D6-94BF-ADC033D75B32}" presName="connTx" presStyleLbl="parChTrans1D3" presStyleIdx="4" presStyleCnt="5"/>
      <dgm:spPr/>
    </dgm:pt>
    <dgm:pt modelId="{8C2E46DE-9C6D-4E57-B273-0A8FBB370F4C}" type="pres">
      <dgm:prSet presAssocID="{8A8B2772-46F5-48E0-B76C-F69242462147}" presName="root2" presStyleCnt="0"/>
      <dgm:spPr/>
    </dgm:pt>
    <dgm:pt modelId="{550C7337-04BC-4B63-9457-EE431DE64A7E}" type="pres">
      <dgm:prSet presAssocID="{8A8B2772-46F5-48E0-B76C-F69242462147}" presName="LevelTwoTextNode" presStyleLbl="node3" presStyleIdx="4" presStyleCnt="5" custLinFactNeighborX="13871" custLinFactNeighborY="3185">
        <dgm:presLayoutVars>
          <dgm:chPref val="3"/>
        </dgm:presLayoutVars>
      </dgm:prSet>
      <dgm:spPr/>
    </dgm:pt>
    <dgm:pt modelId="{4AC4E4AD-ECCB-4F5A-B426-31660692E60B}" type="pres">
      <dgm:prSet presAssocID="{8A8B2772-46F5-48E0-B76C-F69242462147}" presName="level3hierChild" presStyleCnt="0"/>
      <dgm:spPr/>
    </dgm:pt>
    <dgm:pt modelId="{1F2B037B-484B-48A6-B994-80364051C670}" type="pres">
      <dgm:prSet presAssocID="{A8BA62C4-6751-40C1-A960-C32BE976E7B2}" presName="conn2-1" presStyleLbl="parChTrans1D4" presStyleIdx="6" presStyleCnt="8"/>
      <dgm:spPr/>
    </dgm:pt>
    <dgm:pt modelId="{928C2DB3-89DA-488B-9F9B-FFB2BCBCB5AB}" type="pres">
      <dgm:prSet presAssocID="{A8BA62C4-6751-40C1-A960-C32BE976E7B2}" presName="connTx" presStyleLbl="parChTrans1D4" presStyleIdx="6" presStyleCnt="8"/>
      <dgm:spPr/>
    </dgm:pt>
    <dgm:pt modelId="{0868A1C6-CA02-4620-B327-5912FC2BD95B}" type="pres">
      <dgm:prSet presAssocID="{7DC2D209-58F6-44E9-84F1-0D9939230F9A}" presName="root2" presStyleCnt="0"/>
      <dgm:spPr/>
    </dgm:pt>
    <dgm:pt modelId="{44CF015D-63E4-42F1-AF8A-A553366DB99F}" type="pres">
      <dgm:prSet presAssocID="{7DC2D209-58F6-44E9-84F1-0D9939230F9A}" presName="LevelTwoTextNode" presStyleLbl="node4" presStyleIdx="6" presStyleCnt="8" custLinFactNeighborX="8923" custLinFactNeighborY="2976">
        <dgm:presLayoutVars>
          <dgm:chPref val="3"/>
        </dgm:presLayoutVars>
      </dgm:prSet>
      <dgm:spPr/>
    </dgm:pt>
    <dgm:pt modelId="{565FF875-7233-4428-B7B4-A6A474839023}" type="pres">
      <dgm:prSet presAssocID="{7DC2D209-58F6-44E9-84F1-0D9939230F9A}" presName="level3hierChild" presStyleCnt="0"/>
      <dgm:spPr/>
    </dgm:pt>
    <dgm:pt modelId="{5D36B513-C2B2-444B-8CDE-689F14D31746}" type="pres">
      <dgm:prSet presAssocID="{33B94AA9-DF61-4521-8DAD-BDB8DD175FA1}" presName="conn2-1" presStyleLbl="parChTrans1D4" presStyleIdx="7" presStyleCnt="8"/>
      <dgm:spPr/>
    </dgm:pt>
    <dgm:pt modelId="{7C62DF9B-E31C-4AD1-8712-AF941C55449C}" type="pres">
      <dgm:prSet presAssocID="{33B94AA9-DF61-4521-8DAD-BDB8DD175FA1}" presName="connTx" presStyleLbl="parChTrans1D4" presStyleIdx="7" presStyleCnt="8"/>
      <dgm:spPr/>
    </dgm:pt>
    <dgm:pt modelId="{7A2DEFB8-B3D1-4947-901B-121B8B75EC55}" type="pres">
      <dgm:prSet presAssocID="{16017292-88E4-4EDD-A2CF-881B1DCC9832}" presName="root2" presStyleCnt="0"/>
      <dgm:spPr/>
    </dgm:pt>
    <dgm:pt modelId="{6EDDC0CA-CF10-4B6A-8CDD-F25DE494B5E9}" type="pres">
      <dgm:prSet presAssocID="{16017292-88E4-4EDD-A2CF-881B1DCC9832}" presName="LevelTwoTextNode" presStyleLbl="node4" presStyleIdx="7" presStyleCnt="8" custLinFactNeighborX="8888" custLinFactNeighborY="1593">
        <dgm:presLayoutVars>
          <dgm:chPref val="3"/>
        </dgm:presLayoutVars>
      </dgm:prSet>
      <dgm:spPr/>
    </dgm:pt>
    <dgm:pt modelId="{A28ADB76-F6CB-4ABE-B13E-7A64645EFA7C}" type="pres">
      <dgm:prSet presAssocID="{16017292-88E4-4EDD-A2CF-881B1DCC9832}" presName="level3hierChild" presStyleCnt="0"/>
      <dgm:spPr/>
    </dgm:pt>
  </dgm:ptLst>
  <dgm:cxnLst>
    <dgm:cxn modelId="{9AAB3C02-1C2D-49EF-AAE0-A92EDBF71761}" type="presOf" srcId="{267C41B0-8251-4747-AB2E-56E75479DAAE}" destId="{C55677A0-24B3-4454-B658-285948174F92}" srcOrd="0" destOrd="0" presId="urn:microsoft.com/office/officeart/2005/8/layout/hierarchy2"/>
    <dgm:cxn modelId="{5A837805-AC78-4E03-B14B-3DB4BDEB8EAF}" type="presOf" srcId="{16017292-88E4-4EDD-A2CF-881B1DCC9832}" destId="{6EDDC0CA-CF10-4B6A-8CDD-F25DE494B5E9}" srcOrd="0" destOrd="0" presId="urn:microsoft.com/office/officeart/2005/8/layout/hierarchy2"/>
    <dgm:cxn modelId="{BA13AD0E-2668-4A3C-8FD7-13D699422DD3}" type="presOf" srcId="{C0E9C704-43F7-4007-9406-FF1A9675FF94}" destId="{7DAD0C0A-3554-4EDB-8A41-9FC6D487C1F9}" srcOrd="1" destOrd="0" presId="urn:microsoft.com/office/officeart/2005/8/layout/hierarchy2"/>
    <dgm:cxn modelId="{0D261B0F-0C1A-43A1-B0A6-A5067AAB9495}" type="presOf" srcId="{02DC6828-EC33-4E8A-9E02-4EB2959E7060}" destId="{7E36C2C0-AB9C-4824-95E6-AC52244D29E1}" srcOrd="1" destOrd="0" presId="urn:microsoft.com/office/officeart/2005/8/layout/hierarchy2"/>
    <dgm:cxn modelId="{D3CAF614-D36E-497C-B9C7-700962E5338C}" type="presOf" srcId="{74455A23-BB54-440E-BC88-B4C86050F337}" destId="{04779B46-AE75-4A53-A976-36D757F4A921}" srcOrd="0" destOrd="0" presId="urn:microsoft.com/office/officeart/2005/8/layout/hierarchy2"/>
    <dgm:cxn modelId="{5C764621-37E3-4B36-B849-04017B8D1424}" type="presOf" srcId="{9F9EEECF-B300-48EB-9B89-13A462021839}" destId="{264F403E-6602-4A5B-A264-BD54766835DD}" srcOrd="0" destOrd="0" presId="urn:microsoft.com/office/officeart/2005/8/layout/hierarchy2"/>
    <dgm:cxn modelId="{2032F028-A4E2-46F0-8E8F-39380B8D3E53}" type="presOf" srcId="{AFF5B105-1FFA-42D9-9161-0B4C53CDD61A}" destId="{60F4ACAA-7A6B-4E3F-8DE0-E3197D7F986A}" srcOrd="0" destOrd="0" presId="urn:microsoft.com/office/officeart/2005/8/layout/hierarchy2"/>
    <dgm:cxn modelId="{09227432-D41F-4F67-8B93-2E23FAE9DC4C}" type="presOf" srcId="{1A619080-3DF8-498E-8848-93C6A6621E57}" destId="{5124AAB1-ABDF-4675-9CF1-3F3B94E0FB8A}" srcOrd="0" destOrd="0" presId="urn:microsoft.com/office/officeart/2005/8/layout/hierarchy2"/>
    <dgm:cxn modelId="{C42FE534-AFC2-410A-93AD-94EF4EB32F11}" type="presOf" srcId="{98C807BC-D26A-4DD2-BAAC-794C9EC4E1E4}" destId="{BAD7C434-9FDA-4523-A388-10E49255A5F9}" srcOrd="1" destOrd="0" presId="urn:microsoft.com/office/officeart/2005/8/layout/hierarchy2"/>
    <dgm:cxn modelId="{EBEAF334-1EF9-47D4-9417-56539495A077}" srcId="{CC7EB465-CFAD-4F6B-8CC3-7F6C719E8D7C}" destId="{8A33CC6E-1A7F-4AF2-BE7E-8DC9E2AC5859}" srcOrd="0" destOrd="0" parTransId="{18CEA76C-1D72-4AFF-AFE2-AAB275A7D3C0}" sibTransId="{B3A9B1E3-37D1-46C7-A19A-4FF744D66A14}"/>
    <dgm:cxn modelId="{1C1F2D37-44BB-4450-B3B3-6C7A6DC0ACBD}" type="presOf" srcId="{18CEA76C-1D72-4AFF-AFE2-AAB275A7D3C0}" destId="{726A44F0-8EE4-493A-8B40-0714B4E16F03}" srcOrd="1" destOrd="0" presId="urn:microsoft.com/office/officeart/2005/8/layout/hierarchy2"/>
    <dgm:cxn modelId="{0A91C25C-A03F-48DF-AEB6-A5A225A89AC8}" type="presOf" srcId="{A8BA62C4-6751-40C1-A960-C32BE976E7B2}" destId="{928C2DB3-89DA-488B-9F9B-FFB2BCBCB5AB}" srcOrd="1" destOrd="0" presId="urn:microsoft.com/office/officeart/2005/8/layout/hierarchy2"/>
    <dgm:cxn modelId="{A0DA6060-C998-47B0-A1FA-7593F478C4E4}" type="presOf" srcId="{448ECA38-2D72-49D6-9C7E-BFD7B1C3D65B}" destId="{151BB4A1-1638-41CA-9601-6823576CA15E}" srcOrd="0" destOrd="0" presId="urn:microsoft.com/office/officeart/2005/8/layout/hierarchy2"/>
    <dgm:cxn modelId="{6493B764-52D1-4BA9-93EF-1782711B0887}" srcId="{74455A23-BB54-440E-BC88-B4C86050F337}" destId="{7AF5040A-FFF3-485E-B755-0C4264F11586}" srcOrd="0" destOrd="0" parTransId="{AA9947E2-8587-4EFB-9064-64074052C9DB}" sibTransId="{1BB2E515-2CB8-4EF5-8446-60ADC2AE19C5}"/>
    <dgm:cxn modelId="{F03E4668-7C95-4259-A924-E9FD4A77B41F}" srcId="{7AF5040A-FFF3-485E-B755-0C4264F11586}" destId="{6B7D3042-81BF-4756-B982-260F85D9B169}" srcOrd="2" destOrd="0" parTransId="{9F9EEECF-B300-48EB-9B89-13A462021839}" sibTransId="{B8AE2D31-9F24-43F4-8122-CF8CB258D036}"/>
    <dgm:cxn modelId="{4E22534D-5DC9-4BAE-B9C7-790C8F578BB1}" type="presOf" srcId="{CC7EB465-CFAD-4F6B-8CC3-7F6C719E8D7C}" destId="{00E65B96-62F0-46B1-9584-7659D2D8258A}" srcOrd="0" destOrd="0" presId="urn:microsoft.com/office/officeart/2005/8/layout/hierarchy2"/>
    <dgm:cxn modelId="{629A804E-3631-47D3-BA18-BB3EFAE0CEDA}" type="presOf" srcId="{33B94AA9-DF61-4521-8DAD-BDB8DD175FA1}" destId="{5D36B513-C2B2-444B-8CDE-689F14D31746}" srcOrd="0" destOrd="0" presId="urn:microsoft.com/office/officeart/2005/8/layout/hierarchy2"/>
    <dgm:cxn modelId="{0307C570-5D1B-4CDE-9B97-07091EF3E567}" type="presOf" srcId="{8A8B2772-46F5-48E0-B76C-F69242462147}" destId="{550C7337-04BC-4B63-9457-EE431DE64A7E}" srcOrd="0" destOrd="0" presId="urn:microsoft.com/office/officeart/2005/8/layout/hierarchy2"/>
    <dgm:cxn modelId="{E9033C53-1A34-4CEB-B917-F571D58EA182}" type="presOf" srcId="{465C5CF5-6DE4-4835-8E0D-BD7E350CD973}" destId="{CED9AF36-B44F-4BA7-9A23-BFAFB935F62E}" srcOrd="0" destOrd="0" presId="urn:microsoft.com/office/officeart/2005/8/layout/hierarchy2"/>
    <dgm:cxn modelId="{ABC94873-66E7-4925-A5D4-EA23D307BBDF}" type="presOf" srcId="{A1C436C7-A683-4DB3-8FBA-03F974AFC0D7}" destId="{58520A92-7D59-4847-85A9-7C754AC11F7D}" srcOrd="1" destOrd="0" presId="urn:microsoft.com/office/officeart/2005/8/layout/hierarchy2"/>
    <dgm:cxn modelId="{13720056-48D4-40AB-A4ED-A6D81535325F}" type="presOf" srcId="{47D48262-3B39-4CC2-87D2-040E888EA501}" destId="{DFC7271A-DF80-43E5-9C19-981B50CAC88A}" srcOrd="1" destOrd="0" presId="urn:microsoft.com/office/officeart/2005/8/layout/hierarchy2"/>
    <dgm:cxn modelId="{C97DB259-D020-4764-AF41-939C3207CEC9}" type="presOf" srcId="{F61EA471-3173-4DA4-BDE0-2609B632EA66}" destId="{1038074D-7537-43BE-B9FA-35A56929FC53}" srcOrd="0" destOrd="0" presId="urn:microsoft.com/office/officeart/2005/8/layout/hierarchy2"/>
    <dgm:cxn modelId="{04410E5A-7C4C-4AE1-AD78-09A3B7A7FF78}" srcId="{1A619080-3DF8-498E-8848-93C6A6621E57}" destId="{CC7EB465-CFAD-4F6B-8CC3-7F6C719E8D7C}" srcOrd="1" destOrd="0" parTransId="{92647421-B908-4DC1-ABD1-D9162E23D2E3}" sibTransId="{5CC492C1-C8E4-4C3D-AEB5-00EDCB27D49B}"/>
    <dgm:cxn modelId="{9A7C477A-448F-4C72-9B70-77F3FCEA0085}" srcId="{05DEEEAE-3012-4224-AB3D-5BE82A085F39}" destId="{D2D841A7-12C3-49DC-9AFB-A59ED460D067}" srcOrd="0" destOrd="0" parTransId="{98C807BC-D26A-4DD2-BAAC-794C9EC4E1E4}" sibTransId="{972EAE63-7A8A-4C71-A8E4-11F73B1EB0A2}"/>
    <dgm:cxn modelId="{DAADC75A-0E2C-40D2-968B-3B56BCA48871}" type="presOf" srcId="{02DC6828-EC33-4E8A-9E02-4EB2959E7060}" destId="{525EC30D-DDBD-4B7A-9DCA-567AC2BB8E72}" srcOrd="0" destOrd="0" presId="urn:microsoft.com/office/officeart/2005/8/layout/hierarchy2"/>
    <dgm:cxn modelId="{CE83CC7D-42F1-48F8-97B6-0A1A11A882AD}" type="presOf" srcId="{4C481A6E-5AC5-4F1A-AE06-1363F8E82CE4}" destId="{F8B9424B-5FF6-4284-B52C-597ACFC08813}" srcOrd="0" destOrd="0" presId="urn:microsoft.com/office/officeart/2005/8/layout/hierarchy2"/>
    <dgm:cxn modelId="{1489D084-68E9-45CC-A207-61C76E45F26B}" srcId="{8A8B2772-46F5-48E0-B76C-F69242462147}" destId="{7DC2D209-58F6-44E9-84F1-0D9939230F9A}" srcOrd="0" destOrd="0" parTransId="{A8BA62C4-6751-40C1-A960-C32BE976E7B2}" sibTransId="{00B7300F-8F27-449E-B83E-F4D9F172288D}"/>
    <dgm:cxn modelId="{F8AC3689-0AEE-412E-A2BE-D99D02FDCD93}" type="presOf" srcId="{6BBA01DB-9D34-42E8-B174-4222567B1A7D}" destId="{2B5CA937-2544-4B23-913D-379C4FFF2EC3}" srcOrd="0" destOrd="0" presId="urn:microsoft.com/office/officeart/2005/8/layout/hierarchy2"/>
    <dgm:cxn modelId="{03681E90-232F-4527-B41C-487A22A50E00}" srcId="{05DEEEAE-3012-4224-AB3D-5BE82A085F39}" destId="{AFF5B105-1FFA-42D9-9161-0B4C53CDD61A}" srcOrd="1" destOrd="0" parTransId="{71B9CAAC-3E71-4F36-B2D8-ADDA053A8115}" sibTransId="{A237F223-9D35-41A8-B2A0-EC5AAC179653}"/>
    <dgm:cxn modelId="{C8254E9C-510B-478B-BC6A-1EAEEFA5CBD9}" srcId="{D2D841A7-12C3-49DC-9AFB-A59ED460D067}" destId="{AB1FF6FE-10A1-4D4A-B82A-4747F96B24E1}" srcOrd="0" destOrd="0" parTransId="{4C481A6E-5AC5-4F1A-AE06-1363F8E82CE4}" sibTransId="{9A3CF819-4B28-4860-8936-C03E58DFEEBA}"/>
    <dgm:cxn modelId="{17F3B79C-EA49-4206-92FF-3A94EC483DDE}" srcId="{7AF5040A-FFF3-485E-B755-0C4264F11586}" destId="{1A619080-3DF8-498E-8848-93C6A6621E57}" srcOrd="0" destOrd="0" parTransId="{F61EA471-3173-4DA4-BDE0-2609B632EA66}" sibTransId="{087620AF-B373-458F-8F20-705706E68E86}"/>
    <dgm:cxn modelId="{DA2561A0-75DA-4F7E-997F-0126765D32BF}" type="presOf" srcId="{71B9CAAC-3E71-4F36-B2D8-ADDA053A8115}" destId="{33C8DA85-1F90-45F6-B1B6-A0075377185E}" srcOrd="0" destOrd="0" presId="urn:microsoft.com/office/officeart/2005/8/layout/hierarchy2"/>
    <dgm:cxn modelId="{9E8F73A5-E79D-4488-80C8-8A0A3FE021C6}" type="presOf" srcId="{AD78484D-8517-4FAF-9C55-F0C512BDE0CE}" destId="{6ED54135-CC11-4CF7-93DD-E0ED4922A59F}" srcOrd="0" destOrd="0" presId="urn:microsoft.com/office/officeart/2005/8/layout/hierarchy2"/>
    <dgm:cxn modelId="{B4A67AA7-3310-45C1-B098-8F16FDEAC183}" type="presOf" srcId="{7AF5040A-FFF3-485E-B755-0C4264F11586}" destId="{BD4C7A42-C858-4BB6-9BFD-FE151E0357E5}" srcOrd="0" destOrd="0" presId="urn:microsoft.com/office/officeart/2005/8/layout/hierarchy2"/>
    <dgm:cxn modelId="{A56531A9-F7EF-4D05-900C-801945204EE6}" type="presOf" srcId="{A8BA62C4-6751-40C1-A960-C32BE976E7B2}" destId="{1F2B037B-484B-48A6-B994-80364051C670}" srcOrd="0" destOrd="0" presId="urn:microsoft.com/office/officeart/2005/8/layout/hierarchy2"/>
    <dgm:cxn modelId="{2485BEAA-0F03-45A8-9016-29D27C669252}" type="presOf" srcId="{98C807BC-D26A-4DD2-BAAC-794C9EC4E1E4}" destId="{67C7B0A2-29A8-42BC-B544-C0B710DB0A71}" srcOrd="0" destOrd="0" presId="urn:microsoft.com/office/officeart/2005/8/layout/hierarchy2"/>
    <dgm:cxn modelId="{77044CAB-E28B-46D9-84B0-ACB466614AEA}" type="presOf" srcId="{5330A385-2238-4EF8-A905-2188C3A763AE}" destId="{D6FAA3FF-6181-4F6E-BD3C-FB6DD90FA210}" srcOrd="0" destOrd="0" presId="urn:microsoft.com/office/officeart/2005/8/layout/hierarchy2"/>
    <dgm:cxn modelId="{92501DAC-156F-4B2B-BD80-E3105C895E66}" type="presOf" srcId="{4C481A6E-5AC5-4F1A-AE06-1363F8E82CE4}" destId="{53F54001-8462-4672-8B5B-8DF36A643825}" srcOrd="1" destOrd="0" presId="urn:microsoft.com/office/officeart/2005/8/layout/hierarchy2"/>
    <dgm:cxn modelId="{A5BA60B1-B43E-4DA4-A91B-6A1B9A9351CF}" type="presOf" srcId="{C0E9C704-43F7-4007-9406-FF1A9675FF94}" destId="{74678B08-1735-4843-B618-9AF0748D6CEE}" srcOrd="0" destOrd="0" presId="urn:microsoft.com/office/officeart/2005/8/layout/hierarchy2"/>
    <dgm:cxn modelId="{E8CCE9B1-B3BE-47FF-AF95-C5B78085F37C}" type="presOf" srcId="{33B94AA9-DF61-4521-8DAD-BDB8DD175FA1}" destId="{7C62DF9B-E31C-4AD1-8712-AF941C55449C}" srcOrd="1" destOrd="0" presId="urn:microsoft.com/office/officeart/2005/8/layout/hierarchy2"/>
    <dgm:cxn modelId="{6E830AB4-2C2E-49D4-AC08-03CB132FA3D5}" type="presOf" srcId="{05DEEEAE-3012-4224-AB3D-5BE82A085F39}" destId="{EF952960-811F-47AD-B5FA-464F8F1F741E}" srcOrd="0" destOrd="0" presId="urn:microsoft.com/office/officeart/2005/8/layout/hierarchy2"/>
    <dgm:cxn modelId="{6EB192B5-318E-4A58-81B2-696A49DA8238}" type="presOf" srcId="{A1C436C7-A683-4DB3-8FBA-03F974AFC0D7}" destId="{DA051CD7-64F0-43A6-BC54-16EFFE83ED03}" srcOrd="0" destOrd="0" presId="urn:microsoft.com/office/officeart/2005/8/layout/hierarchy2"/>
    <dgm:cxn modelId="{1F33E2B5-16BE-4494-AD8F-5D0051AB8710}" type="presOf" srcId="{6BBA01DB-9D34-42E8-B174-4222567B1A7D}" destId="{DF840CB9-3656-4156-B2AE-3C2780BEEF34}" srcOrd="1" destOrd="0" presId="urn:microsoft.com/office/officeart/2005/8/layout/hierarchy2"/>
    <dgm:cxn modelId="{70E9D2B8-EC0F-45A5-9ED3-AAC87EB4ADEF}" srcId="{AD78484D-8517-4FAF-9C55-F0C512BDE0CE}" destId="{267C41B0-8251-4747-AB2E-56E75479DAAE}" srcOrd="0" destOrd="0" parTransId="{C0E9C704-43F7-4007-9406-FF1A9675FF94}" sibTransId="{06EEFE97-BB01-4BEB-8F57-FFE7A78BE0DC}"/>
    <dgm:cxn modelId="{43F03DB9-8DC2-4788-82D2-EE76D6735580}" srcId="{6B7D3042-81BF-4756-B982-260F85D9B169}" destId="{8A8B2772-46F5-48E0-B76C-F69242462147}" srcOrd="0" destOrd="0" parTransId="{7DC4CC12-D9FA-44D6-94BF-ADC033D75B32}" sibTransId="{B4C04FA0-66CB-4864-9C99-B9D85D5FD512}"/>
    <dgm:cxn modelId="{DE2BF6BA-D6B1-49D0-8394-499141C1F1F5}" srcId="{8A8B2772-46F5-48E0-B76C-F69242462147}" destId="{16017292-88E4-4EDD-A2CF-881B1DCC9832}" srcOrd="1" destOrd="0" parTransId="{33B94AA9-DF61-4521-8DAD-BDB8DD175FA1}" sibTransId="{282249D7-F7CD-4DBD-84AB-87CC15D20056}"/>
    <dgm:cxn modelId="{998E57BC-4E50-489B-90F1-87D33BB0E0A2}" type="presOf" srcId="{92647421-B908-4DC1-ABD1-D9162E23D2E3}" destId="{0ABD471C-86D6-44E4-AEC8-6337AF9F14A3}" srcOrd="0" destOrd="0" presId="urn:microsoft.com/office/officeart/2005/8/layout/hierarchy2"/>
    <dgm:cxn modelId="{D09CCCBE-B690-437A-A4C4-1EB6B7ABDACB}" type="presOf" srcId="{71B9CAAC-3E71-4F36-B2D8-ADDA053A8115}" destId="{59F161C1-C435-4CEF-9C09-51B00EC3E13B}" srcOrd="1" destOrd="0" presId="urn:microsoft.com/office/officeart/2005/8/layout/hierarchy2"/>
    <dgm:cxn modelId="{F78AE0BF-CAFC-4858-94BC-7D1D479C5F52}" srcId="{1A619080-3DF8-498E-8848-93C6A6621E57}" destId="{AD78484D-8517-4FAF-9C55-F0C512BDE0CE}" srcOrd="0" destOrd="0" parTransId="{830CCFF7-9272-400C-BF58-4DB182BD9216}" sibTransId="{F8C8D1B8-85A0-4870-8A24-243C383AEF86}"/>
    <dgm:cxn modelId="{53DB00C0-7304-4097-ABB6-A4E9002ACEE9}" type="presOf" srcId="{D2D841A7-12C3-49DC-9AFB-A59ED460D067}" destId="{12E1F51F-87BF-4679-A05E-B8779FCE917D}" srcOrd="0" destOrd="0" presId="urn:microsoft.com/office/officeart/2005/8/layout/hierarchy2"/>
    <dgm:cxn modelId="{061E15CA-5735-46AF-B229-A0A35177AF3F}" type="presOf" srcId="{7DC2D209-58F6-44E9-84F1-0D9939230F9A}" destId="{44CF015D-63E4-42F1-AF8A-A553366DB99F}" srcOrd="0" destOrd="0" presId="urn:microsoft.com/office/officeart/2005/8/layout/hierarchy2"/>
    <dgm:cxn modelId="{40D1CED2-EB47-4CEF-9D17-96EEBB295796}" type="presOf" srcId="{7DC4CC12-D9FA-44D6-94BF-ADC033D75B32}" destId="{A0F6DA6B-3350-43F6-A782-057CC265AB76}" srcOrd="0" destOrd="0" presId="urn:microsoft.com/office/officeart/2005/8/layout/hierarchy2"/>
    <dgm:cxn modelId="{4390CBD3-326E-4BB6-84C3-0CD119F945AF}" type="presOf" srcId="{92647421-B908-4DC1-ABD1-D9162E23D2E3}" destId="{64552C88-04C4-4BA9-816F-27A0871D1CEC}" srcOrd="1" destOrd="0" presId="urn:microsoft.com/office/officeart/2005/8/layout/hierarchy2"/>
    <dgm:cxn modelId="{CDC0FED4-F7DC-4259-BD7E-6EAB1AA9ED1D}" type="presOf" srcId="{7DC4CC12-D9FA-44D6-94BF-ADC033D75B32}" destId="{678EB0C9-B38C-46BB-AD5F-6FA96A0DEBE7}" srcOrd="1" destOrd="0" presId="urn:microsoft.com/office/officeart/2005/8/layout/hierarchy2"/>
    <dgm:cxn modelId="{C3A833D8-6096-411F-8D0A-A5443F3EA064}" type="presOf" srcId="{8A33CC6E-1A7F-4AF2-BE7E-8DC9E2AC5859}" destId="{AEB3FF17-84AA-4287-A471-263C03A8258F}" srcOrd="0" destOrd="0" presId="urn:microsoft.com/office/officeart/2005/8/layout/hierarchy2"/>
    <dgm:cxn modelId="{B0E4F4D8-0489-44CB-9307-E34CD53F47FB}" type="presOf" srcId="{AB1FF6FE-10A1-4D4A-B82A-4747F96B24E1}" destId="{FF575ABA-EA6E-4292-8625-FEC6B9BF74D7}" srcOrd="0" destOrd="0" presId="urn:microsoft.com/office/officeart/2005/8/layout/hierarchy2"/>
    <dgm:cxn modelId="{B6A409DA-AB63-487F-8293-AE9AEBAB3220}" srcId="{7AF5040A-FFF3-485E-B755-0C4264F11586}" destId="{05DEEEAE-3012-4224-AB3D-5BE82A085F39}" srcOrd="1" destOrd="0" parTransId="{6BBA01DB-9D34-42E8-B174-4222567B1A7D}" sibTransId="{82038FA6-958F-4EB0-BF86-0D29E16120E4}"/>
    <dgm:cxn modelId="{76285FDF-2FDB-4708-B27C-79B500A82C63}" type="presOf" srcId="{830CCFF7-9272-400C-BF58-4DB182BD9216}" destId="{72D667EB-BE75-4C31-92DD-A0296B5CE1C2}" srcOrd="1" destOrd="0" presId="urn:microsoft.com/office/officeart/2005/8/layout/hierarchy2"/>
    <dgm:cxn modelId="{6E41BFDF-DD9F-4E0D-9A53-69FDD2DEC350}" type="presOf" srcId="{830CCFF7-9272-400C-BF58-4DB182BD9216}" destId="{CE46D18C-A573-4583-8ACC-A3C93DA8EE00}" srcOrd="0" destOrd="0" presId="urn:microsoft.com/office/officeart/2005/8/layout/hierarchy2"/>
    <dgm:cxn modelId="{67856DE1-D345-4EBD-9AFC-EA6F621279D3}" type="presOf" srcId="{18CEA76C-1D72-4AFF-AFE2-AAB275A7D3C0}" destId="{70EC676E-97A8-4CA1-A6D3-F335231D05E3}" srcOrd="0" destOrd="0" presId="urn:microsoft.com/office/officeart/2005/8/layout/hierarchy2"/>
    <dgm:cxn modelId="{3300A9E1-0607-4B86-B487-B08F6C1ADD8B}" srcId="{AD78484D-8517-4FAF-9C55-F0C512BDE0CE}" destId="{5330A385-2238-4EF8-A905-2188C3A763AE}" srcOrd="1" destOrd="0" parTransId="{02DC6828-EC33-4E8A-9E02-4EB2959E7060}" sibTransId="{516B8123-825A-42E7-BF52-C84CBB419F66}"/>
    <dgm:cxn modelId="{30D2DEE1-DF8D-46DA-A878-A73048C8501D}" type="presOf" srcId="{9F9EEECF-B300-48EB-9B89-13A462021839}" destId="{B7A47818-6649-414D-93FB-A8EE1BD39A29}" srcOrd="1" destOrd="0" presId="urn:microsoft.com/office/officeart/2005/8/layout/hierarchy2"/>
    <dgm:cxn modelId="{827F4DE2-50DA-470D-993D-643253304C24}" srcId="{AFF5B105-1FFA-42D9-9161-0B4C53CDD61A}" destId="{465C5CF5-6DE4-4835-8E0D-BD7E350CD973}" srcOrd="0" destOrd="0" parTransId="{47D48262-3B39-4CC2-87D2-040E888EA501}" sibTransId="{5A93D17A-83A8-4A7F-9B45-FB3DAC84FAF2}"/>
    <dgm:cxn modelId="{40F2E8E4-6D4E-4905-9C50-DA1D82285094}" type="presOf" srcId="{6B7D3042-81BF-4756-B982-260F85D9B169}" destId="{FDA3115D-5DD7-4093-98A8-6ADC9163D8AF}" srcOrd="0" destOrd="0" presId="urn:microsoft.com/office/officeart/2005/8/layout/hierarchy2"/>
    <dgm:cxn modelId="{A899FFE4-5DF1-4D13-8C24-E7C0F101E7B5}" type="presOf" srcId="{F61EA471-3173-4DA4-BDE0-2609B632EA66}" destId="{80027E32-8D2A-409C-BFE1-C6F26DCDD1E8}" srcOrd="1" destOrd="0" presId="urn:microsoft.com/office/officeart/2005/8/layout/hierarchy2"/>
    <dgm:cxn modelId="{C38EFAF4-C48C-44E6-A288-7D145DA74231}" type="presOf" srcId="{47D48262-3B39-4CC2-87D2-040E888EA501}" destId="{0D75FE38-079B-4559-9A0A-A3572BF868D8}" srcOrd="0" destOrd="0" presId="urn:microsoft.com/office/officeart/2005/8/layout/hierarchy2"/>
    <dgm:cxn modelId="{64E523FF-BF9A-47C9-B9D7-1BAF31A95B57}" srcId="{CC7EB465-CFAD-4F6B-8CC3-7F6C719E8D7C}" destId="{448ECA38-2D72-49D6-9C7E-BFD7B1C3D65B}" srcOrd="1" destOrd="0" parTransId="{A1C436C7-A683-4DB3-8FBA-03F974AFC0D7}" sibTransId="{68A362BF-37EA-4A2B-9830-DCE49D9C846E}"/>
    <dgm:cxn modelId="{2B0F0393-E685-400F-B788-5465DE192EE9}" type="presParOf" srcId="{04779B46-AE75-4A53-A976-36D757F4A921}" destId="{26170D4C-EA82-4CA6-9F2F-DFC4BD59DC75}" srcOrd="0" destOrd="0" presId="urn:microsoft.com/office/officeart/2005/8/layout/hierarchy2"/>
    <dgm:cxn modelId="{5D7572D0-9EDB-425F-A593-6F03492B5CA9}" type="presParOf" srcId="{26170D4C-EA82-4CA6-9F2F-DFC4BD59DC75}" destId="{BD4C7A42-C858-4BB6-9BFD-FE151E0357E5}" srcOrd="0" destOrd="0" presId="urn:microsoft.com/office/officeart/2005/8/layout/hierarchy2"/>
    <dgm:cxn modelId="{45531162-0E44-4154-83B1-E3E67794FC0B}" type="presParOf" srcId="{26170D4C-EA82-4CA6-9F2F-DFC4BD59DC75}" destId="{6019C073-D727-42D4-9B47-BA8B962CF8F2}" srcOrd="1" destOrd="0" presId="urn:microsoft.com/office/officeart/2005/8/layout/hierarchy2"/>
    <dgm:cxn modelId="{58CA06E2-D5B1-4F44-9002-AEDD02A8BA26}" type="presParOf" srcId="{6019C073-D727-42D4-9B47-BA8B962CF8F2}" destId="{1038074D-7537-43BE-B9FA-35A56929FC53}" srcOrd="0" destOrd="0" presId="urn:microsoft.com/office/officeart/2005/8/layout/hierarchy2"/>
    <dgm:cxn modelId="{D1093086-3525-4F31-BFC7-8C05D1902EED}" type="presParOf" srcId="{1038074D-7537-43BE-B9FA-35A56929FC53}" destId="{80027E32-8D2A-409C-BFE1-C6F26DCDD1E8}" srcOrd="0" destOrd="0" presId="urn:microsoft.com/office/officeart/2005/8/layout/hierarchy2"/>
    <dgm:cxn modelId="{89312389-E452-429D-A117-DC6741B6B466}" type="presParOf" srcId="{6019C073-D727-42D4-9B47-BA8B962CF8F2}" destId="{AAAEEA8C-C9E9-4EF8-A1DF-69DF1EFCA990}" srcOrd="1" destOrd="0" presId="urn:microsoft.com/office/officeart/2005/8/layout/hierarchy2"/>
    <dgm:cxn modelId="{FD0B1E0B-DF12-4F73-BE83-4323964F9F1D}" type="presParOf" srcId="{AAAEEA8C-C9E9-4EF8-A1DF-69DF1EFCA990}" destId="{5124AAB1-ABDF-4675-9CF1-3F3B94E0FB8A}" srcOrd="0" destOrd="0" presId="urn:microsoft.com/office/officeart/2005/8/layout/hierarchy2"/>
    <dgm:cxn modelId="{92A0BDD4-56C5-4BC4-9B34-E291686A9D33}" type="presParOf" srcId="{AAAEEA8C-C9E9-4EF8-A1DF-69DF1EFCA990}" destId="{487060DF-A7E8-4A69-8BDA-9AA12E96C4C1}" srcOrd="1" destOrd="0" presId="urn:microsoft.com/office/officeart/2005/8/layout/hierarchy2"/>
    <dgm:cxn modelId="{2B0E3FD0-750C-484B-A354-4B21BAAD58DB}" type="presParOf" srcId="{487060DF-A7E8-4A69-8BDA-9AA12E96C4C1}" destId="{CE46D18C-A573-4583-8ACC-A3C93DA8EE00}" srcOrd="0" destOrd="0" presId="urn:microsoft.com/office/officeart/2005/8/layout/hierarchy2"/>
    <dgm:cxn modelId="{AC716081-3112-4D35-8932-40A12EA0C5B9}" type="presParOf" srcId="{CE46D18C-A573-4583-8ACC-A3C93DA8EE00}" destId="{72D667EB-BE75-4C31-92DD-A0296B5CE1C2}" srcOrd="0" destOrd="0" presId="urn:microsoft.com/office/officeart/2005/8/layout/hierarchy2"/>
    <dgm:cxn modelId="{8490EA8E-812E-41CD-9808-97174D763E77}" type="presParOf" srcId="{487060DF-A7E8-4A69-8BDA-9AA12E96C4C1}" destId="{651B5B73-500F-4A0B-8878-FC3A76668471}" srcOrd="1" destOrd="0" presId="urn:microsoft.com/office/officeart/2005/8/layout/hierarchy2"/>
    <dgm:cxn modelId="{50D3543B-BDDC-42C2-A1AC-52D41EDAB951}" type="presParOf" srcId="{651B5B73-500F-4A0B-8878-FC3A76668471}" destId="{6ED54135-CC11-4CF7-93DD-E0ED4922A59F}" srcOrd="0" destOrd="0" presId="urn:microsoft.com/office/officeart/2005/8/layout/hierarchy2"/>
    <dgm:cxn modelId="{209B8597-CFAB-4548-9FE7-86C423DA5E22}" type="presParOf" srcId="{651B5B73-500F-4A0B-8878-FC3A76668471}" destId="{8560026F-34F4-41C3-8069-BDCF41C32E8E}" srcOrd="1" destOrd="0" presId="urn:microsoft.com/office/officeart/2005/8/layout/hierarchy2"/>
    <dgm:cxn modelId="{7D2571B4-66B1-4133-BE88-86DD672E179E}" type="presParOf" srcId="{8560026F-34F4-41C3-8069-BDCF41C32E8E}" destId="{74678B08-1735-4843-B618-9AF0748D6CEE}" srcOrd="0" destOrd="0" presId="urn:microsoft.com/office/officeart/2005/8/layout/hierarchy2"/>
    <dgm:cxn modelId="{14B4AE4C-7F51-4B16-B032-D94D59ED4F4B}" type="presParOf" srcId="{74678B08-1735-4843-B618-9AF0748D6CEE}" destId="{7DAD0C0A-3554-4EDB-8A41-9FC6D487C1F9}" srcOrd="0" destOrd="0" presId="urn:microsoft.com/office/officeart/2005/8/layout/hierarchy2"/>
    <dgm:cxn modelId="{20CB56D4-939C-4282-AF76-8AAE981BD08F}" type="presParOf" srcId="{8560026F-34F4-41C3-8069-BDCF41C32E8E}" destId="{FCB0A3B2-93A2-4CEE-A897-53631BCF8916}" srcOrd="1" destOrd="0" presId="urn:microsoft.com/office/officeart/2005/8/layout/hierarchy2"/>
    <dgm:cxn modelId="{00B80C6A-36D4-4489-A6D2-42399FB9A875}" type="presParOf" srcId="{FCB0A3B2-93A2-4CEE-A897-53631BCF8916}" destId="{C55677A0-24B3-4454-B658-285948174F92}" srcOrd="0" destOrd="0" presId="urn:microsoft.com/office/officeart/2005/8/layout/hierarchy2"/>
    <dgm:cxn modelId="{6AD55F89-536D-4785-B8CB-FDEE49477BB5}" type="presParOf" srcId="{FCB0A3B2-93A2-4CEE-A897-53631BCF8916}" destId="{B1F3F63F-FDD3-48E0-B255-C1E4904A34A6}" srcOrd="1" destOrd="0" presId="urn:microsoft.com/office/officeart/2005/8/layout/hierarchy2"/>
    <dgm:cxn modelId="{FDF7B6FD-98D5-4919-AF36-A1FAF659C623}" type="presParOf" srcId="{8560026F-34F4-41C3-8069-BDCF41C32E8E}" destId="{525EC30D-DDBD-4B7A-9DCA-567AC2BB8E72}" srcOrd="2" destOrd="0" presId="urn:microsoft.com/office/officeart/2005/8/layout/hierarchy2"/>
    <dgm:cxn modelId="{CA698A7E-9B6C-4875-AC4A-0177E25CEA4E}" type="presParOf" srcId="{525EC30D-DDBD-4B7A-9DCA-567AC2BB8E72}" destId="{7E36C2C0-AB9C-4824-95E6-AC52244D29E1}" srcOrd="0" destOrd="0" presId="urn:microsoft.com/office/officeart/2005/8/layout/hierarchy2"/>
    <dgm:cxn modelId="{EFD5D7B4-7E48-472B-8C21-C9F7C6F2534E}" type="presParOf" srcId="{8560026F-34F4-41C3-8069-BDCF41C32E8E}" destId="{E31ECDC0-89C1-4DF2-B5E6-864435C04C7B}" srcOrd="3" destOrd="0" presId="urn:microsoft.com/office/officeart/2005/8/layout/hierarchy2"/>
    <dgm:cxn modelId="{2C32CA8B-162F-47C7-B49B-C10828A380E4}" type="presParOf" srcId="{E31ECDC0-89C1-4DF2-B5E6-864435C04C7B}" destId="{D6FAA3FF-6181-4F6E-BD3C-FB6DD90FA210}" srcOrd="0" destOrd="0" presId="urn:microsoft.com/office/officeart/2005/8/layout/hierarchy2"/>
    <dgm:cxn modelId="{8DBC2456-1E28-400B-8EA1-E1F5A96FB2E4}" type="presParOf" srcId="{E31ECDC0-89C1-4DF2-B5E6-864435C04C7B}" destId="{CA212F90-E6F3-48B4-9AD3-968E11E45E64}" srcOrd="1" destOrd="0" presId="urn:microsoft.com/office/officeart/2005/8/layout/hierarchy2"/>
    <dgm:cxn modelId="{9DEBB671-D206-4E9C-AB23-4DDA97B4DB77}" type="presParOf" srcId="{487060DF-A7E8-4A69-8BDA-9AA12E96C4C1}" destId="{0ABD471C-86D6-44E4-AEC8-6337AF9F14A3}" srcOrd="2" destOrd="0" presId="urn:microsoft.com/office/officeart/2005/8/layout/hierarchy2"/>
    <dgm:cxn modelId="{F12F0EA5-4843-428F-8F8F-3E45425BFE2E}" type="presParOf" srcId="{0ABD471C-86D6-44E4-AEC8-6337AF9F14A3}" destId="{64552C88-04C4-4BA9-816F-27A0871D1CEC}" srcOrd="0" destOrd="0" presId="urn:microsoft.com/office/officeart/2005/8/layout/hierarchy2"/>
    <dgm:cxn modelId="{E8E2A0AF-912C-4A3F-BDD3-94F99801F94C}" type="presParOf" srcId="{487060DF-A7E8-4A69-8BDA-9AA12E96C4C1}" destId="{5A7DE142-41F0-4F92-9256-17CE11868268}" srcOrd="3" destOrd="0" presId="urn:microsoft.com/office/officeart/2005/8/layout/hierarchy2"/>
    <dgm:cxn modelId="{56B5BF7C-BBD4-4178-8545-4178BE99D409}" type="presParOf" srcId="{5A7DE142-41F0-4F92-9256-17CE11868268}" destId="{00E65B96-62F0-46B1-9584-7659D2D8258A}" srcOrd="0" destOrd="0" presId="urn:microsoft.com/office/officeart/2005/8/layout/hierarchy2"/>
    <dgm:cxn modelId="{521B1333-9EA7-40D6-ABC8-10661721FBC4}" type="presParOf" srcId="{5A7DE142-41F0-4F92-9256-17CE11868268}" destId="{E0EF164D-0082-475E-BFA5-84795B268AF1}" srcOrd="1" destOrd="0" presId="urn:microsoft.com/office/officeart/2005/8/layout/hierarchy2"/>
    <dgm:cxn modelId="{488BD8BE-2A1D-4D4E-BB36-EAF636552A23}" type="presParOf" srcId="{E0EF164D-0082-475E-BFA5-84795B268AF1}" destId="{70EC676E-97A8-4CA1-A6D3-F335231D05E3}" srcOrd="0" destOrd="0" presId="urn:microsoft.com/office/officeart/2005/8/layout/hierarchy2"/>
    <dgm:cxn modelId="{1E3FA0B7-8E87-4A09-851C-6EF5AD0D2997}" type="presParOf" srcId="{70EC676E-97A8-4CA1-A6D3-F335231D05E3}" destId="{726A44F0-8EE4-493A-8B40-0714B4E16F03}" srcOrd="0" destOrd="0" presId="urn:microsoft.com/office/officeart/2005/8/layout/hierarchy2"/>
    <dgm:cxn modelId="{F7E28718-1A81-4EC3-91C8-3FE8301AC697}" type="presParOf" srcId="{E0EF164D-0082-475E-BFA5-84795B268AF1}" destId="{0E2CEC47-14EF-4A0E-BDF7-1C767D2EB967}" srcOrd="1" destOrd="0" presId="urn:microsoft.com/office/officeart/2005/8/layout/hierarchy2"/>
    <dgm:cxn modelId="{4A15A563-F8B8-475A-A541-2183DA742E15}" type="presParOf" srcId="{0E2CEC47-14EF-4A0E-BDF7-1C767D2EB967}" destId="{AEB3FF17-84AA-4287-A471-263C03A8258F}" srcOrd="0" destOrd="0" presId="urn:microsoft.com/office/officeart/2005/8/layout/hierarchy2"/>
    <dgm:cxn modelId="{7F472399-834A-4FE1-9B2B-B8E4F03F651B}" type="presParOf" srcId="{0E2CEC47-14EF-4A0E-BDF7-1C767D2EB967}" destId="{A9843291-01BD-4351-BEF1-67ED630CB7D9}" srcOrd="1" destOrd="0" presId="urn:microsoft.com/office/officeart/2005/8/layout/hierarchy2"/>
    <dgm:cxn modelId="{283BFA39-483E-4338-8E2B-805EF2AD3761}" type="presParOf" srcId="{E0EF164D-0082-475E-BFA5-84795B268AF1}" destId="{DA051CD7-64F0-43A6-BC54-16EFFE83ED03}" srcOrd="2" destOrd="0" presId="urn:microsoft.com/office/officeart/2005/8/layout/hierarchy2"/>
    <dgm:cxn modelId="{1491E7B5-08D5-4B16-AC37-21E77CA828A3}" type="presParOf" srcId="{DA051CD7-64F0-43A6-BC54-16EFFE83ED03}" destId="{58520A92-7D59-4847-85A9-7C754AC11F7D}" srcOrd="0" destOrd="0" presId="urn:microsoft.com/office/officeart/2005/8/layout/hierarchy2"/>
    <dgm:cxn modelId="{B2CB24F3-0EB3-4293-B48B-9ABCC648E364}" type="presParOf" srcId="{E0EF164D-0082-475E-BFA5-84795B268AF1}" destId="{42B389C8-3FD6-4FD3-A090-696FEA6FCA0C}" srcOrd="3" destOrd="0" presId="urn:microsoft.com/office/officeart/2005/8/layout/hierarchy2"/>
    <dgm:cxn modelId="{D7FBEA54-F5FA-4B7B-A886-CB8888015A46}" type="presParOf" srcId="{42B389C8-3FD6-4FD3-A090-696FEA6FCA0C}" destId="{151BB4A1-1638-41CA-9601-6823576CA15E}" srcOrd="0" destOrd="0" presId="urn:microsoft.com/office/officeart/2005/8/layout/hierarchy2"/>
    <dgm:cxn modelId="{204B7D14-F390-47F9-B53B-EC51E46BE647}" type="presParOf" srcId="{42B389C8-3FD6-4FD3-A090-696FEA6FCA0C}" destId="{8F06981E-C2BB-4C3A-8D94-89C39BAC63DF}" srcOrd="1" destOrd="0" presId="urn:microsoft.com/office/officeart/2005/8/layout/hierarchy2"/>
    <dgm:cxn modelId="{59941ACA-892C-4026-94CE-5BA385BD24A9}" type="presParOf" srcId="{6019C073-D727-42D4-9B47-BA8B962CF8F2}" destId="{2B5CA937-2544-4B23-913D-379C4FFF2EC3}" srcOrd="2" destOrd="0" presId="urn:microsoft.com/office/officeart/2005/8/layout/hierarchy2"/>
    <dgm:cxn modelId="{67902FA0-F867-408D-B871-92AB19C2689A}" type="presParOf" srcId="{2B5CA937-2544-4B23-913D-379C4FFF2EC3}" destId="{DF840CB9-3656-4156-B2AE-3C2780BEEF34}" srcOrd="0" destOrd="0" presId="urn:microsoft.com/office/officeart/2005/8/layout/hierarchy2"/>
    <dgm:cxn modelId="{56B65F8E-506D-4B38-B0B6-69C1FDC665D4}" type="presParOf" srcId="{6019C073-D727-42D4-9B47-BA8B962CF8F2}" destId="{98AF70E8-B3A8-4F80-ACEA-2CDA8D0ADC06}" srcOrd="3" destOrd="0" presId="urn:microsoft.com/office/officeart/2005/8/layout/hierarchy2"/>
    <dgm:cxn modelId="{33189ED0-EB5F-48B2-93A5-451D2F319D7F}" type="presParOf" srcId="{98AF70E8-B3A8-4F80-ACEA-2CDA8D0ADC06}" destId="{EF952960-811F-47AD-B5FA-464F8F1F741E}" srcOrd="0" destOrd="0" presId="urn:microsoft.com/office/officeart/2005/8/layout/hierarchy2"/>
    <dgm:cxn modelId="{48144A5A-552E-4092-94DE-255868C40BB7}" type="presParOf" srcId="{98AF70E8-B3A8-4F80-ACEA-2CDA8D0ADC06}" destId="{19C2988F-1C73-4FE0-964D-C1E768EB85E4}" srcOrd="1" destOrd="0" presId="urn:microsoft.com/office/officeart/2005/8/layout/hierarchy2"/>
    <dgm:cxn modelId="{C4BDB170-A7E7-483F-9065-4A707FA50A21}" type="presParOf" srcId="{19C2988F-1C73-4FE0-964D-C1E768EB85E4}" destId="{67C7B0A2-29A8-42BC-B544-C0B710DB0A71}" srcOrd="0" destOrd="0" presId="urn:microsoft.com/office/officeart/2005/8/layout/hierarchy2"/>
    <dgm:cxn modelId="{7A605061-A969-4604-BDE7-847B8A330DAB}" type="presParOf" srcId="{67C7B0A2-29A8-42BC-B544-C0B710DB0A71}" destId="{BAD7C434-9FDA-4523-A388-10E49255A5F9}" srcOrd="0" destOrd="0" presId="urn:microsoft.com/office/officeart/2005/8/layout/hierarchy2"/>
    <dgm:cxn modelId="{D18999D8-56EB-4F3D-8C23-0CC6DA208A26}" type="presParOf" srcId="{19C2988F-1C73-4FE0-964D-C1E768EB85E4}" destId="{425E109B-0DC5-4B11-BF50-B414E5DA3178}" srcOrd="1" destOrd="0" presId="urn:microsoft.com/office/officeart/2005/8/layout/hierarchy2"/>
    <dgm:cxn modelId="{18652F6A-D0C2-4239-A611-7389E3FE7CBD}" type="presParOf" srcId="{425E109B-0DC5-4B11-BF50-B414E5DA3178}" destId="{12E1F51F-87BF-4679-A05E-B8779FCE917D}" srcOrd="0" destOrd="0" presId="urn:microsoft.com/office/officeart/2005/8/layout/hierarchy2"/>
    <dgm:cxn modelId="{74C0CCE6-BC45-4387-9F55-3A9160BCB080}" type="presParOf" srcId="{425E109B-0DC5-4B11-BF50-B414E5DA3178}" destId="{6F8C3D22-9325-4E40-9964-926895E2D36D}" srcOrd="1" destOrd="0" presId="urn:microsoft.com/office/officeart/2005/8/layout/hierarchy2"/>
    <dgm:cxn modelId="{7991C287-4392-4BD9-A9CE-3AB4BBDF09B3}" type="presParOf" srcId="{6F8C3D22-9325-4E40-9964-926895E2D36D}" destId="{F8B9424B-5FF6-4284-B52C-597ACFC08813}" srcOrd="0" destOrd="0" presId="urn:microsoft.com/office/officeart/2005/8/layout/hierarchy2"/>
    <dgm:cxn modelId="{B1224165-4873-4462-B846-497559A248BE}" type="presParOf" srcId="{F8B9424B-5FF6-4284-B52C-597ACFC08813}" destId="{53F54001-8462-4672-8B5B-8DF36A643825}" srcOrd="0" destOrd="0" presId="urn:microsoft.com/office/officeart/2005/8/layout/hierarchy2"/>
    <dgm:cxn modelId="{B127EA03-E418-4E9B-BDEB-FB6A56DF9BE1}" type="presParOf" srcId="{6F8C3D22-9325-4E40-9964-926895E2D36D}" destId="{E93D2560-7FCC-4027-88AD-459D2E73B278}" srcOrd="1" destOrd="0" presId="urn:microsoft.com/office/officeart/2005/8/layout/hierarchy2"/>
    <dgm:cxn modelId="{E46F131E-801F-4CFF-9204-CB766947C8AC}" type="presParOf" srcId="{E93D2560-7FCC-4027-88AD-459D2E73B278}" destId="{FF575ABA-EA6E-4292-8625-FEC6B9BF74D7}" srcOrd="0" destOrd="0" presId="urn:microsoft.com/office/officeart/2005/8/layout/hierarchy2"/>
    <dgm:cxn modelId="{1798EDDB-1F79-484F-90C4-7A22BFEF8074}" type="presParOf" srcId="{E93D2560-7FCC-4027-88AD-459D2E73B278}" destId="{71AE13A0-2F41-439C-BEEC-85671C06C64F}" srcOrd="1" destOrd="0" presId="urn:microsoft.com/office/officeart/2005/8/layout/hierarchy2"/>
    <dgm:cxn modelId="{E172834F-7D66-42B5-B332-98D668F3C695}" type="presParOf" srcId="{19C2988F-1C73-4FE0-964D-C1E768EB85E4}" destId="{33C8DA85-1F90-45F6-B1B6-A0075377185E}" srcOrd="2" destOrd="0" presId="urn:microsoft.com/office/officeart/2005/8/layout/hierarchy2"/>
    <dgm:cxn modelId="{45CB16FD-19A9-4EDF-9337-5630A91096C5}" type="presParOf" srcId="{33C8DA85-1F90-45F6-B1B6-A0075377185E}" destId="{59F161C1-C435-4CEF-9C09-51B00EC3E13B}" srcOrd="0" destOrd="0" presId="urn:microsoft.com/office/officeart/2005/8/layout/hierarchy2"/>
    <dgm:cxn modelId="{9BABA177-C109-480C-9360-D70311A3F528}" type="presParOf" srcId="{19C2988F-1C73-4FE0-964D-C1E768EB85E4}" destId="{ECFE277E-FF41-42CB-8258-CE7BB1C19437}" srcOrd="3" destOrd="0" presId="urn:microsoft.com/office/officeart/2005/8/layout/hierarchy2"/>
    <dgm:cxn modelId="{10478F3F-2960-424A-99FA-37528663F35A}" type="presParOf" srcId="{ECFE277E-FF41-42CB-8258-CE7BB1C19437}" destId="{60F4ACAA-7A6B-4E3F-8DE0-E3197D7F986A}" srcOrd="0" destOrd="0" presId="urn:microsoft.com/office/officeart/2005/8/layout/hierarchy2"/>
    <dgm:cxn modelId="{ACB79370-AD92-433C-A988-7F1342499A26}" type="presParOf" srcId="{ECFE277E-FF41-42CB-8258-CE7BB1C19437}" destId="{169E67BE-7057-49DB-9B5F-725A417AD1EB}" srcOrd="1" destOrd="0" presId="urn:microsoft.com/office/officeart/2005/8/layout/hierarchy2"/>
    <dgm:cxn modelId="{8079699D-5A89-4566-A0E3-7CE0B4D63EE2}" type="presParOf" srcId="{169E67BE-7057-49DB-9B5F-725A417AD1EB}" destId="{0D75FE38-079B-4559-9A0A-A3572BF868D8}" srcOrd="0" destOrd="0" presId="urn:microsoft.com/office/officeart/2005/8/layout/hierarchy2"/>
    <dgm:cxn modelId="{DFE23BF6-EF67-44A9-A819-0F2F280571FD}" type="presParOf" srcId="{0D75FE38-079B-4559-9A0A-A3572BF868D8}" destId="{DFC7271A-DF80-43E5-9C19-981B50CAC88A}" srcOrd="0" destOrd="0" presId="urn:microsoft.com/office/officeart/2005/8/layout/hierarchy2"/>
    <dgm:cxn modelId="{105F9B59-BCA9-41B2-B9B9-3578012432DC}" type="presParOf" srcId="{169E67BE-7057-49DB-9B5F-725A417AD1EB}" destId="{34E6F8D9-E130-44C6-8632-33A33CA251DC}" srcOrd="1" destOrd="0" presId="urn:microsoft.com/office/officeart/2005/8/layout/hierarchy2"/>
    <dgm:cxn modelId="{16EB712E-A2BB-43D9-B3B6-2B08F6F1AE08}" type="presParOf" srcId="{34E6F8D9-E130-44C6-8632-33A33CA251DC}" destId="{CED9AF36-B44F-4BA7-9A23-BFAFB935F62E}" srcOrd="0" destOrd="0" presId="urn:microsoft.com/office/officeart/2005/8/layout/hierarchy2"/>
    <dgm:cxn modelId="{3D7EBADD-5CD6-4BAD-A5E8-68B17ED5EF08}" type="presParOf" srcId="{34E6F8D9-E130-44C6-8632-33A33CA251DC}" destId="{C4173EA9-66C7-4C90-A3B0-D95C8E01AA8F}" srcOrd="1" destOrd="0" presId="urn:microsoft.com/office/officeart/2005/8/layout/hierarchy2"/>
    <dgm:cxn modelId="{0806ECFD-8E3F-48C9-A5F1-7383F0222011}" type="presParOf" srcId="{6019C073-D727-42D4-9B47-BA8B962CF8F2}" destId="{264F403E-6602-4A5B-A264-BD54766835DD}" srcOrd="4" destOrd="0" presId="urn:microsoft.com/office/officeart/2005/8/layout/hierarchy2"/>
    <dgm:cxn modelId="{0777410F-0BC0-42A1-B763-580C43CE6A53}" type="presParOf" srcId="{264F403E-6602-4A5B-A264-BD54766835DD}" destId="{B7A47818-6649-414D-93FB-A8EE1BD39A29}" srcOrd="0" destOrd="0" presId="urn:microsoft.com/office/officeart/2005/8/layout/hierarchy2"/>
    <dgm:cxn modelId="{54AAB4F4-8990-46DE-9717-87333328F592}" type="presParOf" srcId="{6019C073-D727-42D4-9B47-BA8B962CF8F2}" destId="{E0D8272A-D493-4A39-A89D-478FC616AA36}" srcOrd="5" destOrd="0" presId="urn:microsoft.com/office/officeart/2005/8/layout/hierarchy2"/>
    <dgm:cxn modelId="{6CE6ADF3-6B27-496A-B4A9-5994B477360B}" type="presParOf" srcId="{E0D8272A-D493-4A39-A89D-478FC616AA36}" destId="{FDA3115D-5DD7-4093-98A8-6ADC9163D8AF}" srcOrd="0" destOrd="0" presId="urn:microsoft.com/office/officeart/2005/8/layout/hierarchy2"/>
    <dgm:cxn modelId="{2D1B6956-79E2-4163-A697-CDBA6252B3DC}" type="presParOf" srcId="{E0D8272A-D493-4A39-A89D-478FC616AA36}" destId="{2C7C235F-F495-4BA3-A2F3-BCE2CDB5B65E}" srcOrd="1" destOrd="0" presId="urn:microsoft.com/office/officeart/2005/8/layout/hierarchy2"/>
    <dgm:cxn modelId="{566ABDBB-36E1-4097-939D-D69D87A20372}" type="presParOf" srcId="{2C7C235F-F495-4BA3-A2F3-BCE2CDB5B65E}" destId="{A0F6DA6B-3350-43F6-A782-057CC265AB76}" srcOrd="0" destOrd="0" presId="urn:microsoft.com/office/officeart/2005/8/layout/hierarchy2"/>
    <dgm:cxn modelId="{8657EBB4-D47D-47A4-A980-C018090011FF}" type="presParOf" srcId="{A0F6DA6B-3350-43F6-A782-057CC265AB76}" destId="{678EB0C9-B38C-46BB-AD5F-6FA96A0DEBE7}" srcOrd="0" destOrd="0" presId="urn:microsoft.com/office/officeart/2005/8/layout/hierarchy2"/>
    <dgm:cxn modelId="{4ABB72E9-BC27-434A-ABB7-8ADCCF0C64AE}" type="presParOf" srcId="{2C7C235F-F495-4BA3-A2F3-BCE2CDB5B65E}" destId="{8C2E46DE-9C6D-4E57-B273-0A8FBB370F4C}" srcOrd="1" destOrd="0" presId="urn:microsoft.com/office/officeart/2005/8/layout/hierarchy2"/>
    <dgm:cxn modelId="{3D180159-F872-4620-AD7A-7670D9BF0971}" type="presParOf" srcId="{8C2E46DE-9C6D-4E57-B273-0A8FBB370F4C}" destId="{550C7337-04BC-4B63-9457-EE431DE64A7E}" srcOrd="0" destOrd="0" presId="urn:microsoft.com/office/officeart/2005/8/layout/hierarchy2"/>
    <dgm:cxn modelId="{9B76F6A6-FF54-465C-93ED-77EEF262179B}" type="presParOf" srcId="{8C2E46DE-9C6D-4E57-B273-0A8FBB370F4C}" destId="{4AC4E4AD-ECCB-4F5A-B426-31660692E60B}" srcOrd="1" destOrd="0" presId="urn:microsoft.com/office/officeart/2005/8/layout/hierarchy2"/>
    <dgm:cxn modelId="{B01BD295-D4AF-4C2B-B59B-D30B8324F2B3}" type="presParOf" srcId="{4AC4E4AD-ECCB-4F5A-B426-31660692E60B}" destId="{1F2B037B-484B-48A6-B994-80364051C670}" srcOrd="0" destOrd="0" presId="urn:microsoft.com/office/officeart/2005/8/layout/hierarchy2"/>
    <dgm:cxn modelId="{6A5180C7-5FDF-413C-BE0B-71FF581C76D7}" type="presParOf" srcId="{1F2B037B-484B-48A6-B994-80364051C670}" destId="{928C2DB3-89DA-488B-9F9B-FFB2BCBCB5AB}" srcOrd="0" destOrd="0" presId="urn:microsoft.com/office/officeart/2005/8/layout/hierarchy2"/>
    <dgm:cxn modelId="{8D31032B-C510-4E05-881D-0266C2927A6F}" type="presParOf" srcId="{4AC4E4AD-ECCB-4F5A-B426-31660692E60B}" destId="{0868A1C6-CA02-4620-B327-5912FC2BD95B}" srcOrd="1" destOrd="0" presId="urn:microsoft.com/office/officeart/2005/8/layout/hierarchy2"/>
    <dgm:cxn modelId="{6528647A-99AF-456F-84B4-76047AA9DFD7}" type="presParOf" srcId="{0868A1C6-CA02-4620-B327-5912FC2BD95B}" destId="{44CF015D-63E4-42F1-AF8A-A553366DB99F}" srcOrd="0" destOrd="0" presId="urn:microsoft.com/office/officeart/2005/8/layout/hierarchy2"/>
    <dgm:cxn modelId="{6D975B28-9EE7-4594-BF31-1EA90560B7AA}" type="presParOf" srcId="{0868A1C6-CA02-4620-B327-5912FC2BD95B}" destId="{565FF875-7233-4428-B7B4-A6A474839023}" srcOrd="1" destOrd="0" presId="urn:microsoft.com/office/officeart/2005/8/layout/hierarchy2"/>
    <dgm:cxn modelId="{41F19966-C3BD-4BB1-BAFA-D3BF1CAB548B}" type="presParOf" srcId="{4AC4E4AD-ECCB-4F5A-B426-31660692E60B}" destId="{5D36B513-C2B2-444B-8CDE-689F14D31746}" srcOrd="2" destOrd="0" presId="urn:microsoft.com/office/officeart/2005/8/layout/hierarchy2"/>
    <dgm:cxn modelId="{05AE5FAA-80A4-4FD7-9F4F-83154095D946}" type="presParOf" srcId="{5D36B513-C2B2-444B-8CDE-689F14D31746}" destId="{7C62DF9B-E31C-4AD1-8712-AF941C55449C}" srcOrd="0" destOrd="0" presId="urn:microsoft.com/office/officeart/2005/8/layout/hierarchy2"/>
    <dgm:cxn modelId="{889E788D-3B23-433F-9DFB-D95591FD32F8}" type="presParOf" srcId="{4AC4E4AD-ECCB-4F5A-B426-31660692E60B}" destId="{7A2DEFB8-B3D1-4947-901B-121B8B75EC55}" srcOrd="3" destOrd="0" presId="urn:microsoft.com/office/officeart/2005/8/layout/hierarchy2"/>
    <dgm:cxn modelId="{16476FFB-6781-4A92-87FE-89B3DBAF7252}" type="presParOf" srcId="{7A2DEFB8-B3D1-4947-901B-121B8B75EC55}" destId="{6EDDC0CA-CF10-4B6A-8CDD-F25DE494B5E9}" srcOrd="0" destOrd="0" presId="urn:microsoft.com/office/officeart/2005/8/layout/hierarchy2"/>
    <dgm:cxn modelId="{A9A3B30B-6D7B-4747-96ED-6140E53E1127}" type="presParOf" srcId="{7A2DEFB8-B3D1-4947-901B-121B8B75EC55}" destId="{A28ADB76-F6CB-4ABE-B13E-7A64645EFA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455A23-BB54-440E-BC88-B4C86050F33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F5040A-FFF3-485E-B755-0C4264F11586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Core Security</a:t>
          </a:r>
        </a:p>
      </dgm:t>
    </dgm:pt>
    <dgm:pt modelId="{AA9947E2-8587-4EFB-9064-64074052C9DB}" type="parTrans" cxnId="{6493B764-52D1-4BA9-93EF-1782711B0887}">
      <dgm:prSet/>
      <dgm:spPr/>
      <dgm:t>
        <a:bodyPr/>
        <a:lstStyle/>
        <a:p>
          <a:endParaRPr lang="en-US"/>
        </a:p>
      </dgm:t>
    </dgm:pt>
    <dgm:pt modelId="{1BB2E515-2CB8-4EF5-8446-60ADC2AE19C5}" type="sibTrans" cxnId="{6493B764-52D1-4BA9-93EF-1782711B0887}">
      <dgm:prSet/>
      <dgm:spPr/>
      <dgm:t>
        <a:bodyPr/>
        <a:lstStyle/>
        <a:p>
          <a:endParaRPr lang="en-US"/>
        </a:p>
      </dgm:t>
    </dgm:pt>
    <dgm:pt modelId="{05DEEEAE-3012-4224-AB3D-5BE82A085F39}">
      <dgm:prSet phldrT="[Text]"/>
      <dgm:spPr/>
      <dgm:t>
        <a:bodyPr/>
        <a:lstStyle/>
        <a:p>
          <a:r>
            <a:rPr lang="en-US" dirty="0"/>
            <a:t>Secure Communication</a:t>
          </a:r>
        </a:p>
      </dgm:t>
    </dgm:pt>
    <dgm:pt modelId="{6BBA01DB-9D34-42E8-B174-4222567B1A7D}" type="parTrans" cxnId="{B6A409DA-AB63-487F-8293-AE9AEBAB3220}">
      <dgm:prSet/>
      <dgm:spPr/>
      <dgm:t>
        <a:bodyPr/>
        <a:lstStyle/>
        <a:p>
          <a:endParaRPr lang="en-US"/>
        </a:p>
      </dgm:t>
    </dgm:pt>
    <dgm:pt modelId="{82038FA6-958F-4EB0-BF86-0D29E16120E4}" type="sibTrans" cxnId="{B6A409DA-AB63-487F-8293-AE9AEBAB3220}">
      <dgm:prSet/>
      <dgm:spPr/>
      <dgm:t>
        <a:bodyPr/>
        <a:lstStyle/>
        <a:p>
          <a:endParaRPr lang="en-US"/>
        </a:p>
      </dgm:t>
    </dgm:pt>
    <dgm:pt modelId="{6B7D3042-81BF-4756-B982-260F85D9B169}">
      <dgm:prSet phldrT="[Text]"/>
      <dgm:spPr/>
      <dgm:t>
        <a:bodyPr/>
        <a:lstStyle/>
        <a:p>
          <a:r>
            <a:rPr lang="en-US" dirty="0"/>
            <a:t>Secure Management</a:t>
          </a:r>
        </a:p>
      </dgm:t>
    </dgm:pt>
    <dgm:pt modelId="{9F9EEECF-B300-48EB-9B89-13A462021839}" type="parTrans" cxnId="{F03E4668-7C95-4259-A924-E9FD4A77B41F}">
      <dgm:prSet/>
      <dgm:spPr/>
      <dgm:t>
        <a:bodyPr/>
        <a:lstStyle/>
        <a:p>
          <a:endParaRPr lang="en-US"/>
        </a:p>
      </dgm:t>
    </dgm:pt>
    <dgm:pt modelId="{B8AE2D31-9F24-43F4-8122-CF8CB258D036}" type="sibTrans" cxnId="{F03E4668-7C95-4259-A924-E9FD4A77B41F}">
      <dgm:prSet/>
      <dgm:spPr/>
      <dgm:t>
        <a:bodyPr/>
        <a:lstStyle/>
        <a:p>
          <a:endParaRPr lang="en-US"/>
        </a:p>
      </dgm:t>
    </dgm:pt>
    <dgm:pt modelId="{C6637724-61BB-4830-BD71-DE0A5E59D7B0}">
      <dgm:prSet phldrT="[Text]"/>
      <dgm:spPr/>
      <dgm:t>
        <a:bodyPr/>
        <a:lstStyle/>
        <a:p>
          <a:r>
            <a:rPr lang="en-US" dirty="0"/>
            <a:t>Provisioning</a:t>
          </a:r>
        </a:p>
      </dgm:t>
    </dgm:pt>
    <dgm:pt modelId="{09A65500-B1D8-42B8-84A1-1529B57CC0B2}" type="parTrans" cxnId="{DBED1A8C-36D9-482A-A9E9-82AEE61F5342}">
      <dgm:prSet/>
      <dgm:spPr/>
      <dgm:t>
        <a:bodyPr/>
        <a:lstStyle/>
        <a:p>
          <a:endParaRPr lang="en-US"/>
        </a:p>
      </dgm:t>
    </dgm:pt>
    <dgm:pt modelId="{0D62FD6E-52F4-453E-BA1E-0C09694B04A6}" type="sibTrans" cxnId="{DBED1A8C-36D9-482A-A9E9-82AEE61F5342}">
      <dgm:prSet/>
      <dgm:spPr/>
      <dgm:t>
        <a:bodyPr/>
        <a:lstStyle/>
        <a:p>
          <a:endParaRPr lang="en-US"/>
        </a:p>
      </dgm:t>
    </dgm:pt>
    <dgm:pt modelId="{ED4A69CB-2599-45B8-9859-8CFC214F05F9}">
      <dgm:prSet phldrT="[Text]"/>
      <dgm:spPr/>
      <dgm:t>
        <a:bodyPr/>
        <a:lstStyle/>
        <a:p>
          <a:r>
            <a:rPr lang="en-US" dirty="0"/>
            <a:t>Authentication</a:t>
          </a:r>
        </a:p>
      </dgm:t>
    </dgm:pt>
    <dgm:pt modelId="{CAB8506C-8355-45E1-B52E-15C54CDF9E7F}" type="parTrans" cxnId="{9F5C35CC-AFA2-417F-B6EB-BCC3A850DB3D}">
      <dgm:prSet/>
      <dgm:spPr/>
      <dgm:t>
        <a:bodyPr/>
        <a:lstStyle/>
        <a:p>
          <a:endParaRPr lang="en-US"/>
        </a:p>
      </dgm:t>
    </dgm:pt>
    <dgm:pt modelId="{3E862F92-11E0-45C5-9AAB-8EC8A03177F1}" type="sibTrans" cxnId="{9F5C35CC-AFA2-417F-B6EB-BCC3A850DB3D}">
      <dgm:prSet/>
      <dgm:spPr/>
      <dgm:t>
        <a:bodyPr/>
        <a:lstStyle/>
        <a:p>
          <a:endParaRPr lang="en-US"/>
        </a:p>
      </dgm:t>
    </dgm:pt>
    <dgm:pt modelId="{A8DB6A34-82B2-4804-B4A1-528F2A170955}">
      <dgm:prSet phldrT="[Text]"/>
      <dgm:spPr/>
      <dgm:t>
        <a:bodyPr/>
        <a:lstStyle/>
        <a:p>
          <a:r>
            <a:rPr lang="en-US" dirty="0"/>
            <a:t>Secure Environment</a:t>
          </a:r>
        </a:p>
      </dgm:t>
    </dgm:pt>
    <dgm:pt modelId="{80DB0324-ECDA-461F-928B-7731AF962504}" type="parTrans" cxnId="{3D8255D1-A0A1-44C2-BB2B-05618979D48F}">
      <dgm:prSet/>
      <dgm:spPr/>
      <dgm:t>
        <a:bodyPr/>
        <a:lstStyle/>
        <a:p>
          <a:endParaRPr lang="en-US"/>
        </a:p>
      </dgm:t>
    </dgm:pt>
    <dgm:pt modelId="{382FD40D-D72C-478C-BB25-3B393EB170E6}" type="sibTrans" cxnId="{3D8255D1-A0A1-44C2-BB2B-05618979D48F}">
      <dgm:prSet/>
      <dgm:spPr/>
      <dgm:t>
        <a:bodyPr/>
        <a:lstStyle/>
        <a:p>
          <a:endParaRPr lang="en-US"/>
        </a:p>
      </dgm:t>
    </dgm:pt>
    <dgm:pt modelId="{41EA3556-FF69-4B10-8559-9587D5162103}">
      <dgm:prSet phldrT="[Text]"/>
      <dgm:spPr/>
      <dgm:t>
        <a:bodyPr/>
        <a:lstStyle/>
        <a:p>
          <a:r>
            <a:rPr lang="en-US"/>
            <a:t>Storage</a:t>
          </a:r>
          <a:endParaRPr lang="en-US" dirty="0"/>
        </a:p>
      </dgm:t>
    </dgm:pt>
    <dgm:pt modelId="{1B2E572C-3E60-4EE7-99CF-A3CE45087545}" type="parTrans" cxnId="{373BB2B1-0A99-49DF-B8ED-B888DA61E510}">
      <dgm:prSet/>
      <dgm:spPr/>
      <dgm:t>
        <a:bodyPr/>
        <a:lstStyle/>
        <a:p>
          <a:endParaRPr lang="en-US"/>
        </a:p>
      </dgm:t>
    </dgm:pt>
    <dgm:pt modelId="{1BDADF80-8B56-4773-8459-6218987F656A}" type="sibTrans" cxnId="{373BB2B1-0A99-49DF-B8ED-B888DA61E510}">
      <dgm:prSet/>
      <dgm:spPr/>
      <dgm:t>
        <a:bodyPr/>
        <a:lstStyle/>
        <a:p>
          <a:endParaRPr lang="en-US"/>
        </a:p>
      </dgm:t>
    </dgm:pt>
    <dgm:pt modelId="{848A4FD0-7052-46A3-A635-CE5300157011}">
      <dgm:prSet phldrT="[Text]"/>
      <dgm:spPr/>
      <dgm:t>
        <a:bodyPr/>
        <a:lstStyle/>
        <a:p>
          <a:r>
            <a:rPr lang="en-US" dirty="0"/>
            <a:t>Transport</a:t>
          </a:r>
        </a:p>
      </dgm:t>
    </dgm:pt>
    <dgm:pt modelId="{5EDB9B25-AD75-4C8E-8D7B-52627B57A620}" type="parTrans" cxnId="{C8C28F66-D10A-49C5-8D64-4F323F15998E}">
      <dgm:prSet/>
      <dgm:spPr/>
      <dgm:t>
        <a:bodyPr/>
        <a:lstStyle/>
        <a:p>
          <a:endParaRPr lang="en-US"/>
        </a:p>
      </dgm:t>
    </dgm:pt>
    <dgm:pt modelId="{7D4D4C54-8800-417D-BE84-A920B0CD6FE7}" type="sibTrans" cxnId="{C8C28F66-D10A-49C5-8D64-4F323F15998E}">
      <dgm:prSet/>
      <dgm:spPr/>
      <dgm:t>
        <a:bodyPr/>
        <a:lstStyle/>
        <a:p>
          <a:endParaRPr lang="en-US"/>
        </a:p>
      </dgm:t>
    </dgm:pt>
    <dgm:pt modelId="{BB5E4032-5CCD-48DF-A9C6-2C038BA7692F}">
      <dgm:prSet phldrT="[Text]"/>
      <dgm:spPr/>
      <dgm:t>
        <a:bodyPr/>
        <a:lstStyle/>
        <a:p>
          <a:r>
            <a:rPr lang="en-US" dirty="0"/>
            <a:t>TLS 1.2</a:t>
          </a:r>
        </a:p>
      </dgm:t>
    </dgm:pt>
    <dgm:pt modelId="{581AEDE6-DA69-492C-AF99-CBEFE77E2B49}" type="parTrans" cxnId="{DB94D978-B8EE-4764-8DA4-AB99339D8D9D}">
      <dgm:prSet/>
      <dgm:spPr/>
      <dgm:t>
        <a:bodyPr/>
        <a:lstStyle/>
        <a:p>
          <a:endParaRPr lang="en-US"/>
        </a:p>
      </dgm:t>
    </dgm:pt>
    <dgm:pt modelId="{98B063D5-BF64-44A1-B05D-A762E014C75C}" type="sibTrans" cxnId="{DB94D978-B8EE-4764-8DA4-AB99339D8D9D}">
      <dgm:prSet/>
      <dgm:spPr/>
      <dgm:t>
        <a:bodyPr/>
        <a:lstStyle/>
        <a:p>
          <a:endParaRPr lang="en-US"/>
        </a:p>
      </dgm:t>
    </dgm:pt>
    <dgm:pt modelId="{746C88B1-F378-4701-8C5F-26C1EA961A56}">
      <dgm:prSet phldrT="[Text]"/>
      <dgm:spPr/>
      <dgm:t>
        <a:bodyPr/>
        <a:lstStyle/>
        <a:p>
          <a:r>
            <a:rPr lang="en-US" dirty="0"/>
            <a:t>X.509 Certificates</a:t>
          </a:r>
        </a:p>
      </dgm:t>
    </dgm:pt>
    <dgm:pt modelId="{C9F962A7-2B8C-427C-A15E-1A19EE931CC9}" type="parTrans" cxnId="{D0ADD906-3BF0-4B4D-9D8B-AAC0DCD250FA}">
      <dgm:prSet/>
      <dgm:spPr/>
      <dgm:t>
        <a:bodyPr/>
        <a:lstStyle/>
        <a:p>
          <a:endParaRPr lang="en-US"/>
        </a:p>
      </dgm:t>
    </dgm:pt>
    <dgm:pt modelId="{8CDB9586-EA17-45E9-BFAD-05BB862E0C98}" type="sibTrans" cxnId="{D0ADD906-3BF0-4B4D-9D8B-AAC0DCD250FA}">
      <dgm:prSet/>
      <dgm:spPr/>
      <dgm:t>
        <a:bodyPr/>
        <a:lstStyle/>
        <a:p>
          <a:endParaRPr lang="en-US"/>
        </a:p>
      </dgm:t>
    </dgm:pt>
    <dgm:pt modelId="{80A84F94-6803-4D87-8489-0F844FE935EC}">
      <dgm:prSet phldrT="[Text]"/>
      <dgm:spPr/>
      <dgm:t>
        <a:bodyPr/>
        <a:lstStyle/>
        <a:p>
          <a:r>
            <a:rPr lang="en-US" dirty="0"/>
            <a:t>Authorization</a:t>
          </a:r>
        </a:p>
      </dgm:t>
    </dgm:pt>
    <dgm:pt modelId="{2C63E476-6A32-4E04-A621-E7CC3017F8BC}" type="sibTrans" cxnId="{F5237A5E-C81C-47BE-B332-E7BE01AB733B}">
      <dgm:prSet/>
      <dgm:spPr/>
      <dgm:t>
        <a:bodyPr/>
        <a:lstStyle/>
        <a:p>
          <a:endParaRPr lang="en-US"/>
        </a:p>
      </dgm:t>
    </dgm:pt>
    <dgm:pt modelId="{E763AFC2-A221-42E2-BA55-CE5F31353081}" type="parTrans" cxnId="{F5237A5E-C81C-47BE-B332-E7BE01AB733B}">
      <dgm:prSet/>
      <dgm:spPr/>
      <dgm:t>
        <a:bodyPr/>
        <a:lstStyle/>
        <a:p>
          <a:endParaRPr lang="en-US"/>
        </a:p>
      </dgm:t>
    </dgm:pt>
    <dgm:pt modelId="{F76F62EC-C574-4FFA-8CEB-8CFB4D7A0553}">
      <dgm:prSet phldrT="[Text]"/>
      <dgm:spPr/>
      <dgm:t>
        <a:bodyPr/>
        <a:lstStyle/>
        <a:p>
          <a:r>
            <a:rPr lang="en-US" dirty="0"/>
            <a:t>Filters</a:t>
          </a:r>
        </a:p>
      </dgm:t>
    </dgm:pt>
    <dgm:pt modelId="{14BC89E3-7CC9-4389-94D2-5BD7B217FF85}" type="parTrans" cxnId="{20E4C3FF-9C54-4EE4-B347-783CEF3C57B1}">
      <dgm:prSet/>
      <dgm:spPr/>
      <dgm:t>
        <a:bodyPr/>
        <a:lstStyle/>
        <a:p>
          <a:endParaRPr lang="en-US"/>
        </a:p>
      </dgm:t>
    </dgm:pt>
    <dgm:pt modelId="{A17ED10B-5715-41A5-A899-7C13796AAD4C}" type="sibTrans" cxnId="{20E4C3FF-9C54-4EE4-B347-783CEF3C57B1}">
      <dgm:prSet/>
      <dgm:spPr/>
      <dgm:t>
        <a:bodyPr/>
        <a:lstStyle/>
        <a:p>
          <a:endParaRPr lang="en-US"/>
        </a:p>
      </dgm:t>
    </dgm:pt>
    <dgm:pt modelId="{04779B46-AE75-4A53-A976-36D757F4A921}" type="pres">
      <dgm:prSet presAssocID="{74455A23-BB54-440E-BC88-B4C86050F33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6170D4C-EA82-4CA6-9F2F-DFC4BD59DC75}" type="pres">
      <dgm:prSet presAssocID="{7AF5040A-FFF3-485E-B755-0C4264F11586}" presName="root1" presStyleCnt="0"/>
      <dgm:spPr/>
    </dgm:pt>
    <dgm:pt modelId="{BD4C7A42-C858-4BB6-9BFD-FE151E0357E5}" type="pres">
      <dgm:prSet presAssocID="{7AF5040A-FFF3-485E-B755-0C4264F11586}" presName="LevelOneTextNode" presStyleLbl="node0" presStyleIdx="0" presStyleCnt="1">
        <dgm:presLayoutVars>
          <dgm:chPref val="3"/>
        </dgm:presLayoutVars>
      </dgm:prSet>
      <dgm:spPr/>
    </dgm:pt>
    <dgm:pt modelId="{6019C073-D727-42D4-9B47-BA8B962CF8F2}" type="pres">
      <dgm:prSet presAssocID="{7AF5040A-FFF3-485E-B755-0C4264F11586}" presName="level2hierChild" presStyleCnt="0"/>
      <dgm:spPr/>
    </dgm:pt>
    <dgm:pt modelId="{2B5CA937-2544-4B23-913D-379C4FFF2EC3}" type="pres">
      <dgm:prSet presAssocID="{6BBA01DB-9D34-42E8-B174-4222567B1A7D}" presName="conn2-1" presStyleLbl="parChTrans1D2" presStyleIdx="0" presStyleCnt="3"/>
      <dgm:spPr/>
    </dgm:pt>
    <dgm:pt modelId="{DF840CB9-3656-4156-B2AE-3C2780BEEF34}" type="pres">
      <dgm:prSet presAssocID="{6BBA01DB-9D34-42E8-B174-4222567B1A7D}" presName="connTx" presStyleLbl="parChTrans1D2" presStyleIdx="0" presStyleCnt="3"/>
      <dgm:spPr/>
    </dgm:pt>
    <dgm:pt modelId="{98AF70E8-B3A8-4F80-ACEA-2CDA8D0ADC06}" type="pres">
      <dgm:prSet presAssocID="{05DEEEAE-3012-4224-AB3D-5BE82A085F39}" presName="root2" presStyleCnt="0"/>
      <dgm:spPr/>
    </dgm:pt>
    <dgm:pt modelId="{EF952960-811F-47AD-B5FA-464F8F1F741E}" type="pres">
      <dgm:prSet presAssocID="{05DEEEAE-3012-4224-AB3D-5BE82A085F39}" presName="LevelTwoTextNode" presStyleLbl="node2" presStyleIdx="0" presStyleCnt="3" custLinFactNeighborX="-2004" custLinFactNeighborY="929">
        <dgm:presLayoutVars>
          <dgm:chPref val="3"/>
        </dgm:presLayoutVars>
      </dgm:prSet>
      <dgm:spPr/>
    </dgm:pt>
    <dgm:pt modelId="{19C2988F-1C73-4FE0-964D-C1E768EB85E4}" type="pres">
      <dgm:prSet presAssocID="{05DEEEAE-3012-4224-AB3D-5BE82A085F39}" presName="level3hierChild" presStyleCnt="0"/>
      <dgm:spPr/>
    </dgm:pt>
    <dgm:pt modelId="{E23F7644-0C3D-4AEB-BB0B-C0D474F1AD5E}" type="pres">
      <dgm:prSet presAssocID="{CAB8506C-8355-45E1-B52E-15C54CDF9E7F}" presName="conn2-1" presStyleLbl="parChTrans1D3" presStyleIdx="0" presStyleCnt="6"/>
      <dgm:spPr/>
    </dgm:pt>
    <dgm:pt modelId="{CC0DAC91-394D-48CE-9347-78777BBCD303}" type="pres">
      <dgm:prSet presAssocID="{CAB8506C-8355-45E1-B52E-15C54CDF9E7F}" presName="connTx" presStyleLbl="parChTrans1D3" presStyleIdx="0" presStyleCnt="6"/>
      <dgm:spPr/>
    </dgm:pt>
    <dgm:pt modelId="{601C31B4-0451-4FA7-9A06-F70E512B15E4}" type="pres">
      <dgm:prSet presAssocID="{ED4A69CB-2599-45B8-9859-8CFC214F05F9}" presName="root2" presStyleCnt="0"/>
      <dgm:spPr/>
    </dgm:pt>
    <dgm:pt modelId="{E4EF3995-075A-4485-BB2A-232B1C2F7947}" type="pres">
      <dgm:prSet presAssocID="{ED4A69CB-2599-45B8-9859-8CFC214F05F9}" presName="LevelTwoTextNode" presStyleLbl="node3" presStyleIdx="0" presStyleCnt="6">
        <dgm:presLayoutVars>
          <dgm:chPref val="3"/>
        </dgm:presLayoutVars>
      </dgm:prSet>
      <dgm:spPr/>
    </dgm:pt>
    <dgm:pt modelId="{1D5E09AC-CD23-4657-AA81-6B0425CF9EA2}" type="pres">
      <dgm:prSet presAssocID="{ED4A69CB-2599-45B8-9859-8CFC214F05F9}" presName="level3hierChild" presStyleCnt="0"/>
      <dgm:spPr/>
    </dgm:pt>
    <dgm:pt modelId="{2D7A7B0A-984F-414F-B373-CF8B63FF1FE2}" type="pres">
      <dgm:prSet presAssocID="{C9F962A7-2B8C-427C-A15E-1A19EE931CC9}" presName="conn2-1" presStyleLbl="parChTrans1D4" presStyleIdx="0" presStyleCnt="2"/>
      <dgm:spPr/>
    </dgm:pt>
    <dgm:pt modelId="{38DB8C06-B570-45CD-B58E-B4708D175F50}" type="pres">
      <dgm:prSet presAssocID="{C9F962A7-2B8C-427C-A15E-1A19EE931CC9}" presName="connTx" presStyleLbl="parChTrans1D4" presStyleIdx="0" presStyleCnt="2"/>
      <dgm:spPr/>
    </dgm:pt>
    <dgm:pt modelId="{208D1003-8FC6-4CFA-BFFE-2C449F637697}" type="pres">
      <dgm:prSet presAssocID="{746C88B1-F378-4701-8C5F-26C1EA961A56}" presName="root2" presStyleCnt="0"/>
      <dgm:spPr/>
    </dgm:pt>
    <dgm:pt modelId="{79B4BD32-08A1-4CD6-A134-9FBDAAC14618}" type="pres">
      <dgm:prSet presAssocID="{746C88B1-F378-4701-8C5F-26C1EA961A56}" presName="LevelTwoTextNode" presStyleLbl="node4" presStyleIdx="0" presStyleCnt="2">
        <dgm:presLayoutVars>
          <dgm:chPref val="3"/>
        </dgm:presLayoutVars>
      </dgm:prSet>
      <dgm:spPr/>
    </dgm:pt>
    <dgm:pt modelId="{10B81566-4F10-4CD1-AB9F-5C397FF81253}" type="pres">
      <dgm:prSet presAssocID="{746C88B1-F378-4701-8C5F-26C1EA961A56}" presName="level3hierChild" presStyleCnt="0"/>
      <dgm:spPr/>
    </dgm:pt>
    <dgm:pt modelId="{47B5818D-CCF4-410F-9C53-1CA5BAC547FE}" type="pres">
      <dgm:prSet presAssocID="{E763AFC2-A221-42E2-BA55-CE5F31353081}" presName="conn2-1" presStyleLbl="parChTrans1D3" presStyleIdx="1" presStyleCnt="6"/>
      <dgm:spPr/>
    </dgm:pt>
    <dgm:pt modelId="{D2625440-D38C-47AE-9410-A526CE5E0A18}" type="pres">
      <dgm:prSet presAssocID="{E763AFC2-A221-42E2-BA55-CE5F31353081}" presName="connTx" presStyleLbl="parChTrans1D3" presStyleIdx="1" presStyleCnt="6"/>
      <dgm:spPr/>
    </dgm:pt>
    <dgm:pt modelId="{97EA0115-2916-4D2D-9466-A2A8F04DB2DF}" type="pres">
      <dgm:prSet presAssocID="{80A84F94-6803-4D87-8489-0F844FE935EC}" presName="root2" presStyleCnt="0"/>
      <dgm:spPr/>
    </dgm:pt>
    <dgm:pt modelId="{B7AFAC55-F560-46B8-BE28-478504A21D15}" type="pres">
      <dgm:prSet presAssocID="{80A84F94-6803-4D87-8489-0F844FE935EC}" presName="LevelTwoTextNode" presStyleLbl="node3" presStyleIdx="1" presStyleCnt="6">
        <dgm:presLayoutVars>
          <dgm:chPref val="3"/>
        </dgm:presLayoutVars>
      </dgm:prSet>
      <dgm:spPr/>
    </dgm:pt>
    <dgm:pt modelId="{4A80CCAF-A01A-45CB-A486-CC37012D1111}" type="pres">
      <dgm:prSet presAssocID="{80A84F94-6803-4D87-8489-0F844FE935EC}" presName="level3hierChild" presStyleCnt="0"/>
      <dgm:spPr/>
    </dgm:pt>
    <dgm:pt modelId="{F545ACAC-B2A5-4FC7-84D7-CD176FA2225A}" type="pres">
      <dgm:prSet presAssocID="{5EDB9B25-AD75-4C8E-8D7B-52627B57A620}" presName="conn2-1" presStyleLbl="parChTrans1D3" presStyleIdx="2" presStyleCnt="6"/>
      <dgm:spPr/>
    </dgm:pt>
    <dgm:pt modelId="{55C6659F-A6EF-43AF-8FAF-8450882747F9}" type="pres">
      <dgm:prSet presAssocID="{5EDB9B25-AD75-4C8E-8D7B-52627B57A620}" presName="connTx" presStyleLbl="parChTrans1D3" presStyleIdx="2" presStyleCnt="6"/>
      <dgm:spPr/>
    </dgm:pt>
    <dgm:pt modelId="{91748B79-D52F-4222-8855-B42631ED2C05}" type="pres">
      <dgm:prSet presAssocID="{848A4FD0-7052-46A3-A635-CE5300157011}" presName="root2" presStyleCnt="0"/>
      <dgm:spPr/>
    </dgm:pt>
    <dgm:pt modelId="{B0BE87C7-ECF0-476F-BA1C-C97906E31005}" type="pres">
      <dgm:prSet presAssocID="{848A4FD0-7052-46A3-A635-CE5300157011}" presName="LevelTwoTextNode" presStyleLbl="node3" presStyleIdx="2" presStyleCnt="6">
        <dgm:presLayoutVars>
          <dgm:chPref val="3"/>
        </dgm:presLayoutVars>
      </dgm:prSet>
      <dgm:spPr/>
    </dgm:pt>
    <dgm:pt modelId="{23B5301E-C49E-4BBB-825F-4C32F8D3B9CE}" type="pres">
      <dgm:prSet presAssocID="{848A4FD0-7052-46A3-A635-CE5300157011}" presName="level3hierChild" presStyleCnt="0"/>
      <dgm:spPr/>
    </dgm:pt>
    <dgm:pt modelId="{5260C010-9CBB-46F0-81E2-E9E85C1B1231}" type="pres">
      <dgm:prSet presAssocID="{581AEDE6-DA69-492C-AF99-CBEFE77E2B49}" presName="conn2-1" presStyleLbl="parChTrans1D4" presStyleIdx="1" presStyleCnt="2"/>
      <dgm:spPr/>
    </dgm:pt>
    <dgm:pt modelId="{4E27DCAB-E315-40E5-B4BB-F49D198F8AA1}" type="pres">
      <dgm:prSet presAssocID="{581AEDE6-DA69-492C-AF99-CBEFE77E2B49}" presName="connTx" presStyleLbl="parChTrans1D4" presStyleIdx="1" presStyleCnt="2"/>
      <dgm:spPr/>
    </dgm:pt>
    <dgm:pt modelId="{74C73BF9-6CEB-4AD7-9B15-95D9973F04FF}" type="pres">
      <dgm:prSet presAssocID="{BB5E4032-5CCD-48DF-A9C6-2C038BA7692F}" presName="root2" presStyleCnt="0"/>
      <dgm:spPr/>
    </dgm:pt>
    <dgm:pt modelId="{B7726B9A-F17B-428F-B18A-9F02560E03A4}" type="pres">
      <dgm:prSet presAssocID="{BB5E4032-5CCD-48DF-A9C6-2C038BA7692F}" presName="LevelTwoTextNode" presStyleLbl="node4" presStyleIdx="1" presStyleCnt="2">
        <dgm:presLayoutVars>
          <dgm:chPref val="3"/>
        </dgm:presLayoutVars>
      </dgm:prSet>
      <dgm:spPr/>
    </dgm:pt>
    <dgm:pt modelId="{57504C5B-14F6-4D13-A961-9A4596D68B5E}" type="pres">
      <dgm:prSet presAssocID="{BB5E4032-5CCD-48DF-A9C6-2C038BA7692F}" presName="level3hierChild" presStyleCnt="0"/>
      <dgm:spPr/>
    </dgm:pt>
    <dgm:pt modelId="{CE14B396-3ECC-4663-87F5-39C68420DAA4}" type="pres">
      <dgm:prSet presAssocID="{9F9EEECF-B300-48EB-9B89-13A462021839}" presName="conn2-1" presStyleLbl="parChTrans1D2" presStyleIdx="1" presStyleCnt="3"/>
      <dgm:spPr/>
    </dgm:pt>
    <dgm:pt modelId="{885763D2-EAE4-4EF8-8BDB-8D3E583311AC}" type="pres">
      <dgm:prSet presAssocID="{9F9EEECF-B300-48EB-9B89-13A462021839}" presName="connTx" presStyleLbl="parChTrans1D2" presStyleIdx="1" presStyleCnt="3"/>
      <dgm:spPr/>
    </dgm:pt>
    <dgm:pt modelId="{28BC4069-E1D4-47F5-B2F1-0D0390572FF7}" type="pres">
      <dgm:prSet presAssocID="{6B7D3042-81BF-4756-B982-260F85D9B169}" presName="root2" presStyleCnt="0"/>
      <dgm:spPr/>
    </dgm:pt>
    <dgm:pt modelId="{5C7797EE-76D7-4F03-AB24-302BF3F7A8FF}" type="pres">
      <dgm:prSet presAssocID="{6B7D3042-81BF-4756-B982-260F85D9B169}" presName="LevelTwoTextNode" presStyleLbl="node2" presStyleIdx="1" presStyleCnt="3" custLinFactNeighborX="-2004">
        <dgm:presLayoutVars>
          <dgm:chPref val="3"/>
        </dgm:presLayoutVars>
      </dgm:prSet>
      <dgm:spPr/>
    </dgm:pt>
    <dgm:pt modelId="{0880F96C-58AF-435F-8334-D577E815CBD2}" type="pres">
      <dgm:prSet presAssocID="{6B7D3042-81BF-4756-B982-260F85D9B169}" presName="level3hierChild" presStyleCnt="0"/>
      <dgm:spPr/>
    </dgm:pt>
    <dgm:pt modelId="{11AE3A03-E460-4229-A909-AF70F7761A18}" type="pres">
      <dgm:prSet presAssocID="{09A65500-B1D8-42B8-84A1-1529B57CC0B2}" presName="conn2-1" presStyleLbl="parChTrans1D3" presStyleIdx="3" presStyleCnt="6"/>
      <dgm:spPr/>
    </dgm:pt>
    <dgm:pt modelId="{00FA9063-D16A-46F5-89D2-9A0A0F173CCC}" type="pres">
      <dgm:prSet presAssocID="{09A65500-B1D8-42B8-84A1-1529B57CC0B2}" presName="connTx" presStyleLbl="parChTrans1D3" presStyleIdx="3" presStyleCnt="6"/>
      <dgm:spPr/>
    </dgm:pt>
    <dgm:pt modelId="{4B263CBF-3D00-4FC0-A7E4-A53AC9679065}" type="pres">
      <dgm:prSet presAssocID="{C6637724-61BB-4830-BD71-DE0A5E59D7B0}" presName="root2" presStyleCnt="0"/>
      <dgm:spPr/>
    </dgm:pt>
    <dgm:pt modelId="{69407663-549C-48C5-9ED9-BF9A5236A41E}" type="pres">
      <dgm:prSet presAssocID="{C6637724-61BB-4830-BD71-DE0A5E59D7B0}" presName="LevelTwoTextNode" presStyleLbl="node3" presStyleIdx="3" presStyleCnt="6">
        <dgm:presLayoutVars>
          <dgm:chPref val="3"/>
        </dgm:presLayoutVars>
      </dgm:prSet>
      <dgm:spPr/>
    </dgm:pt>
    <dgm:pt modelId="{A81E262E-4A0B-4386-8B04-035872489E9F}" type="pres">
      <dgm:prSet presAssocID="{C6637724-61BB-4830-BD71-DE0A5E59D7B0}" presName="level3hierChild" presStyleCnt="0"/>
      <dgm:spPr/>
    </dgm:pt>
    <dgm:pt modelId="{28CE00A5-CD95-4F1E-B482-8DAB945B59CB}" type="pres">
      <dgm:prSet presAssocID="{14BC89E3-7CC9-4389-94D2-5BD7B217FF85}" presName="conn2-1" presStyleLbl="parChTrans1D3" presStyleIdx="4" presStyleCnt="6"/>
      <dgm:spPr/>
    </dgm:pt>
    <dgm:pt modelId="{167A5307-CE45-444A-BC97-83BBC0F1E460}" type="pres">
      <dgm:prSet presAssocID="{14BC89E3-7CC9-4389-94D2-5BD7B217FF85}" presName="connTx" presStyleLbl="parChTrans1D3" presStyleIdx="4" presStyleCnt="6"/>
      <dgm:spPr/>
    </dgm:pt>
    <dgm:pt modelId="{9B75DD2B-22B9-4422-BC9F-FFFECF8ABA24}" type="pres">
      <dgm:prSet presAssocID="{F76F62EC-C574-4FFA-8CEB-8CFB4D7A0553}" presName="root2" presStyleCnt="0"/>
      <dgm:spPr/>
    </dgm:pt>
    <dgm:pt modelId="{F387C6F7-F6F0-4670-8859-C499793694C3}" type="pres">
      <dgm:prSet presAssocID="{F76F62EC-C574-4FFA-8CEB-8CFB4D7A0553}" presName="LevelTwoTextNode" presStyleLbl="node3" presStyleIdx="4" presStyleCnt="6">
        <dgm:presLayoutVars>
          <dgm:chPref val="3"/>
        </dgm:presLayoutVars>
      </dgm:prSet>
      <dgm:spPr/>
    </dgm:pt>
    <dgm:pt modelId="{97368BA0-57BD-48D3-805D-750E7013AD78}" type="pres">
      <dgm:prSet presAssocID="{F76F62EC-C574-4FFA-8CEB-8CFB4D7A0553}" presName="level3hierChild" presStyleCnt="0"/>
      <dgm:spPr/>
    </dgm:pt>
    <dgm:pt modelId="{2432FFB4-E486-4AA5-A423-5E3E0C30D5D6}" type="pres">
      <dgm:prSet presAssocID="{80DB0324-ECDA-461F-928B-7731AF962504}" presName="conn2-1" presStyleLbl="parChTrans1D2" presStyleIdx="2" presStyleCnt="3"/>
      <dgm:spPr/>
    </dgm:pt>
    <dgm:pt modelId="{05230445-5897-41B7-93AD-F937576384C9}" type="pres">
      <dgm:prSet presAssocID="{80DB0324-ECDA-461F-928B-7731AF962504}" presName="connTx" presStyleLbl="parChTrans1D2" presStyleIdx="2" presStyleCnt="3"/>
      <dgm:spPr/>
    </dgm:pt>
    <dgm:pt modelId="{1DB5F741-C0F3-4F74-9D2B-F49011DAB6CF}" type="pres">
      <dgm:prSet presAssocID="{A8DB6A34-82B2-4804-B4A1-528F2A170955}" presName="root2" presStyleCnt="0"/>
      <dgm:spPr/>
    </dgm:pt>
    <dgm:pt modelId="{A3B49792-447F-4EB7-AE4C-6CDD129E7C9E}" type="pres">
      <dgm:prSet presAssocID="{A8DB6A34-82B2-4804-B4A1-528F2A170955}" presName="LevelTwoTextNode" presStyleLbl="node2" presStyleIdx="2" presStyleCnt="3" custLinFactNeighborX="-2004" custLinFactNeighborY="1350">
        <dgm:presLayoutVars>
          <dgm:chPref val="3"/>
        </dgm:presLayoutVars>
      </dgm:prSet>
      <dgm:spPr/>
    </dgm:pt>
    <dgm:pt modelId="{0C2B823F-F220-4DF2-981D-D7B336FE8917}" type="pres">
      <dgm:prSet presAssocID="{A8DB6A34-82B2-4804-B4A1-528F2A170955}" presName="level3hierChild" presStyleCnt="0"/>
      <dgm:spPr/>
    </dgm:pt>
    <dgm:pt modelId="{1179F757-66D1-4F35-AE5E-FD6CE47C2D45}" type="pres">
      <dgm:prSet presAssocID="{1B2E572C-3E60-4EE7-99CF-A3CE45087545}" presName="conn2-1" presStyleLbl="parChTrans1D3" presStyleIdx="5" presStyleCnt="6"/>
      <dgm:spPr/>
    </dgm:pt>
    <dgm:pt modelId="{3F9FA92C-0233-4EBF-A02B-D1352562FCDE}" type="pres">
      <dgm:prSet presAssocID="{1B2E572C-3E60-4EE7-99CF-A3CE45087545}" presName="connTx" presStyleLbl="parChTrans1D3" presStyleIdx="5" presStyleCnt="6"/>
      <dgm:spPr/>
    </dgm:pt>
    <dgm:pt modelId="{0F250BF0-0F2C-477C-9BD2-DEC950F626C1}" type="pres">
      <dgm:prSet presAssocID="{41EA3556-FF69-4B10-8559-9587D5162103}" presName="root2" presStyleCnt="0"/>
      <dgm:spPr/>
    </dgm:pt>
    <dgm:pt modelId="{17D7FAC0-8C74-40F4-ACF8-A5F7805A0B72}" type="pres">
      <dgm:prSet presAssocID="{41EA3556-FF69-4B10-8559-9587D5162103}" presName="LevelTwoTextNode" presStyleLbl="node3" presStyleIdx="5" presStyleCnt="6">
        <dgm:presLayoutVars>
          <dgm:chPref val="3"/>
        </dgm:presLayoutVars>
      </dgm:prSet>
      <dgm:spPr/>
    </dgm:pt>
    <dgm:pt modelId="{D0990CCA-7EF9-4077-8C12-06F7D26683D5}" type="pres">
      <dgm:prSet presAssocID="{41EA3556-FF69-4B10-8559-9587D5162103}" presName="level3hierChild" presStyleCnt="0"/>
      <dgm:spPr/>
    </dgm:pt>
  </dgm:ptLst>
  <dgm:cxnLst>
    <dgm:cxn modelId="{11E5EE05-C76D-43FF-A141-CC2CB4F42058}" type="presOf" srcId="{C9F962A7-2B8C-427C-A15E-1A19EE931CC9}" destId="{2D7A7B0A-984F-414F-B373-CF8B63FF1FE2}" srcOrd="0" destOrd="0" presId="urn:microsoft.com/office/officeart/2005/8/layout/hierarchy2"/>
    <dgm:cxn modelId="{D0ADD906-3BF0-4B4D-9D8B-AAC0DCD250FA}" srcId="{ED4A69CB-2599-45B8-9859-8CFC214F05F9}" destId="{746C88B1-F378-4701-8C5F-26C1EA961A56}" srcOrd="0" destOrd="0" parTransId="{C9F962A7-2B8C-427C-A15E-1A19EE931CC9}" sibTransId="{8CDB9586-EA17-45E9-BFAD-05BB862E0C98}"/>
    <dgm:cxn modelId="{D3CAF614-D36E-497C-B9C7-700962E5338C}" type="presOf" srcId="{74455A23-BB54-440E-BC88-B4C86050F337}" destId="{04779B46-AE75-4A53-A976-36D757F4A921}" srcOrd="0" destOrd="0" presId="urn:microsoft.com/office/officeart/2005/8/layout/hierarchy2"/>
    <dgm:cxn modelId="{565ED41D-BF1F-40FE-94B6-B0C3940FC7F3}" type="presOf" srcId="{E763AFC2-A221-42E2-BA55-CE5F31353081}" destId="{D2625440-D38C-47AE-9410-A526CE5E0A18}" srcOrd="1" destOrd="0" presId="urn:microsoft.com/office/officeart/2005/8/layout/hierarchy2"/>
    <dgm:cxn modelId="{C38BE326-D097-42A0-987A-08D14D75882E}" type="presOf" srcId="{848A4FD0-7052-46A3-A635-CE5300157011}" destId="{B0BE87C7-ECF0-476F-BA1C-C97906E31005}" srcOrd="0" destOrd="0" presId="urn:microsoft.com/office/officeart/2005/8/layout/hierarchy2"/>
    <dgm:cxn modelId="{2B80612C-B246-4E7F-8D90-39F8579A0AE9}" type="presOf" srcId="{1B2E572C-3E60-4EE7-99CF-A3CE45087545}" destId="{1179F757-66D1-4F35-AE5E-FD6CE47C2D45}" srcOrd="0" destOrd="0" presId="urn:microsoft.com/office/officeart/2005/8/layout/hierarchy2"/>
    <dgm:cxn modelId="{C1485039-A64A-48FC-8FC9-CDC6E67F338C}" type="presOf" srcId="{5EDB9B25-AD75-4C8E-8D7B-52627B57A620}" destId="{55C6659F-A6EF-43AF-8FAF-8450882747F9}" srcOrd="1" destOrd="0" presId="urn:microsoft.com/office/officeart/2005/8/layout/hierarchy2"/>
    <dgm:cxn modelId="{93C41E40-2569-4C14-8D6B-560C2C308F51}" type="presOf" srcId="{ED4A69CB-2599-45B8-9859-8CFC214F05F9}" destId="{E4EF3995-075A-4485-BB2A-232B1C2F7947}" srcOrd="0" destOrd="0" presId="urn:microsoft.com/office/officeart/2005/8/layout/hierarchy2"/>
    <dgm:cxn modelId="{F5237A5E-C81C-47BE-B332-E7BE01AB733B}" srcId="{05DEEEAE-3012-4224-AB3D-5BE82A085F39}" destId="{80A84F94-6803-4D87-8489-0F844FE935EC}" srcOrd="1" destOrd="0" parTransId="{E763AFC2-A221-42E2-BA55-CE5F31353081}" sibTransId="{2C63E476-6A32-4E04-A621-E7CC3017F8BC}"/>
    <dgm:cxn modelId="{6493B764-52D1-4BA9-93EF-1782711B0887}" srcId="{74455A23-BB54-440E-BC88-B4C86050F337}" destId="{7AF5040A-FFF3-485E-B755-0C4264F11586}" srcOrd="0" destOrd="0" parTransId="{AA9947E2-8587-4EFB-9064-64074052C9DB}" sibTransId="{1BB2E515-2CB8-4EF5-8446-60ADC2AE19C5}"/>
    <dgm:cxn modelId="{427C3165-6F19-4041-B2D0-5662667EAAB2}" type="presOf" srcId="{14BC89E3-7CC9-4389-94D2-5BD7B217FF85}" destId="{167A5307-CE45-444A-BC97-83BBC0F1E460}" srcOrd="1" destOrd="0" presId="urn:microsoft.com/office/officeart/2005/8/layout/hierarchy2"/>
    <dgm:cxn modelId="{AB393246-C9B5-422A-9CE3-2D9D450100B7}" type="presOf" srcId="{F76F62EC-C574-4FFA-8CEB-8CFB4D7A0553}" destId="{F387C6F7-F6F0-4670-8859-C499793694C3}" srcOrd="0" destOrd="0" presId="urn:microsoft.com/office/officeart/2005/8/layout/hierarchy2"/>
    <dgm:cxn modelId="{C8C28F66-D10A-49C5-8D64-4F323F15998E}" srcId="{05DEEEAE-3012-4224-AB3D-5BE82A085F39}" destId="{848A4FD0-7052-46A3-A635-CE5300157011}" srcOrd="2" destOrd="0" parTransId="{5EDB9B25-AD75-4C8E-8D7B-52627B57A620}" sibTransId="{7D4D4C54-8800-417D-BE84-A920B0CD6FE7}"/>
    <dgm:cxn modelId="{F03E4668-7C95-4259-A924-E9FD4A77B41F}" srcId="{7AF5040A-FFF3-485E-B755-0C4264F11586}" destId="{6B7D3042-81BF-4756-B982-260F85D9B169}" srcOrd="1" destOrd="0" parTransId="{9F9EEECF-B300-48EB-9B89-13A462021839}" sibTransId="{B8AE2D31-9F24-43F4-8122-CF8CB258D036}"/>
    <dgm:cxn modelId="{14819D4C-1329-493F-9C82-D30837B971B4}" type="presOf" srcId="{746C88B1-F378-4701-8C5F-26C1EA961A56}" destId="{79B4BD32-08A1-4CD6-A134-9FBDAAC14618}" srcOrd="0" destOrd="0" presId="urn:microsoft.com/office/officeart/2005/8/layout/hierarchy2"/>
    <dgm:cxn modelId="{5A009A57-1252-4BBC-9CD7-8CF42F3DE6BF}" type="presOf" srcId="{BB5E4032-5CCD-48DF-A9C6-2C038BA7692F}" destId="{B7726B9A-F17B-428F-B18A-9F02560E03A4}" srcOrd="0" destOrd="0" presId="urn:microsoft.com/office/officeart/2005/8/layout/hierarchy2"/>
    <dgm:cxn modelId="{DB94D978-B8EE-4764-8DA4-AB99339D8D9D}" srcId="{848A4FD0-7052-46A3-A635-CE5300157011}" destId="{BB5E4032-5CCD-48DF-A9C6-2C038BA7692F}" srcOrd="0" destOrd="0" parTransId="{581AEDE6-DA69-492C-AF99-CBEFE77E2B49}" sibTransId="{98B063D5-BF64-44A1-B05D-A762E014C75C}"/>
    <dgm:cxn modelId="{A5BB3B59-2E66-4B87-8507-495A9E64AA50}" type="presOf" srcId="{1B2E572C-3E60-4EE7-99CF-A3CE45087545}" destId="{3F9FA92C-0233-4EBF-A02B-D1352562FCDE}" srcOrd="1" destOrd="0" presId="urn:microsoft.com/office/officeart/2005/8/layout/hierarchy2"/>
    <dgm:cxn modelId="{025AA87E-64A1-45BE-A1D0-ADDCB37CFDE8}" type="presOf" srcId="{14BC89E3-7CC9-4389-94D2-5BD7B217FF85}" destId="{28CE00A5-CD95-4F1E-B482-8DAB945B59CB}" srcOrd="0" destOrd="0" presId="urn:microsoft.com/office/officeart/2005/8/layout/hierarchy2"/>
    <dgm:cxn modelId="{B6BC1282-3F0E-4806-953F-E667737B5CBB}" type="presOf" srcId="{581AEDE6-DA69-492C-AF99-CBEFE77E2B49}" destId="{4E27DCAB-E315-40E5-B4BB-F49D198F8AA1}" srcOrd="1" destOrd="0" presId="urn:microsoft.com/office/officeart/2005/8/layout/hierarchy2"/>
    <dgm:cxn modelId="{D1C79B87-681A-4D2E-BF7A-6C1D7548835B}" type="presOf" srcId="{41EA3556-FF69-4B10-8559-9587D5162103}" destId="{17D7FAC0-8C74-40F4-ACF8-A5F7805A0B72}" srcOrd="0" destOrd="0" presId="urn:microsoft.com/office/officeart/2005/8/layout/hierarchy2"/>
    <dgm:cxn modelId="{F8AC3689-0AEE-412E-A2BE-D99D02FDCD93}" type="presOf" srcId="{6BBA01DB-9D34-42E8-B174-4222567B1A7D}" destId="{2B5CA937-2544-4B23-913D-379C4FFF2EC3}" srcOrd="0" destOrd="0" presId="urn:microsoft.com/office/officeart/2005/8/layout/hierarchy2"/>
    <dgm:cxn modelId="{DBED1A8C-36D9-482A-A9E9-82AEE61F5342}" srcId="{6B7D3042-81BF-4756-B982-260F85D9B169}" destId="{C6637724-61BB-4830-BD71-DE0A5E59D7B0}" srcOrd="0" destOrd="0" parTransId="{09A65500-B1D8-42B8-84A1-1529B57CC0B2}" sibTransId="{0D62FD6E-52F4-453E-BA1E-0C09694B04A6}"/>
    <dgm:cxn modelId="{EAE93592-7FF9-4088-902B-6D63CD9E51CE}" type="presOf" srcId="{C9F962A7-2B8C-427C-A15E-1A19EE931CC9}" destId="{38DB8C06-B570-45CD-B58E-B4708D175F50}" srcOrd="1" destOrd="0" presId="urn:microsoft.com/office/officeart/2005/8/layout/hierarchy2"/>
    <dgm:cxn modelId="{54153B96-799E-441B-9E4C-5707401A8234}" type="presOf" srcId="{09A65500-B1D8-42B8-84A1-1529B57CC0B2}" destId="{00FA9063-D16A-46F5-89D2-9A0A0F173CCC}" srcOrd="1" destOrd="0" presId="urn:microsoft.com/office/officeart/2005/8/layout/hierarchy2"/>
    <dgm:cxn modelId="{C6C446A0-6CC1-4212-8E9D-84216E8781AC}" type="presOf" srcId="{80DB0324-ECDA-461F-928B-7731AF962504}" destId="{2432FFB4-E486-4AA5-A423-5E3E0C30D5D6}" srcOrd="0" destOrd="0" presId="urn:microsoft.com/office/officeart/2005/8/layout/hierarchy2"/>
    <dgm:cxn modelId="{B4A67AA7-3310-45C1-B098-8F16FDEAC183}" type="presOf" srcId="{7AF5040A-FFF3-485E-B755-0C4264F11586}" destId="{BD4C7A42-C858-4BB6-9BFD-FE151E0357E5}" srcOrd="0" destOrd="0" presId="urn:microsoft.com/office/officeart/2005/8/layout/hierarchy2"/>
    <dgm:cxn modelId="{D86E8BA8-C41C-4291-AC2B-359FF3DA627A}" type="presOf" srcId="{5EDB9B25-AD75-4C8E-8D7B-52627B57A620}" destId="{F545ACAC-B2A5-4FC7-84D7-CD176FA2225A}" srcOrd="0" destOrd="0" presId="urn:microsoft.com/office/officeart/2005/8/layout/hierarchy2"/>
    <dgm:cxn modelId="{8F6707AF-BF14-47D3-9641-744CD1D2A409}" type="presOf" srcId="{9F9EEECF-B300-48EB-9B89-13A462021839}" destId="{CE14B396-3ECC-4663-87F5-39C68420DAA4}" srcOrd="0" destOrd="0" presId="urn:microsoft.com/office/officeart/2005/8/layout/hierarchy2"/>
    <dgm:cxn modelId="{373BB2B1-0A99-49DF-B8ED-B888DA61E510}" srcId="{A8DB6A34-82B2-4804-B4A1-528F2A170955}" destId="{41EA3556-FF69-4B10-8559-9587D5162103}" srcOrd="0" destOrd="0" parTransId="{1B2E572C-3E60-4EE7-99CF-A3CE45087545}" sibTransId="{1BDADF80-8B56-4773-8459-6218987F656A}"/>
    <dgm:cxn modelId="{6E830AB4-2C2E-49D4-AC08-03CB132FA3D5}" type="presOf" srcId="{05DEEEAE-3012-4224-AB3D-5BE82A085F39}" destId="{EF952960-811F-47AD-B5FA-464F8F1F741E}" srcOrd="0" destOrd="0" presId="urn:microsoft.com/office/officeart/2005/8/layout/hierarchy2"/>
    <dgm:cxn modelId="{1F33E2B5-16BE-4494-AD8F-5D0051AB8710}" type="presOf" srcId="{6BBA01DB-9D34-42E8-B174-4222567B1A7D}" destId="{DF840CB9-3656-4156-B2AE-3C2780BEEF34}" srcOrd="1" destOrd="0" presId="urn:microsoft.com/office/officeart/2005/8/layout/hierarchy2"/>
    <dgm:cxn modelId="{8C64BDB6-0577-4CB2-AF4C-40A35FE6193B}" type="presOf" srcId="{09A65500-B1D8-42B8-84A1-1529B57CC0B2}" destId="{11AE3A03-E460-4229-A909-AF70F7761A18}" srcOrd="0" destOrd="0" presId="urn:microsoft.com/office/officeart/2005/8/layout/hierarchy2"/>
    <dgm:cxn modelId="{9F5C35CC-AFA2-417F-B6EB-BCC3A850DB3D}" srcId="{05DEEEAE-3012-4224-AB3D-5BE82A085F39}" destId="{ED4A69CB-2599-45B8-9859-8CFC214F05F9}" srcOrd="0" destOrd="0" parTransId="{CAB8506C-8355-45E1-B52E-15C54CDF9E7F}" sibTransId="{3E862F92-11E0-45C5-9AAB-8EC8A03177F1}"/>
    <dgm:cxn modelId="{971C45CD-5A65-417F-9A68-8752846B2E53}" type="presOf" srcId="{9F9EEECF-B300-48EB-9B89-13A462021839}" destId="{885763D2-EAE4-4EF8-8BDB-8D3E583311AC}" srcOrd="1" destOrd="0" presId="urn:microsoft.com/office/officeart/2005/8/layout/hierarchy2"/>
    <dgm:cxn modelId="{FA3405CE-7AF2-4874-A393-8BC201E0D0F5}" type="presOf" srcId="{581AEDE6-DA69-492C-AF99-CBEFE77E2B49}" destId="{5260C010-9CBB-46F0-81E2-E9E85C1B1231}" srcOrd="0" destOrd="0" presId="urn:microsoft.com/office/officeart/2005/8/layout/hierarchy2"/>
    <dgm:cxn modelId="{3D8255D1-A0A1-44C2-BB2B-05618979D48F}" srcId="{7AF5040A-FFF3-485E-B755-0C4264F11586}" destId="{A8DB6A34-82B2-4804-B4A1-528F2A170955}" srcOrd="2" destOrd="0" parTransId="{80DB0324-ECDA-461F-928B-7731AF962504}" sibTransId="{382FD40D-D72C-478C-BB25-3B393EB170E6}"/>
    <dgm:cxn modelId="{11231CD7-D993-48BA-8899-3283B060912E}" type="presOf" srcId="{C6637724-61BB-4830-BD71-DE0A5E59D7B0}" destId="{69407663-549C-48C5-9ED9-BF9A5236A41E}" srcOrd="0" destOrd="0" presId="urn:microsoft.com/office/officeart/2005/8/layout/hierarchy2"/>
    <dgm:cxn modelId="{BC35DCD7-CD5E-4834-BB39-24647A842283}" type="presOf" srcId="{A8DB6A34-82B2-4804-B4A1-528F2A170955}" destId="{A3B49792-447F-4EB7-AE4C-6CDD129E7C9E}" srcOrd="0" destOrd="0" presId="urn:microsoft.com/office/officeart/2005/8/layout/hierarchy2"/>
    <dgm:cxn modelId="{B6A409DA-AB63-487F-8293-AE9AEBAB3220}" srcId="{7AF5040A-FFF3-485E-B755-0C4264F11586}" destId="{05DEEEAE-3012-4224-AB3D-5BE82A085F39}" srcOrd="0" destOrd="0" parTransId="{6BBA01DB-9D34-42E8-B174-4222567B1A7D}" sibTransId="{82038FA6-958F-4EB0-BF86-0D29E16120E4}"/>
    <dgm:cxn modelId="{DB1EBCE2-41D6-4C69-B48A-7379E7921489}" type="presOf" srcId="{E763AFC2-A221-42E2-BA55-CE5F31353081}" destId="{47B5818D-CCF4-410F-9C53-1CA5BAC547FE}" srcOrd="0" destOrd="0" presId="urn:microsoft.com/office/officeart/2005/8/layout/hierarchy2"/>
    <dgm:cxn modelId="{D1935EE3-5FA8-44AD-840D-158DB1F30A42}" type="presOf" srcId="{80DB0324-ECDA-461F-928B-7731AF962504}" destId="{05230445-5897-41B7-93AD-F937576384C9}" srcOrd="1" destOrd="0" presId="urn:microsoft.com/office/officeart/2005/8/layout/hierarchy2"/>
    <dgm:cxn modelId="{35CE70E3-F242-4BA8-B9A9-36ACDFD74CE8}" type="presOf" srcId="{CAB8506C-8355-45E1-B52E-15C54CDF9E7F}" destId="{CC0DAC91-394D-48CE-9347-78777BBCD303}" srcOrd="1" destOrd="0" presId="urn:microsoft.com/office/officeart/2005/8/layout/hierarchy2"/>
    <dgm:cxn modelId="{319BF5E5-84C4-4D61-B1C5-ADCEF334689B}" type="presOf" srcId="{CAB8506C-8355-45E1-B52E-15C54CDF9E7F}" destId="{E23F7644-0C3D-4AEB-BB0B-C0D474F1AD5E}" srcOrd="0" destOrd="0" presId="urn:microsoft.com/office/officeart/2005/8/layout/hierarchy2"/>
    <dgm:cxn modelId="{48325DEE-573B-4EB9-AD90-145B21F3B7B2}" type="presOf" srcId="{6B7D3042-81BF-4756-B982-260F85D9B169}" destId="{5C7797EE-76D7-4F03-AB24-302BF3F7A8FF}" srcOrd="0" destOrd="0" presId="urn:microsoft.com/office/officeart/2005/8/layout/hierarchy2"/>
    <dgm:cxn modelId="{44146AEE-E931-4DFC-AC93-B8BC01E22A24}" type="presOf" srcId="{80A84F94-6803-4D87-8489-0F844FE935EC}" destId="{B7AFAC55-F560-46B8-BE28-478504A21D15}" srcOrd="0" destOrd="0" presId="urn:microsoft.com/office/officeart/2005/8/layout/hierarchy2"/>
    <dgm:cxn modelId="{20E4C3FF-9C54-4EE4-B347-783CEF3C57B1}" srcId="{6B7D3042-81BF-4756-B982-260F85D9B169}" destId="{F76F62EC-C574-4FFA-8CEB-8CFB4D7A0553}" srcOrd="1" destOrd="0" parTransId="{14BC89E3-7CC9-4389-94D2-5BD7B217FF85}" sibTransId="{A17ED10B-5715-41A5-A899-7C13796AAD4C}"/>
    <dgm:cxn modelId="{2B0F0393-E685-400F-B788-5465DE192EE9}" type="presParOf" srcId="{04779B46-AE75-4A53-A976-36D757F4A921}" destId="{26170D4C-EA82-4CA6-9F2F-DFC4BD59DC75}" srcOrd="0" destOrd="0" presId="urn:microsoft.com/office/officeart/2005/8/layout/hierarchy2"/>
    <dgm:cxn modelId="{5D7572D0-9EDB-425F-A593-6F03492B5CA9}" type="presParOf" srcId="{26170D4C-EA82-4CA6-9F2F-DFC4BD59DC75}" destId="{BD4C7A42-C858-4BB6-9BFD-FE151E0357E5}" srcOrd="0" destOrd="0" presId="urn:microsoft.com/office/officeart/2005/8/layout/hierarchy2"/>
    <dgm:cxn modelId="{45531162-0E44-4154-83B1-E3E67794FC0B}" type="presParOf" srcId="{26170D4C-EA82-4CA6-9F2F-DFC4BD59DC75}" destId="{6019C073-D727-42D4-9B47-BA8B962CF8F2}" srcOrd="1" destOrd="0" presId="urn:microsoft.com/office/officeart/2005/8/layout/hierarchy2"/>
    <dgm:cxn modelId="{59941ACA-892C-4026-94CE-5BA385BD24A9}" type="presParOf" srcId="{6019C073-D727-42D4-9B47-BA8B962CF8F2}" destId="{2B5CA937-2544-4B23-913D-379C4FFF2EC3}" srcOrd="0" destOrd="0" presId="urn:microsoft.com/office/officeart/2005/8/layout/hierarchy2"/>
    <dgm:cxn modelId="{67902FA0-F867-408D-B871-92AB19C2689A}" type="presParOf" srcId="{2B5CA937-2544-4B23-913D-379C4FFF2EC3}" destId="{DF840CB9-3656-4156-B2AE-3C2780BEEF34}" srcOrd="0" destOrd="0" presId="urn:microsoft.com/office/officeart/2005/8/layout/hierarchy2"/>
    <dgm:cxn modelId="{56B65F8E-506D-4B38-B0B6-69C1FDC665D4}" type="presParOf" srcId="{6019C073-D727-42D4-9B47-BA8B962CF8F2}" destId="{98AF70E8-B3A8-4F80-ACEA-2CDA8D0ADC06}" srcOrd="1" destOrd="0" presId="urn:microsoft.com/office/officeart/2005/8/layout/hierarchy2"/>
    <dgm:cxn modelId="{33189ED0-EB5F-48B2-93A5-451D2F319D7F}" type="presParOf" srcId="{98AF70E8-B3A8-4F80-ACEA-2CDA8D0ADC06}" destId="{EF952960-811F-47AD-B5FA-464F8F1F741E}" srcOrd="0" destOrd="0" presId="urn:microsoft.com/office/officeart/2005/8/layout/hierarchy2"/>
    <dgm:cxn modelId="{48144A5A-552E-4092-94DE-255868C40BB7}" type="presParOf" srcId="{98AF70E8-B3A8-4F80-ACEA-2CDA8D0ADC06}" destId="{19C2988F-1C73-4FE0-964D-C1E768EB85E4}" srcOrd="1" destOrd="0" presId="urn:microsoft.com/office/officeart/2005/8/layout/hierarchy2"/>
    <dgm:cxn modelId="{69D01F45-FEBD-400C-B590-CDEC2283ADCA}" type="presParOf" srcId="{19C2988F-1C73-4FE0-964D-C1E768EB85E4}" destId="{E23F7644-0C3D-4AEB-BB0B-C0D474F1AD5E}" srcOrd="0" destOrd="0" presId="urn:microsoft.com/office/officeart/2005/8/layout/hierarchy2"/>
    <dgm:cxn modelId="{8A230FF9-2828-4B2D-8F48-43C44880A9DC}" type="presParOf" srcId="{E23F7644-0C3D-4AEB-BB0B-C0D474F1AD5E}" destId="{CC0DAC91-394D-48CE-9347-78777BBCD303}" srcOrd="0" destOrd="0" presId="urn:microsoft.com/office/officeart/2005/8/layout/hierarchy2"/>
    <dgm:cxn modelId="{DEFE5942-2C15-4B5B-B69A-97BA2E0E1E22}" type="presParOf" srcId="{19C2988F-1C73-4FE0-964D-C1E768EB85E4}" destId="{601C31B4-0451-4FA7-9A06-F70E512B15E4}" srcOrd="1" destOrd="0" presId="urn:microsoft.com/office/officeart/2005/8/layout/hierarchy2"/>
    <dgm:cxn modelId="{D4A5FED5-28B7-4CC5-A941-3507EE67FF59}" type="presParOf" srcId="{601C31B4-0451-4FA7-9A06-F70E512B15E4}" destId="{E4EF3995-075A-4485-BB2A-232B1C2F7947}" srcOrd="0" destOrd="0" presId="urn:microsoft.com/office/officeart/2005/8/layout/hierarchy2"/>
    <dgm:cxn modelId="{D55A94D5-826E-4F89-B908-EB87DCC053B5}" type="presParOf" srcId="{601C31B4-0451-4FA7-9A06-F70E512B15E4}" destId="{1D5E09AC-CD23-4657-AA81-6B0425CF9EA2}" srcOrd="1" destOrd="0" presId="urn:microsoft.com/office/officeart/2005/8/layout/hierarchy2"/>
    <dgm:cxn modelId="{BD0A4D85-E491-4620-8075-08F1887216B1}" type="presParOf" srcId="{1D5E09AC-CD23-4657-AA81-6B0425CF9EA2}" destId="{2D7A7B0A-984F-414F-B373-CF8B63FF1FE2}" srcOrd="0" destOrd="0" presId="urn:microsoft.com/office/officeart/2005/8/layout/hierarchy2"/>
    <dgm:cxn modelId="{B4DB0936-2FB7-4BCD-8C6C-E0D01E5006F0}" type="presParOf" srcId="{2D7A7B0A-984F-414F-B373-CF8B63FF1FE2}" destId="{38DB8C06-B570-45CD-B58E-B4708D175F50}" srcOrd="0" destOrd="0" presId="urn:microsoft.com/office/officeart/2005/8/layout/hierarchy2"/>
    <dgm:cxn modelId="{B8B2FB16-0E07-4863-BD20-4D7B29A09FA2}" type="presParOf" srcId="{1D5E09AC-CD23-4657-AA81-6B0425CF9EA2}" destId="{208D1003-8FC6-4CFA-BFFE-2C449F637697}" srcOrd="1" destOrd="0" presId="urn:microsoft.com/office/officeart/2005/8/layout/hierarchy2"/>
    <dgm:cxn modelId="{CBB7B631-1260-490F-8FDE-EB2FC0516933}" type="presParOf" srcId="{208D1003-8FC6-4CFA-BFFE-2C449F637697}" destId="{79B4BD32-08A1-4CD6-A134-9FBDAAC14618}" srcOrd="0" destOrd="0" presId="urn:microsoft.com/office/officeart/2005/8/layout/hierarchy2"/>
    <dgm:cxn modelId="{AE008870-31B6-490A-9FDB-6A1F3396C167}" type="presParOf" srcId="{208D1003-8FC6-4CFA-BFFE-2C449F637697}" destId="{10B81566-4F10-4CD1-AB9F-5C397FF81253}" srcOrd="1" destOrd="0" presId="urn:microsoft.com/office/officeart/2005/8/layout/hierarchy2"/>
    <dgm:cxn modelId="{66F25A6D-D636-4556-B69A-D917F9678A59}" type="presParOf" srcId="{19C2988F-1C73-4FE0-964D-C1E768EB85E4}" destId="{47B5818D-CCF4-410F-9C53-1CA5BAC547FE}" srcOrd="2" destOrd="0" presId="urn:microsoft.com/office/officeart/2005/8/layout/hierarchy2"/>
    <dgm:cxn modelId="{71B54A70-6EB1-4879-8FCB-1FA5BA931FE2}" type="presParOf" srcId="{47B5818D-CCF4-410F-9C53-1CA5BAC547FE}" destId="{D2625440-D38C-47AE-9410-A526CE5E0A18}" srcOrd="0" destOrd="0" presId="urn:microsoft.com/office/officeart/2005/8/layout/hierarchy2"/>
    <dgm:cxn modelId="{0AFA1837-9E0E-4B61-9156-E926D2095071}" type="presParOf" srcId="{19C2988F-1C73-4FE0-964D-C1E768EB85E4}" destId="{97EA0115-2916-4D2D-9466-A2A8F04DB2DF}" srcOrd="3" destOrd="0" presId="urn:microsoft.com/office/officeart/2005/8/layout/hierarchy2"/>
    <dgm:cxn modelId="{FDBC74DC-F6BA-4B91-B852-7F95B8C1B8D0}" type="presParOf" srcId="{97EA0115-2916-4D2D-9466-A2A8F04DB2DF}" destId="{B7AFAC55-F560-46B8-BE28-478504A21D15}" srcOrd="0" destOrd="0" presId="urn:microsoft.com/office/officeart/2005/8/layout/hierarchy2"/>
    <dgm:cxn modelId="{170532A1-8559-44D1-BA46-284562845C8D}" type="presParOf" srcId="{97EA0115-2916-4D2D-9466-A2A8F04DB2DF}" destId="{4A80CCAF-A01A-45CB-A486-CC37012D1111}" srcOrd="1" destOrd="0" presId="urn:microsoft.com/office/officeart/2005/8/layout/hierarchy2"/>
    <dgm:cxn modelId="{51F0F623-406A-42E0-83F0-CF389DEE7951}" type="presParOf" srcId="{19C2988F-1C73-4FE0-964D-C1E768EB85E4}" destId="{F545ACAC-B2A5-4FC7-84D7-CD176FA2225A}" srcOrd="4" destOrd="0" presId="urn:microsoft.com/office/officeart/2005/8/layout/hierarchy2"/>
    <dgm:cxn modelId="{3074323A-EA50-4A5E-8885-0E0DC50B5969}" type="presParOf" srcId="{F545ACAC-B2A5-4FC7-84D7-CD176FA2225A}" destId="{55C6659F-A6EF-43AF-8FAF-8450882747F9}" srcOrd="0" destOrd="0" presId="urn:microsoft.com/office/officeart/2005/8/layout/hierarchy2"/>
    <dgm:cxn modelId="{A7CCCC67-84C6-492C-B955-9C2F2D5EB34C}" type="presParOf" srcId="{19C2988F-1C73-4FE0-964D-C1E768EB85E4}" destId="{91748B79-D52F-4222-8855-B42631ED2C05}" srcOrd="5" destOrd="0" presId="urn:microsoft.com/office/officeart/2005/8/layout/hierarchy2"/>
    <dgm:cxn modelId="{42E2158D-3F6F-49D8-A6A1-3244A058AF7C}" type="presParOf" srcId="{91748B79-D52F-4222-8855-B42631ED2C05}" destId="{B0BE87C7-ECF0-476F-BA1C-C97906E31005}" srcOrd="0" destOrd="0" presId="urn:microsoft.com/office/officeart/2005/8/layout/hierarchy2"/>
    <dgm:cxn modelId="{48565296-5D04-4D69-BCD6-BB91504CB7F4}" type="presParOf" srcId="{91748B79-D52F-4222-8855-B42631ED2C05}" destId="{23B5301E-C49E-4BBB-825F-4C32F8D3B9CE}" srcOrd="1" destOrd="0" presId="urn:microsoft.com/office/officeart/2005/8/layout/hierarchy2"/>
    <dgm:cxn modelId="{112C1CC0-0D7F-4F5C-A580-5E0AAA84C739}" type="presParOf" srcId="{23B5301E-C49E-4BBB-825F-4C32F8D3B9CE}" destId="{5260C010-9CBB-46F0-81E2-E9E85C1B1231}" srcOrd="0" destOrd="0" presId="urn:microsoft.com/office/officeart/2005/8/layout/hierarchy2"/>
    <dgm:cxn modelId="{28D62529-DB0A-45D7-BB36-4E9E79A3A758}" type="presParOf" srcId="{5260C010-9CBB-46F0-81E2-E9E85C1B1231}" destId="{4E27DCAB-E315-40E5-B4BB-F49D198F8AA1}" srcOrd="0" destOrd="0" presId="urn:microsoft.com/office/officeart/2005/8/layout/hierarchy2"/>
    <dgm:cxn modelId="{339B6EFF-6354-4887-A67C-7949FCD2E6D2}" type="presParOf" srcId="{23B5301E-C49E-4BBB-825F-4C32F8D3B9CE}" destId="{74C73BF9-6CEB-4AD7-9B15-95D9973F04FF}" srcOrd="1" destOrd="0" presId="urn:microsoft.com/office/officeart/2005/8/layout/hierarchy2"/>
    <dgm:cxn modelId="{D6B2F53F-B78B-4F94-9B1F-E8D3BA59DF96}" type="presParOf" srcId="{74C73BF9-6CEB-4AD7-9B15-95D9973F04FF}" destId="{B7726B9A-F17B-428F-B18A-9F02560E03A4}" srcOrd="0" destOrd="0" presId="urn:microsoft.com/office/officeart/2005/8/layout/hierarchy2"/>
    <dgm:cxn modelId="{D614799F-5E72-4BCD-BB1D-CE96354F2D76}" type="presParOf" srcId="{74C73BF9-6CEB-4AD7-9B15-95D9973F04FF}" destId="{57504C5B-14F6-4D13-A961-9A4596D68B5E}" srcOrd="1" destOrd="0" presId="urn:microsoft.com/office/officeart/2005/8/layout/hierarchy2"/>
    <dgm:cxn modelId="{A53C9E2D-DE8A-448A-BEEB-6104B611EE81}" type="presParOf" srcId="{6019C073-D727-42D4-9B47-BA8B962CF8F2}" destId="{CE14B396-3ECC-4663-87F5-39C68420DAA4}" srcOrd="2" destOrd="0" presId="urn:microsoft.com/office/officeart/2005/8/layout/hierarchy2"/>
    <dgm:cxn modelId="{A5BF6CD3-3CD7-43E4-9857-269B709FCA81}" type="presParOf" srcId="{CE14B396-3ECC-4663-87F5-39C68420DAA4}" destId="{885763D2-EAE4-4EF8-8BDB-8D3E583311AC}" srcOrd="0" destOrd="0" presId="urn:microsoft.com/office/officeart/2005/8/layout/hierarchy2"/>
    <dgm:cxn modelId="{C03EC741-6C09-4722-8C5D-FAFAD5427706}" type="presParOf" srcId="{6019C073-D727-42D4-9B47-BA8B962CF8F2}" destId="{28BC4069-E1D4-47F5-B2F1-0D0390572FF7}" srcOrd="3" destOrd="0" presId="urn:microsoft.com/office/officeart/2005/8/layout/hierarchy2"/>
    <dgm:cxn modelId="{2A12DBAB-CB7C-4824-AC24-F066D3261A91}" type="presParOf" srcId="{28BC4069-E1D4-47F5-B2F1-0D0390572FF7}" destId="{5C7797EE-76D7-4F03-AB24-302BF3F7A8FF}" srcOrd="0" destOrd="0" presId="urn:microsoft.com/office/officeart/2005/8/layout/hierarchy2"/>
    <dgm:cxn modelId="{DA7879AE-CFEE-4425-AB85-2B2BBA148174}" type="presParOf" srcId="{28BC4069-E1D4-47F5-B2F1-0D0390572FF7}" destId="{0880F96C-58AF-435F-8334-D577E815CBD2}" srcOrd="1" destOrd="0" presId="urn:microsoft.com/office/officeart/2005/8/layout/hierarchy2"/>
    <dgm:cxn modelId="{14D9C44E-1D52-4AE8-9B4C-C87E35A62AD6}" type="presParOf" srcId="{0880F96C-58AF-435F-8334-D577E815CBD2}" destId="{11AE3A03-E460-4229-A909-AF70F7761A18}" srcOrd="0" destOrd="0" presId="urn:microsoft.com/office/officeart/2005/8/layout/hierarchy2"/>
    <dgm:cxn modelId="{9DF1D27B-A19D-4E98-B009-C9E3A3B98FE9}" type="presParOf" srcId="{11AE3A03-E460-4229-A909-AF70F7761A18}" destId="{00FA9063-D16A-46F5-89D2-9A0A0F173CCC}" srcOrd="0" destOrd="0" presId="urn:microsoft.com/office/officeart/2005/8/layout/hierarchy2"/>
    <dgm:cxn modelId="{2C389960-34DF-4EE5-AE68-E03344F404FC}" type="presParOf" srcId="{0880F96C-58AF-435F-8334-D577E815CBD2}" destId="{4B263CBF-3D00-4FC0-A7E4-A53AC9679065}" srcOrd="1" destOrd="0" presId="urn:microsoft.com/office/officeart/2005/8/layout/hierarchy2"/>
    <dgm:cxn modelId="{2EE345D9-F0D5-48E3-8898-2EB667844CDF}" type="presParOf" srcId="{4B263CBF-3D00-4FC0-A7E4-A53AC9679065}" destId="{69407663-549C-48C5-9ED9-BF9A5236A41E}" srcOrd="0" destOrd="0" presId="urn:microsoft.com/office/officeart/2005/8/layout/hierarchy2"/>
    <dgm:cxn modelId="{4345992C-B857-4C29-BE32-7DD8E86D338E}" type="presParOf" srcId="{4B263CBF-3D00-4FC0-A7E4-A53AC9679065}" destId="{A81E262E-4A0B-4386-8B04-035872489E9F}" srcOrd="1" destOrd="0" presId="urn:microsoft.com/office/officeart/2005/8/layout/hierarchy2"/>
    <dgm:cxn modelId="{F4F4169E-20F7-48AD-9202-E998024AA0F0}" type="presParOf" srcId="{0880F96C-58AF-435F-8334-D577E815CBD2}" destId="{28CE00A5-CD95-4F1E-B482-8DAB945B59CB}" srcOrd="2" destOrd="0" presId="urn:microsoft.com/office/officeart/2005/8/layout/hierarchy2"/>
    <dgm:cxn modelId="{9BBE6133-B79B-4364-B346-E878FAD6E2AF}" type="presParOf" srcId="{28CE00A5-CD95-4F1E-B482-8DAB945B59CB}" destId="{167A5307-CE45-444A-BC97-83BBC0F1E460}" srcOrd="0" destOrd="0" presId="urn:microsoft.com/office/officeart/2005/8/layout/hierarchy2"/>
    <dgm:cxn modelId="{0AC02346-CEFD-49FA-84E5-459EA5313CE2}" type="presParOf" srcId="{0880F96C-58AF-435F-8334-D577E815CBD2}" destId="{9B75DD2B-22B9-4422-BC9F-FFFECF8ABA24}" srcOrd="3" destOrd="0" presId="urn:microsoft.com/office/officeart/2005/8/layout/hierarchy2"/>
    <dgm:cxn modelId="{60F5212E-8A14-4E70-B51E-DDA6B9ED87EC}" type="presParOf" srcId="{9B75DD2B-22B9-4422-BC9F-FFFECF8ABA24}" destId="{F387C6F7-F6F0-4670-8859-C499793694C3}" srcOrd="0" destOrd="0" presId="urn:microsoft.com/office/officeart/2005/8/layout/hierarchy2"/>
    <dgm:cxn modelId="{DE6FE14D-FD2D-41F3-9FAA-9B37C1C0E3C9}" type="presParOf" srcId="{9B75DD2B-22B9-4422-BC9F-FFFECF8ABA24}" destId="{97368BA0-57BD-48D3-805D-750E7013AD78}" srcOrd="1" destOrd="0" presId="urn:microsoft.com/office/officeart/2005/8/layout/hierarchy2"/>
    <dgm:cxn modelId="{9452FB2F-CC3C-453B-9BF5-B76A2F3D784A}" type="presParOf" srcId="{6019C073-D727-42D4-9B47-BA8B962CF8F2}" destId="{2432FFB4-E486-4AA5-A423-5E3E0C30D5D6}" srcOrd="4" destOrd="0" presId="urn:microsoft.com/office/officeart/2005/8/layout/hierarchy2"/>
    <dgm:cxn modelId="{89A39252-E3E1-4178-990A-A2FA41FDF282}" type="presParOf" srcId="{2432FFB4-E486-4AA5-A423-5E3E0C30D5D6}" destId="{05230445-5897-41B7-93AD-F937576384C9}" srcOrd="0" destOrd="0" presId="urn:microsoft.com/office/officeart/2005/8/layout/hierarchy2"/>
    <dgm:cxn modelId="{6305EA19-E078-4390-A050-112AA6828EA1}" type="presParOf" srcId="{6019C073-D727-42D4-9B47-BA8B962CF8F2}" destId="{1DB5F741-C0F3-4F74-9D2B-F49011DAB6CF}" srcOrd="5" destOrd="0" presId="urn:microsoft.com/office/officeart/2005/8/layout/hierarchy2"/>
    <dgm:cxn modelId="{F8EAD18D-B6DB-43D7-84C5-2DAF4BA3DB4B}" type="presParOf" srcId="{1DB5F741-C0F3-4F74-9D2B-F49011DAB6CF}" destId="{A3B49792-447F-4EB7-AE4C-6CDD129E7C9E}" srcOrd="0" destOrd="0" presId="urn:microsoft.com/office/officeart/2005/8/layout/hierarchy2"/>
    <dgm:cxn modelId="{6CBD34FA-A7C0-49A6-ACAB-FFA970AB2395}" type="presParOf" srcId="{1DB5F741-C0F3-4F74-9D2B-F49011DAB6CF}" destId="{0C2B823F-F220-4DF2-981D-D7B336FE8917}" srcOrd="1" destOrd="0" presId="urn:microsoft.com/office/officeart/2005/8/layout/hierarchy2"/>
    <dgm:cxn modelId="{A8E88A18-067A-4AD7-8DFB-FB8A97A02DC8}" type="presParOf" srcId="{0C2B823F-F220-4DF2-981D-D7B336FE8917}" destId="{1179F757-66D1-4F35-AE5E-FD6CE47C2D45}" srcOrd="0" destOrd="0" presId="urn:microsoft.com/office/officeart/2005/8/layout/hierarchy2"/>
    <dgm:cxn modelId="{9D829FEB-86C3-4C3D-8FE0-0E2DC6645F34}" type="presParOf" srcId="{1179F757-66D1-4F35-AE5E-FD6CE47C2D45}" destId="{3F9FA92C-0233-4EBF-A02B-D1352562FCDE}" srcOrd="0" destOrd="0" presId="urn:microsoft.com/office/officeart/2005/8/layout/hierarchy2"/>
    <dgm:cxn modelId="{F98CE5FA-002D-4F22-8D63-C53E9532B9EB}" type="presParOf" srcId="{0C2B823F-F220-4DF2-981D-D7B336FE8917}" destId="{0F250BF0-0F2C-477C-9BD2-DEC950F626C1}" srcOrd="1" destOrd="0" presId="urn:microsoft.com/office/officeart/2005/8/layout/hierarchy2"/>
    <dgm:cxn modelId="{D15CB2CD-0A56-4BEF-88AC-AE347CB8D3ED}" type="presParOf" srcId="{0F250BF0-0F2C-477C-9BD2-DEC950F626C1}" destId="{17D7FAC0-8C74-40F4-ACF8-A5F7805A0B72}" srcOrd="0" destOrd="0" presId="urn:microsoft.com/office/officeart/2005/8/layout/hierarchy2"/>
    <dgm:cxn modelId="{D4FBF4CE-7B2D-447D-91AA-D982A903EC4B}" type="presParOf" srcId="{0F250BF0-0F2C-477C-9BD2-DEC950F626C1}" destId="{D0990CCA-7EF9-4077-8C12-06F7D26683D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C7A42-C858-4BB6-9BFD-FE151E0357E5}">
      <dsp:nvSpPr>
        <dsp:cNvPr id="0" name=""/>
        <dsp:cNvSpPr/>
      </dsp:nvSpPr>
      <dsp:spPr>
        <a:xfrm>
          <a:off x="668585" y="2063453"/>
          <a:ext cx="897052" cy="448526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RAN Security</a:t>
          </a:r>
        </a:p>
      </dsp:txBody>
      <dsp:txXfrm>
        <a:off x="681722" y="2076590"/>
        <a:ext cx="870778" cy="422252"/>
      </dsp:txXfrm>
    </dsp:sp>
    <dsp:sp modelId="{1038074D-7537-43BE-B9FA-35A56929FC53}">
      <dsp:nvSpPr>
        <dsp:cNvPr id="0" name=""/>
        <dsp:cNvSpPr/>
      </dsp:nvSpPr>
      <dsp:spPr>
        <a:xfrm rot="17125263">
          <a:off x="1074865" y="1633306"/>
          <a:ext cx="1337092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337092" y="99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09984" y="1609812"/>
        <a:ext cx="66854" cy="66854"/>
      </dsp:txXfrm>
    </dsp:sp>
    <dsp:sp modelId="{5124AAB1-ABDF-4675-9CF1-3F3B94E0FB8A}">
      <dsp:nvSpPr>
        <dsp:cNvPr id="0" name=""/>
        <dsp:cNvSpPr/>
      </dsp:nvSpPr>
      <dsp:spPr>
        <a:xfrm>
          <a:off x="1921185" y="774499"/>
          <a:ext cx="991207" cy="448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Secure Communications</a:t>
          </a:r>
        </a:p>
      </dsp:txBody>
      <dsp:txXfrm>
        <a:off x="1934322" y="787636"/>
        <a:ext cx="964933" cy="422252"/>
      </dsp:txXfrm>
    </dsp:sp>
    <dsp:sp modelId="{CE46D18C-A573-4583-8ACC-A3C93DA8EE00}">
      <dsp:nvSpPr>
        <dsp:cNvPr id="0" name=""/>
        <dsp:cNvSpPr/>
      </dsp:nvSpPr>
      <dsp:spPr>
        <a:xfrm rot="18384973">
          <a:off x="2784304" y="735169"/>
          <a:ext cx="63042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630426" y="99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83757" y="729341"/>
        <a:ext cx="31521" cy="31521"/>
      </dsp:txXfrm>
    </dsp:sp>
    <dsp:sp modelId="{6ED54135-CC11-4CF7-93DD-E0ED4922A59F}">
      <dsp:nvSpPr>
        <dsp:cNvPr id="0" name=""/>
        <dsp:cNvSpPr/>
      </dsp:nvSpPr>
      <dsp:spPr>
        <a:xfrm>
          <a:off x="3286642" y="267178"/>
          <a:ext cx="897052" cy="448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Confidentiality</a:t>
          </a:r>
        </a:p>
      </dsp:txBody>
      <dsp:txXfrm>
        <a:off x="3299779" y="280315"/>
        <a:ext cx="870778" cy="422252"/>
      </dsp:txXfrm>
    </dsp:sp>
    <dsp:sp modelId="{74678B08-1735-4843-B618-9AF0748D6CEE}">
      <dsp:nvSpPr>
        <dsp:cNvPr id="0" name=""/>
        <dsp:cNvSpPr/>
      </dsp:nvSpPr>
      <dsp:spPr>
        <a:xfrm rot="19357788">
          <a:off x="4138925" y="349128"/>
          <a:ext cx="436205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436205" y="99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6123" y="348156"/>
        <a:ext cx="21810" cy="21810"/>
      </dsp:txXfrm>
    </dsp:sp>
    <dsp:sp modelId="{C55677A0-24B3-4454-B658-285948174F92}">
      <dsp:nvSpPr>
        <dsp:cNvPr id="0" name=""/>
        <dsp:cNvSpPr/>
      </dsp:nvSpPr>
      <dsp:spPr>
        <a:xfrm>
          <a:off x="4530361" y="2418"/>
          <a:ext cx="897052" cy="448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User Plane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Encryption</a:t>
          </a:r>
        </a:p>
      </dsp:txBody>
      <dsp:txXfrm>
        <a:off x="4543498" y="15555"/>
        <a:ext cx="870778" cy="422252"/>
      </dsp:txXfrm>
    </dsp:sp>
    <dsp:sp modelId="{525EC30D-DDBD-4B7A-9DCA-567AC2BB8E72}">
      <dsp:nvSpPr>
        <dsp:cNvPr id="0" name=""/>
        <dsp:cNvSpPr/>
      </dsp:nvSpPr>
      <dsp:spPr>
        <a:xfrm rot="2154653">
          <a:off x="4143018" y="607031"/>
          <a:ext cx="428019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428019" y="99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6328" y="606263"/>
        <a:ext cx="21400" cy="21400"/>
      </dsp:txXfrm>
    </dsp:sp>
    <dsp:sp modelId="{D6FAA3FF-6181-4F6E-BD3C-FB6DD90FA210}">
      <dsp:nvSpPr>
        <dsp:cNvPr id="0" name=""/>
        <dsp:cNvSpPr/>
      </dsp:nvSpPr>
      <dsp:spPr>
        <a:xfrm>
          <a:off x="4530361" y="518223"/>
          <a:ext cx="897052" cy="448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Control Plane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Encryption</a:t>
          </a:r>
        </a:p>
      </dsp:txBody>
      <dsp:txXfrm>
        <a:off x="4543498" y="531360"/>
        <a:ext cx="870778" cy="422252"/>
      </dsp:txXfrm>
    </dsp:sp>
    <dsp:sp modelId="{0ABD471C-86D6-44E4-AEC8-6337AF9F14A3}">
      <dsp:nvSpPr>
        <dsp:cNvPr id="0" name=""/>
        <dsp:cNvSpPr/>
      </dsp:nvSpPr>
      <dsp:spPr>
        <a:xfrm rot="3205335">
          <a:off x="2782893" y="1246184"/>
          <a:ext cx="640944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640944" y="99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87342" y="1240093"/>
        <a:ext cx="32047" cy="32047"/>
      </dsp:txXfrm>
    </dsp:sp>
    <dsp:sp modelId="{00E65B96-62F0-46B1-9584-7659D2D8258A}">
      <dsp:nvSpPr>
        <dsp:cNvPr id="0" name=""/>
        <dsp:cNvSpPr/>
      </dsp:nvSpPr>
      <dsp:spPr>
        <a:xfrm>
          <a:off x="3294339" y="1297952"/>
          <a:ext cx="897052" cy="431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Integrity</a:t>
          </a:r>
        </a:p>
      </dsp:txBody>
      <dsp:txXfrm>
        <a:off x="3306964" y="1310577"/>
        <a:ext cx="871802" cy="405788"/>
      </dsp:txXfrm>
    </dsp:sp>
    <dsp:sp modelId="{70EC676E-97A8-4CA1-A6D3-F335231D05E3}">
      <dsp:nvSpPr>
        <dsp:cNvPr id="0" name=""/>
        <dsp:cNvSpPr/>
      </dsp:nvSpPr>
      <dsp:spPr>
        <a:xfrm rot="19381628">
          <a:off x="4148735" y="1375949"/>
          <a:ext cx="424284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424284" y="99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50270" y="1375274"/>
        <a:ext cx="21214" cy="21214"/>
      </dsp:txXfrm>
    </dsp:sp>
    <dsp:sp modelId="{AEB3FF17-84AA-4287-A471-263C03A8258F}">
      <dsp:nvSpPr>
        <dsp:cNvPr id="0" name=""/>
        <dsp:cNvSpPr/>
      </dsp:nvSpPr>
      <dsp:spPr>
        <a:xfrm>
          <a:off x="4530361" y="1034028"/>
          <a:ext cx="897052" cy="448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User Plane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Encryption</a:t>
          </a:r>
        </a:p>
      </dsp:txBody>
      <dsp:txXfrm>
        <a:off x="4543498" y="1047165"/>
        <a:ext cx="870778" cy="422252"/>
      </dsp:txXfrm>
    </dsp:sp>
    <dsp:sp modelId="{DA051CD7-64F0-43A6-BC54-16EFFE83ED03}">
      <dsp:nvSpPr>
        <dsp:cNvPr id="0" name=""/>
        <dsp:cNvSpPr/>
      </dsp:nvSpPr>
      <dsp:spPr>
        <a:xfrm rot="2253348">
          <a:off x="4147086" y="1633851"/>
          <a:ext cx="42758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427581" y="99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50187" y="1633095"/>
        <a:ext cx="21379" cy="21379"/>
      </dsp:txXfrm>
    </dsp:sp>
    <dsp:sp modelId="{151BB4A1-1638-41CA-9601-6823576CA15E}">
      <dsp:nvSpPr>
        <dsp:cNvPr id="0" name=""/>
        <dsp:cNvSpPr/>
      </dsp:nvSpPr>
      <dsp:spPr>
        <a:xfrm>
          <a:off x="4530361" y="1549834"/>
          <a:ext cx="897052" cy="448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Control Plane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Encryption</a:t>
          </a:r>
        </a:p>
      </dsp:txBody>
      <dsp:txXfrm>
        <a:off x="4543498" y="1562971"/>
        <a:ext cx="870778" cy="422252"/>
      </dsp:txXfrm>
    </dsp:sp>
    <dsp:sp modelId="{2B5CA937-2544-4B23-913D-379C4FFF2EC3}">
      <dsp:nvSpPr>
        <dsp:cNvPr id="0" name=""/>
        <dsp:cNvSpPr/>
      </dsp:nvSpPr>
      <dsp:spPr>
        <a:xfrm rot="1923310">
          <a:off x="1528644" y="2406563"/>
          <a:ext cx="48528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485286" y="99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59155" y="2404364"/>
        <a:ext cx="24264" cy="24264"/>
      </dsp:txXfrm>
    </dsp:sp>
    <dsp:sp modelId="{EF952960-811F-47AD-B5FA-464F8F1F741E}">
      <dsp:nvSpPr>
        <dsp:cNvPr id="0" name=""/>
        <dsp:cNvSpPr/>
      </dsp:nvSpPr>
      <dsp:spPr>
        <a:xfrm>
          <a:off x="1976936" y="2321012"/>
          <a:ext cx="897052" cy="448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Secure Management</a:t>
          </a:r>
        </a:p>
      </dsp:txBody>
      <dsp:txXfrm>
        <a:off x="1990073" y="2334149"/>
        <a:ext cx="870778" cy="422252"/>
      </dsp:txXfrm>
    </dsp:sp>
    <dsp:sp modelId="{67C7B0A2-29A8-42BC-B544-C0B710DB0A71}">
      <dsp:nvSpPr>
        <dsp:cNvPr id="0" name=""/>
        <dsp:cNvSpPr/>
      </dsp:nvSpPr>
      <dsp:spPr>
        <a:xfrm rot="19723217">
          <a:off x="2838243" y="2407656"/>
          <a:ext cx="491842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491842" y="99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1868" y="2405293"/>
        <a:ext cx="24592" cy="24592"/>
      </dsp:txXfrm>
    </dsp:sp>
    <dsp:sp modelId="{12E1F51F-87BF-4679-A05E-B8779FCE917D}">
      <dsp:nvSpPr>
        <dsp:cNvPr id="0" name=""/>
        <dsp:cNvSpPr/>
      </dsp:nvSpPr>
      <dsp:spPr>
        <a:xfrm>
          <a:off x="3294339" y="2065639"/>
          <a:ext cx="897052" cy="448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Integrity</a:t>
          </a:r>
        </a:p>
      </dsp:txBody>
      <dsp:txXfrm>
        <a:off x="3307476" y="2078776"/>
        <a:ext cx="870778" cy="422252"/>
      </dsp:txXfrm>
    </dsp:sp>
    <dsp:sp modelId="{F8B9424B-5FF6-4284-B52C-597ACFC08813}">
      <dsp:nvSpPr>
        <dsp:cNvPr id="0" name=""/>
        <dsp:cNvSpPr/>
      </dsp:nvSpPr>
      <dsp:spPr>
        <a:xfrm rot="75672">
          <a:off x="4191353" y="2283542"/>
          <a:ext cx="324623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324623" y="99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5549" y="2285359"/>
        <a:ext cx="16231" cy="16231"/>
      </dsp:txXfrm>
    </dsp:sp>
    <dsp:sp modelId="{FF575ABA-EA6E-4292-8625-FEC6B9BF74D7}">
      <dsp:nvSpPr>
        <dsp:cNvPr id="0" name=""/>
        <dsp:cNvSpPr/>
      </dsp:nvSpPr>
      <dsp:spPr>
        <a:xfrm>
          <a:off x="4515937" y="2072784"/>
          <a:ext cx="897052" cy="448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Authentication &amp; Authorization</a:t>
          </a:r>
        </a:p>
      </dsp:txBody>
      <dsp:txXfrm>
        <a:off x="4529074" y="2085921"/>
        <a:ext cx="870778" cy="422252"/>
      </dsp:txXfrm>
    </dsp:sp>
    <dsp:sp modelId="{33C8DA85-1F90-45F6-B1B6-A0075377185E}">
      <dsp:nvSpPr>
        <dsp:cNvPr id="0" name=""/>
        <dsp:cNvSpPr/>
      </dsp:nvSpPr>
      <dsp:spPr>
        <a:xfrm rot="1922093">
          <a:off x="2836441" y="2666139"/>
          <a:ext cx="493168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493168" y="99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0696" y="2663743"/>
        <a:ext cx="24658" cy="24658"/>
      </dsp:txXfrm>
    </dsp:sp>
    <dsp:sp modelId="{60F4ACAA-7A6B-4E3F-8DE0-E3197D7F986A}">
      <dsp:nvSpPr>
        <dsp:cNvPr id="0" name=""/>
        <dsp:cNvSpPr/>
      </dsp:nvSpPr>
      <dsp:spPr>
        <a:xfrm>
          <a:off x="3292061" y="2582606"/>
          <a:ext cx="897052" cy="448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Key Protection</a:t>
          </a:r>
        </a:p>
      </dsp:txBody>
      <dsp:txXfrm>
        <a:off x="3305198" y="2595743"/>
        <a:ext cx="870778" cy="422252"/>
      </dsp:txXfrm>
    </dsp:sp>
    <dsp:sp modelId="{0D75FE38-079B-4559-9A0A-A3572BF868D8}">
      <dsp:nvSpPr>
        <dsp:cNvPr id="0" name=""/>
        <dsp:cNvSpPr/>
      </dsp:nvSpPr>
      <dsp:spPr>
        <a:xfrm rot="62930">
          <a:off x="4189086" y="2799928"/>
          <a:ext cx="326878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326878" y="99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4353" y="2801689"/>
        <a:ext cx="16343" cy="16343"/>
      </dsp:txXfrm>
    </dsp:sp>
    <dsp:sp modelId="{CED9AF36-B44F-4BA7-9A23-BFAFB935F62E}">
      <dsp:nvSpPr>
        <dsp:cNvPr id="0" name=""/>
        <dsp:cNvSpPr/>
      </dsp:nvSpPr>
      <dsp:spPr>
        <a:xfrm>
          <a:off x="4515937" y="2588589"/>
          <a:ext cx="897052" cy="448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Secure Storage</a:t>
          </a:r>
        </a:p>
      </dsp:txBody>
      <dsp:txXfrm>
        <a:off x="4529074" y="2601726"/>
        <a:ext cx="870778" cy="422252"/>
      </dsp:txXfrm>
    </dsp:sp>
    <dsp:sp modelId="{264F403E-6602-4A5B-A264-BD54766835DD}">
      <dsp:nvSpPr>
        <dsp:cNvPr id="0" name=""/>
        <dsp:cNvSpPr/>
      </dsp:nvSpPr>
      <dsp:spPr>
        <a:xfrm rot="4334169">
          <a:off x="1097236" y="2919697"/>
          <a:ext cx="1348102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348102" y="99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37584" y="2895927"/>
        <a:ext cx="67405" cy="67405"/>
      </dsp:txXfrm>
    </dsp:sp>
    <dsp:sp modelId="{FDA3115D-5DD7-4093-98A8-6ADC9163D8AF}">
      <dsp:nvSpPr>
        <dsp:cNvPr id="0" name=""/>
        <dsp:cNvSpPr/>
      </dsp:nvSpPr>
      <dsp:spPr>
        <a:xfrm>
          <a:off x="1976936" y="3347281"/>
          <a:ext cx="897052" cy="448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Secure Environment</a:t>
          </a:r>
        </a:p>
      </dsp:txBody>
      <dsp:txXfrm>
        <a:off x="1990073" y="3360418"/>
        <a:ext cx="870778" cy="422252"/>
      </dsp:txXfrm>
    </dsp:sp>
    <dsp:sp modelId="{A0F6DA6B-3350-43F6-A782-057CC265AB76}">
      <dsp:nvSpPr>
        <dsp:cNvPr id="0" name=""/>
        <dsp:cNvSpPr/>
      </dsp:nvSpPr>
      <dsp:spPr>
        <a:xfrm rot="176668">
          <a:off x="2873704" y="3572690"/>
          <a:ext cx="431343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431343" y="99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8592" y="3571839"/>
        <a:ext cx="21567" cy="21567"/>
      </dsp:txXfrm>
    </dsp:sp>
    <dsp:sp modelId="{550C7337-04BC-4B63-9457-EE431DE64A7E}">
      <dsp:nvSpPr>
        <dsp:cNvPr id="0" name=""/>
        <dsp:cNvSpPr/>
      </dsp:nvSpPr>
      <dsp:spPr>
        <a:xfrm>
          <a:off x="3304763" y="3369438"/>
          <a:ext cx="897052" cy="448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Physical Protection</a:t>
          </a:r>
        </a:p>
      </dsp:txBody>
      <dsp:txXfrm>
        <a:off x="3317900" y="3382575"/>
        <a:ext cx="870778" cy="422252"/>
      </dsp:txXfrm>
    </dsp:sp>
    <dsp:sp modelId="{1F2B037B-484B-48A6-B994-80364051C670}">
      <dsp:nvSpPr>
        <dsp:cNvPr id="0" name=""/>
        <dsp:cNvSpPr/>
      </dsp:nvSpPr>
      <dsp:spPr>
        <a:xfrm rot="19232345">
          <a:off x="4155399" y="3454348"/>
          <a:ext cx="407268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407268" y="99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8851" y="3454099"/>
        <a:ext cx="20363" cy="20363"/>
      </dsp:txXfrm>
    </dsp:sp>
    <dsp:sp modelId="{44CF015D-63E4-42F1-AF8A-A553366DB99F}">
      <dsp:nvSpPr>
        <dsp:cNvPr id="0" name=""/>
        <dsp:cNvSpPr/>
      </dsp:nvSpPr>
      <dsp:spPr>
        <a:xfrm>
          <a:off x="4516251" y="3110598"/>
          <a:ext cx="897052" cy="448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Secure Storage</a:t>
          </a:r>
        </a:p>
      </dsp:txBody>
      <dsp:txXfrm>
        <a:off x="4529388" y="3123735"/>
        <a:ext cx="870778" cy="422252"/>
      </dsp:txXfrm>
    </dsp:sp>
    <dsp:sp modelId="{5D36B513-C2B2-444B-8CDE-689F14D31746}">
      <dsp:nvSpPr>
        <dsp:cNvPr id="0" name=""/>
        <dsp:cNvSpPr/>
      </dsp:nvSpPr>
      <dsp:spPr>
        <a:xfrm rot="2284189">
          <a:off x="4159374" y="3706786"/>
          <a:ext cx="399005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399005" y="99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8901" y="3706744"/>
        <a:ext cx="19950" cy="19950"/>
      </dsp:txXfrm>
    </dsp:sp>
    <dsp:sp modelId="{6EDDC0CA-CF10-4B6A-8CDD-F25DE494B5E9}">
      <dsp:nvSpPr>
        <dsp:cNvPr id="0" name=""/>
        <dsp:cNvSpPr/>
      </dsp:nvSpPr>
      <dsp:spPr>
        <a:xfrm>
          <a:off x="4515937" y="3615473"/>
          <a:ext cx="897052" cy="448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Secure Execution</a:t>
          </a:r>
        </a:p>
      </dsp:txBody>
      <dsp:txXfrm>
        <a:off x="4529074" y="3628610"/>
        <a:ext cx="870778" cy="422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C7A42-C858-4BB6-9BFD-FE151E0357E5}">
      <dsp:nvSpPr>
        <dsp:cNvPr id="0" name=""/>
        <dsp:cNvSpPr/>
      </dsp:nvSpPr>
      <dsp:spPr>
        <a:xfrm>
          <a:off x="185" y="1892881"/>
          <a:ext cx="1058701" cy="529350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Core Security</a:t>
          </a:r>
        </a:p>
      </dsp:txBody>
      <dsp:txXfrm>
        <a:off x="15689" y="1908385"/>
        <a:ext cx="1027693" cy="498342"/>
      </dsp:txXfrm>
    </dsp:sp>
    <dsp:sp modelId="{2B5CA937-2544-4B23-913D-379C4FFF2EC3}">
      <dsp:nvSpPr>
        <dsp:cNvPr id="0" name=""/>
        <dsp:cNvSpPr/>
      </dsp:nvSpPr>
      <dsp:spPr>
        <a:xfrm rot="17301165">
          <a:off x="621233" y="1538408"/>
          <a:ext cx="1277571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1277571" y="128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28079" y="1519322"/>
        <a:ext cx="63878" cy="63878"/>
      </dsp:txXfrm>
    </dsp:sp>
    <dsp:sp modelId="{EF952960-811F-47AD-B5FA-464F8F1F741E}">
      <dsp:nvSpPr>
        <dsp:cNvPr id="0" name=""/>
        <dsp:cNvSpPr/>
      </dsp:nvSpPr>
      <dsp:spPr>
        <a:xfrm>
          <a:off x="1461150" y="680292"/>
          <a:ext cx="1058701" cy="529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Secure Communication</a:t>
          </a:r>
        </a:p>
      </dsp:txBody>
      <dsp:txXfrm>
        <a:off x="1476654" y="695796"/>
        <a:ext cx="1027693" cy="498342"/>
      </dsp:txXfrm>
    </dsp:sp>
    <dsp:sp modelId="{E23F7644-0C3D-4AEB-BB0B-C0D474F1AD5E}">
      <dsp:nvSpPr>
        <dsp:cNvPr id="0" name=""/>
        <dsp:cNvSpPr/>
      </dsp:nvSpPr>
      <dsp:spPr>
        <a:xfrm rot="18355739">
          <a:off x="2363272" y="625278"/>
          <a:ext cx="757857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757857" y="128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23254" y="619185"/>
        <a:ext cx="37892" cy="37892"/>
      </dsp:txXfrm>
    </dsp:sp>
    <dsp:sp modelId="{E4EF3995-075A-4485-BB2A-232B1C2F7947}">
      <dsp:nvSpPr>
        <dsp:cNvPr id="0" name=""/>
        <dsp:cNvSpPr/>
      </dsp:nvSpPr>
      <dsp:spPr>
        <a:xfrm>
          <a:off x="2964549" y="66621"/>
          <a:ext cx="1058701" cy="529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Authentication</a:t>
          </a:r>
        </a:p>
      </dsp:txBody>
      <dsp:txXfrm>
        <a:off x="2980053" y="82125"/>
        <a:ext cx="1027693" cy="498342"/>
      </dsp:txXfrm>
    </dsp:sp>
    <dsp:sp modelId="{2D7A7B0A-984F-414F-B373-CF8B63FF1FE2}">
      <dsp:nvSpPr>
        <dsp:cNvPr id="0" name=""/>
        <dsp:cNvSpPr/>
      </dsp:nvSpPr>
      <dsp:spPr>
        <a:xfrm>
          <a:off x="4023250" y="318442"/>
          <a:ext cx="423480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423480" y="128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24404" y="320709"/>
        <a:ext cx="21174" cy="21174"/>
      </dsp:txXfrm>
    </dsp:sp>
    <dsp:sp modelId="{79B4BD32-08A1-4CD6-A134-9FBDAAC14618}">
      <dsp:nvSpPr>
        <dsp:cNvPr id="0" name=""/>
        <dsp:cNvSpPr/>
      </dsp:nvSpPr>
      <dsp:spPr>
        <a:xfrm>
          <a:off x="4446731" y="66621"/>
          <a:ext cx="1058701" cy="529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X.509 Certificates</a:t>
          </a:r>
        </a:p>
      </dsp:txBody>
      <dsp:txXfrm>
        <a:off x="4462235" y="82125"/>
        <a:ext cx="1027693" cy="498342"/>
      </dsp:txXfrm>
    </dsp:sp>
    <dsp:sp modelId="{47B5818D-CCF4-410F-9C53-1CA5BAC547FE}">
      <dsp:nvSpPr>
        <dsp:cNvPr id="0" name=""/>
        <dsp:cNvSpPr/>
      </dsp:nvSpPr>
      <dsp:spPr>
        <a:xfrm rot="21561985">
          <a:off x="2519838" y="929654"/>
          <a:ext cx="444724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444724" y="128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31082" y="931390"/>
        <a:ext cx="22236" cy="22236"/>
      </dsp:txXfrm>
    </dsp:sp>
    <dsp:sp modelId="{B7AFAC55-F560-46B8-BE28-478504A21D15}">
      <dsp:nvSpPr>
        <dsp:cNvPr id="0" name=""/>
        <dsp:cNvSpPr/>
      </dsp:nvSpPr>
      <dsp:spPr>
        <a:xfrm>
          <a:off x="2964549" y="675374"/>
          <a:ext cx="1058701" cy="529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Authorization</a:t>
          </a:r>
        </a:p>
      </dsp:txBody>
      <dsp:txXfrm>
        <a:off x="2980053" y="690878"/>
        <a:ext cx="1027693" cy="498342"/>
      </dsp:txXfrm>
    </dsp:sp>
    <dsp:sp modelId="{F545ACAC-B2A5-4FC7-84D7-CD176FA2225A}">
      <dsp:nvSpPr>
        <dsp:cNvPr id="0" name=""/>
        <dsp:cNvSpPr/>
      </dsp:nvSpPr>
      <dsp:spPr>
        <a:xfrm rot="3217805">
          <a:off x="2367243" y="1234031"/>
          <a:ext cx="749915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749915" y="128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23452" y="1228137"/>
        <a:ext cx="37495" cy="37495"/>
      </dsp:txXfrm>
    </dsp:sp>
    <dsp:sp modelId="{B0BE87C7-ECF0-476F-BA1C-C97906E31005}">
      <dsp:nvSpPr>
        <dsp:cNvPr id="0" name=""/>
        <dsp:cNvSpPr/>
      </dsp:nvSpPr>
      <dsp:spPr>
        <a:xfrm>
          <a:off x="2964549" y="1284127"/>
          <a:ext cx="1058701" cy="529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Transport</a:t>
          </a:r>
        </a:p>
      </dsp:txBody>
      <dsp:txXfrm>
        <a:off x="2980053" y="1299631"/>
        <a:ext cx="1027693" cy="498342"/>
      </dsp:txXfrm>
    </dsp:sp>
    <dsp:sp modelId="{5260C010-9CBB-46F0-81E2-E9E85C1B1231}">
      <dsp:nvSpPr>
        <dsp:cNvPr id="0" name=""/>
        <dsp:cNvSpPr/>
      </dsp:nvSpPr>
      <dsp:spPr>
        <a:xfrm>
          <a:off x="4023250" y="1535949"/>
          <a:ext cx="423480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423480" y="128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24404" y="1538216"/>
        <a:ext cx="21174" cy="21174"/>
      </dsp:txXfrm>
    </dsp:sp>
    <dsp:sp modelId="{B7726B9A-F17B-428F-B18A-9F02560E03A4}">
      <dsp:nvSpPr>
        <dsp:cNvPr id="0" name=""/>
        <dsp:cNvSpPr/>
      </dsp:nvSpPr>
      <dsp:spPr>
        <a:xfrm>
          <a:off x="4446731" y="1284127"/>
          <a:ext cx="1058701" cy="529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TLS 1.2</a:t>
          </a:r>
        </a:p>
      </dsp:txBody>
      <dsp:txXfrm>
        <a:off x="4462235" y="1299631"/>
        <a:ext cx="1027693" cy="498342"/>
      </dsp:txXfrm>
    </dsp:sp>
    <dsp:sp modelId="{CE14B396-3ECC-4663-87F5-39C68420DAA4}">
      <dsp:nvSpPr>
        <dsp:cNvPr id="0" name=""/>
        <dsp:cNvSpPr/>
      </dsp:nvSpPr>
      <dsp:spPr>
        <a:xfrm rot="2226797">
          <a:off x="1007797" y="2296891"/>
          <a:ext cx="504441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504441" y="128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47407" y="2297133"/>
        <a:ext cx="25222" cy="25222"/>
      </dsp:txXfrm>
    </dsp:sp>
    <dsp:sp modelId="{5C7797EE-76D7-4F03-AB24-302BF3F7A8FF}">
      <dsp:nvSpPr>
        <dsp:cNvPr id="0" name=""/>
        <dsp:cNvSpPr/>
      </dsp:nvSpPr>
      <dsp:spPr>
        <a:xfrm>
          <a:off x="1461150" y="2197257"/>
          <a:ext cx="1058701" cy="529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Secure Management</a:t>
          </a:r>
        </a:p>
      </dsp:txBody>
      <dsp:txXfrm>
        <a:off x="1476654" y="2212761"/>
        <a:ext cx="1027693" cy="498342"/>
      </dsp:txXfrm>
    </dsp:sp>
    <dsp:sp modelId="{11AE3A03-E460-4229-A909-AF70F7761A18}">
      <dsp:nvSpPr>
        <dsp:cNvPr id="0" name=""/>
        <dsp:cNvSpPr/>
      </dsp:nvSpPr>
      <dsp:spPr>
        <a:xfrm rot="19536598">
          <a:off x="2472756" y="2296891"/>
          <a:ext cx="538888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538888" y="128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28728" y="2296272"/>
        <a:ext cx="26944" cy="26944"/>
      </dsp:txXfrm>
    </dsp:sp>
    <dsp:sp modelId="{69407663-549C-48C5-9ED9-BF9A5236A41E}">
      <dsp:nvSpPr>
        <dsp:cNvPr id="0" name=""/>
        <dsp:cNvSpPr/>
      </dsp:nvSpPr>
      <dsp:spPr>
        <a:xfrm>
          <a:off x="2964549" y="1892881"/>
          <a:ext cx="1058701" cy="529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Provisioning</a:t>
          </a:r>
        </a:p>
      </dsp:txBody>
      <dsp:txXfrm>
        <a:off x="2980053" y="1908385"/>
        <a:ext cx="1027693" cy="498342"/>
      </dsp:txXfrm>
    </dsp:sp>
    <dsp:sp modelId="{28CE00A5-CD95-4F1E-B482-8DAB945B59CB}">
      <dsp:nvSpPr>
        <dsp:cNvPr id="0" name=""/>
        <dsp:cNvSpPr/>
      </dsp:nvSpPr>
      <dsp:spPr>
        <a:xfrm rot="2063402">
          <a:off x="2472756" y="2601267"/>
          <a:ext cx="538888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538888" y="128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28728" y="2600649"/>
        <a:ext cx="26944" cy="26944"/>
      </dsp:txXfrm>
    </dsp:sp>
    <dsp:sp modelId="{F387C6F7-F6F0-4670-8859-C499793694C3}">
      <dsp:nvSpPr>
        <dsp:cNvPr id="0" name=""/>
        <dsp:cNvSpPr/>
      </dsp:nvSpPr>
      <dsp:spPr>
        <a:xfrm>
          <a:off x="2964549" y="2501634"/>
          <a:ext cx="1058701" cy="529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Filters</a:t>
          </a:r>
        </a:p>
      </dsp:txBody>
      <dsp:txXfrm>
        <a:off x="2980053" y="2517138"/>
        <a:ext cx="1027693" cy="498342"/>
      </dsp:txXfrm>
    </dsp:sp>
    <dsp:sp modelId="{2432FFB4-E486-4AA5-A423-5E3E0C30D5D6}">
      <dsp:nvSpPr>
        <dsp:cNvPr id="0" name=""/>
        <dsp:cNvSpPr/>
      </dsp:nvSpPr>
      <dsp:spPr>
        <a:xfrm rot="4308966">
          <a:off x="615505" y="2757029"/>
          <a:ext cx="1289027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1289027" y="128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27793" y="2737657"/>
        <a:ext cx="64451" cy="64451"/>
      </dsp:txXfrm>
    </dsp:sp>
    <dsp:sp modelId="{A3B49792-447F-4EB7-AE4C-6CDD129E7C9E}">
      <dsp:nvSpPr>
        <dsp:cNvPr id="0" name=""/>
        <dsp:cNvSpPr/>
      </dsp:nvSpPr>
      <dsp:spPr>
        <a:xfrm>
          <a:off x="1461150" y="3117534"/>
          <a:ext cx="1058701" cy="529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Secure Environment</a:t>
          </a:r>
        </a:p>
      </dsp:txBody>
      <dsp:txXfrm>
        <a:off x="1476654" y="3133038"/>
        <a:ext cx="1027693" cy="498342"/>
      </dsp:txXfrm>
    </dsp:sp>
    <dsp:sp modelId="{1179F757-66D1-4F35-AE5E-FD6CE47C2D45}">
      <dsp:nvSpPr>
        <dsp:cNvPr id="0" name=""/>
        <dsp:cNvSpPr/>
      </dsp:nvSpPr>
      <dsp:spPr>
        <a:xfrm rot="21544761">
          <a:off x="2519823" y="3365782"/>
          <a:ext cx="444754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444754" y="128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31081" y="3367517"/>
        <a:ext cx="22237" cy="22237"/>
      </dsp:txXfrm>
    </dsp:sp>
    <dsp:sp modelId="{17D7FAC0-8C74-40F4-ACF8-A5F7805A0B72}">
      <dsp:nvSpPr>
        <dsp:cNvPr id="0" name=""/>
        <dsp:cNvSpPr/>
      </dsp:nvSpPr>
      <dsp:spPr>
        <a:xfrm>
          <a:off x="2964549" y="3110387"/>
          <a:ext cx="1058701" cy="529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Storage</a:t>
          </a:r>
          <a:endParaRPr lang="en-US" sz="1100" kern="1200" dirty="0"/>
        </a:p>
      </dsp:txBody>
      <dsp:txXfrm>
        <a:off x="2980053" y="3125891"/>
        <a:ext cx="1027693" cy="498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476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435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727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1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6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961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40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3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0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389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32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5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4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83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RAN and Core Network Security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6.5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Core Principles for Network Security 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15874" y="-37327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5G SA Architecture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B6FEF0E-B0AE-4FEA-B79D-342D0CCF9347}"/>
              </a:ext>
            </a:extLst>
          </p:cNvPr>
          <p:cNvSpPr txBox="1"/>
          <p:nvPr/>
        </p:nvSpPr>
        <p:spPr>
          <a:xfrm>
            <a:off x="2034018" y="1055955"/>
            <a:ext cx="95891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User 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Equipment 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(UE)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E59DDBA-53D4-4BE9-9AD3-4752277A33DF}"/>
              </a:ext>
            </a:extLst>
          </p:cNvPr>
          <p:cNvSpPr txBox="1"/>
          <p:nvPr/>
        </p:nvSpPr>
        <p:spPr>
          <a:xfrm>
            <a:off x="802806" y="3449340"/>
            <a:ext cx="140401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Radio 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Access Network 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(RAN)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52EEC9C-1EA7-4163-A553-E9EC44A60AE9}"/>
              </a:ext>
            </a:extLst>
          </p:cNvPr>
          <p:cNvSpPr txBox="1"/>
          <p:nvPr/>
        </p:nvSpPr>
        <p:spPr>
          <a:xfrm>
            <a:off x="5171848" y="3441323"/>
            <a:ext cx="214735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Core Network  (CN)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1261263" y="980603"/>
            <a:ext cx="562105" cy="75460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D0E1D9EF-FB64-45AA-8B32-430847A141B2}"/>
              </a:ext>
            </a:extLst>
          </p:cNvPr>
          <p:cNvSpPr txBox="1"/>
          <p:nvPr/>
        </p:nvSpPr>
        <p:spPr>
          <a:xfrm>
            <a:off x="949291" y="2326895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gNodeB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335A586-A75E-403B-8AB0-CF88093622E2}"/>
              </a:ext>
            </a:extLst>
          </p:cNvPr>
          <p:cNvGrpSpPr/>
          <p:nvPr/>
        </p:nvGrpSpPr>
        <p:grpSpPr>
          <a:xfrm>
            <a:off x="1004825" y="2622856"/>
            <a:ext cx="467913" cy="429926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5" name="Freeform 65">
              <a:extLst>
                <a:ext uri="{FF2B5EF4-FFF2-40B4-BE49-F238E27FC236}">
                  <a16:creationId xmlns:a16="http://schemas.microsoft.com/office/drawing/2014/main" id="{2954CAC7-17EE-49CB-AC70-D5AE8E8D95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26" name="Freeform 66">
              <a:extLst>
                <a:ext uri="{FF2B5EF4-FFF2-40B4-BE49-F238E27FC236}">
                  <a16:creationId xmlns:a16="http://schemas.microsoft.com/office/drawing/2014/main" id="{B83058CF-E7F6-4E79-A527-C90A6DC78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27" name="Freeform 67">
              <a:extLst>
                <a:ext uri="{FF2B5EF4-FFF2-40B4-BE49-F238E27FC236}">
                  <a16:creationId xmlns:a16="http://schemas.microsoft.com/office/drawing/2014/main" id="{F8E9C5D1-4054-44C5-996F-E8CEC2DDC3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132" name="Freeform 414">
            <a:extLst>
              <a:ext uri="{FF2B5EF4-FFF2-40B4-BE49-F238E27FC236}">
                <a16:creationId xmlns:a16="http://schemas.microsoft.com/office/drawing/2014/main" id="{54B28AC8-F11B-4001-A3B2-9EB69D772E50}"/>
              </a:ext>
            </a:extLst>
          </p:cNvPr>
          <p:cNvSpPr>
            <a:spLocks noEditPoints="1"/>
          </p:cNvSpPr>
          <p:nvPr/>
        </p:nvSpPr>
        <p:spPr bwMode="auto">
          <a:xfrm>
            <a:off x="7604066" y="1896736"/>
            <a:ext cx="1156774" cy="737557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590C8-6EB9-402F-B90B-E8F38D5F5E4B}"/>
              </a:ext>
            </a:extLst>
          </p:cNvPr>
          <p:cNvSpPr txBox="1"/>
          <p:nvPr/>
        </p:nvSpPr>
        <p:spPr>
          <a:xfrm>
            <a:off x="7850194" y="2064886"/>
            <a:ext cx="8322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IP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Network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A4EAA53-2FB1-4C63-A4F2-67D41DA8D1F8}"/>
              </a:ext>
            </a:extLst>
          </p:cNvPr>
          <p:cNvSpPr txBox="1"/>
          <p:nvPr/>
        </p:nvSpPr>
        <p:spPr>
          <a:xfrm>
            <a:off x="5446945" y="1387845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5G Core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EDA566F-D5B8-4094-B9F7-0C1659C97908}"/>
              </a:ext>
            </a:extLst>
          </p:cNvPr>
          <p:cNvSpPr txBox="1"/>
          <p:nvPr/>
        </p:nvSpPr>
        <p:spPr>
          <a:xfrm>
            <a:off x="658728" y="3040177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DU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A33E7D7-53E2-4C90-BE41-3F81333BB29E}"/>
              </a:ext>
            </a:extLst>
          </p:cNvPr>
          <p:cNvGrpSpPr/>
          <p:nvPr/>
        </p:nvGrpSpPr>
        <p:grpSpPr>
          <a:xfrm>
            <a:off x="1610198" y="2572223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19" name="Freeform 65">
              <a:extLst>
                <a:ext uri="{FF2B5EF4-FFF2-40B4-BE49-F238E27FC236}">
                  <a16:creationId xmlns:a16="http://schemas.microsoft.com/office/drawing/2014/main" id="{6FFF6176-79CD-4D9D-8C9E-D5FB2E2FDD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20" name="Freeform 66">
              <a:extLst>
                <a:ext uri="{FF2B5EF4-FFF2-40B4-BE49-F238E27FC236}">
                  <a16:creationId xmlns:a16="http://schemas.microsoft.com/office/drawing/2014/main" id="{B722DD45-2ADD-4D17-ADFB-9386D2949B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21" name="Freeform 67">
              <a:extLst>
                <a:ext uri="{FF2B5EF4-FFF2-40B4-BE49-F238E27FC236}">
                  <a16:creationId xmlns:a16="http://schemas.microsoft.com/office/drawing/2014/main" id="{07F15D2D-D08E-433A-B985-2CD7453E96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F5AC490B-82EB-4C5F-AFDA-A15572E2F86B}"/>
              </a:ext>
            </a:extLst>
          </p:cNvPr>
          <p:cNvSpPr txBox="1"/>
          <p:nvPr/>
        </p:nvSpPr>
        <p:spPr>
          <a:xfrm>
            <a:off x="1303192" y="3095867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CU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5CFE1E3-9112-4663-A880-38FAF0389F24}"/>
              </a:ext>
            </a:extLst>
          </p:cNvPr>
          <p:cNvGrpSpPr/>
          <p:nvPr/>
        </p:nvGrpSpPr>
        <p:grpSpPr>
          <a:xfrm>
            <a:off x="5303519" y="2136038"/>
            <a:ext cx="1754941" cy="1020339"/>
            <a:chOff x="10265729" y="1416780"/>
            <a:chExt cx="2941708" cy="1572618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55A972D-E055-4FC7-B505-AAF6D724BB55}"/>
                </a:ext>
              </a:extLst>
            </p:cNvPr>
            <p:cNvSpPr/>
            <p:nvPr/>
          </p:nvSpPr>
          <p:spPr>
            <a:xfrm>
              <a:off x="11290544" y="1976645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NEF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F4F3B244-8F2A-4232-85C0-CB2004AFB1AE}"/>
                </a:ext>
              </a:extLst>
            </p:cNvPr>
            <p:cNvSpPr/>
            <p:nvPr/>
          </p:nvSpPr>
          <p:spPr>
            <a:xfrm>
              <a:off x="10265729" y="1423874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NRF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77EBFFF8-C863-49CC-8B79-943B6900E42E}"/>
                </a:ext>
              </a:extLst>
            </p:cNvPr>
            <p:cNvSpPr/>
            <p:nvPr/>
          </p:nvSpPr>
          <p:spPr>
            <a:xfrm>
              <a:off x="11295190" y="2514803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PCF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558653F2-BA4C-441A-A417-0752CDFCC385}"/>
                </a:ext>
              </a:extLst>
            </p:cNvPr>
            <p:cNvSpPr/>
            <p:nvPr/>
          </p:nvSpPr>
          <p:spPr>
            <a:xfrm>
              <a:off x="10265729" y="1994308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UDM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34B0DB0D-3F74-41CB-9B1A-183705A01133}"/>
                </a:ext>
              </a:extLst>
            </p:cNvPr>
            <p:cNvSpPr/>
            <p:nvPr/>
          </p:nvSpPr>
          <p:spPr>
            <a:xfrm>
              <a:off x="12293037" y="1423942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AUSF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E42D8051-62E2-4192-9D1E-E39F1E884950}"/>
                </a:ext>
              </a:extLst>
            </p:cNvPr>
            <p:cNvSpPr/>
            <p:nvPr/>
          </p:nvSpPr>
          <p:spPr>
            <a:xfrm>
              <a:off x="12293037" y="196210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AMF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513848FD-C4EC-4EC9-934D-F7F2E007C6B2}"/>
                </a:ext>
              </a:extLst>
            </p:cNvPr>
            <p:cNvSpPr/>
            <p:nvPr/>
          </p:nvSpPr>
          <p:spPr>
            <a:xfrm>
              <a:off x="10265729" y="2531688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SMF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09FC3E70-65BF-43C8-83A5-75BA50942402}"/>
                </a:ext>
              </a:extLst>
            </p:cNvPr>
            <p:cNvSpPr/>
            <p:nvPr/>
          </p:nvSpPr>
          <p:spPr>
            <a:xfrm>
              <a:off x="11290544" y="141678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NSSF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91D1FEE-98A5-413A-ADD1-CA921C5C91F0}"/>
              </a:ext>
            </a:extLst>
          </p:cNvPr>
          <p:cNvSpPr/>
          <p:nvPr/>
        </p:nvSpPr>
        <p:spPr>
          <a:xfrm>
            <a:off x="5171848" y="2064885"/>
            <a:ext cx="2127418" cy="12314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8439C0C-0BE5-4FA9-947D-D5E13FD656C9}"/>
              </a:ext>
            </a:extLst>
          </p:cNvPr>
          <p:cNvCxnSpPr>
            <a:cxnSpLocks/>
          </p:cNvCxnSpPr>
          <p:nvPr/>
        </p:nvCxnSpPr>
        <p:spPr>
          <a:xfrm>
            <a:off x="7319201" y="2364933"/>
            <a:ext cx="268989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96B2566-1CD6-4020-B228-4A2FE6657EF1}"/>
              </a:ext>
            </a:extLst>
          </p:cNvPr>
          <p:cNvSpPr txBox="1"/>
          <p:nvPr/>
        </p:nvSpPr>
        <p:spPr>
          <a:xfrm>
            <a:off x="2839855" y="3257278"/>
            <a:ext cx="21274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MEC: Multi-access Edge Computing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75CDA00-29B6-4022-92EC-45716FECDEA7}"/>
              </a:ext>
            </a:extLst>
          </p:cNvPr>
          <p:cNvGrpSpPr/>
          <p:nvPr/>
        </p:nvGrpSpPr>
        <p:grpSpPr>
          <a:xfrm>
            <a:off x="502869" y="840973"/>
            <a:ext cx="623111" cy="665767"/>
            <a:chOff x="274684" y="1781423"/>
            <a:chExt cx="665436" cy="669057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25AF3DB-3113-455E-9604-C0D1066A5AC3}"/>
                </a:ext>
              </a:extLst>
            </p:cNvPr>
            <p:cNvGrpSpPr/>
            <p:nvPr/>
          </p:nvGrpSpPr>
          <p:grpSpPr>
            <a:xfrm>
              <a:off x="274684" y="1781423"/>
              <a:ext cx="665436" cy="669057"/>
              <a:chOff x="4457700" y="2682875"/>
              <a:chExt cx="527051" cy="565150"/>
            </a:xfrm>
            <a:solidFill>
              <a:schemeClr val="bg1"/>
            </a:solidFill>
          </p:grpSpPr>
          <p:sp>
            <p:nvSpPr>
              <p:cNvPr id="147" name="Freeform 222">
                <a:extLst>
                  <a:ext uri="{FF2B5EF4-FFF2-40B4-BE49-F238E27FC236}">
                    <a16:creationId xmlns:a16="http://schemas.microsoft.com/office/drawing/2014/main" id="{37E5F8DA-54C4-4F8E-8B44-F2D755FED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2682875"/>
                <a:ext cx="373063" cy="466725"/>
              </a:xfrm>
              <a:custGeom>
                <a:avLst/>
                <a:gdLst>
                  <a:gd name="T0" fmla="*/ 1972 w 2353"/>
                  <a:gd name="T1" fmla="*/ 0 h 2933"/>
                  <a:gd name="T2" fmla="*/ 2065 w 2353"/>
                  <a:gd name="T3" fmla="*/ 12 h 2933"/>
                  <a:gd name="T4" fmla="*/ 2150 w 2353"/>
                  <a:gd name="T5" fmla="*/ 46 h 2933"/>
                  <a:gd name="T6" fmla="*/ 2225 w 2353"/>
                  <a:gd name="T7" fmla="*/ 98 h 2933"/>
                  <a:gd name="T8" fmla="*/ 2285 w 2353"/>
                  <a:gd name="T9" fmla="*/ 165 h 2933"/>
                  <a:gd name="T10" fmla="*/ 2327 w 2353"/>
                  <a:gd name="T11" fmla="*/ 245 h 2933"/>
                  <a:gd name="T12" fmla="*/ 2350 w 2353"/>
                  <a:gd name="T13" fmla="*/ 336 h 2933"/>
                  <a:gd name="T14" fmla="*/ 2353 w 2353"/>
                  <a:gd name="T15" fmla="*/ 1972 h 2933"/>
                  <a:gd name="T16" fmla="*/ 2343 w 2353"/>
                  <a:gd name="T17" fmla="*/ 2017 h 2933"/>
                  <a:gd name="T18" fmla="*/ 2315 w 2353"/>
                  <a:gd name="T19" fmla="*/ 2051 h 2933"/>
                  <a:gd name="T20" fmla="*/ 2275 w 2353"/>
                  <a:gd name="T21" fmla="*/ 2071 h 2933"/>
                  <a:gd name="T22" fmla="*/ 2229 w 2353"/>
                  <a:gd name="T23" fmla="*/ 2071 h 2933"/>
                  <a:gd name="T24" fmla="*/ 2189 w 2353"/>
                  <a:gd name="T25" fmla="*/ 2051 h 2933"/>
                  <a:gd name="T26" fmla="*/ 2161 w 2353"/>
                  <a:gd name="T27" fmla="*/ 2017 h 2933"/>
                  <a:gd name="T28" fmla="*/ 2152 w 2353"/>
                  <a:gd name="T29" fmla="*/ 1972 h 2933"/>
                  <a:gd name="T30" fmla="*/ 2148 w 2353"/>
                  <a:gd name="T31" fmla="*/ 351 h 2933"/>
                  <a:gd name="T32" fmla="*/ 2127 w 2353"/>
                  <a:gd name="T33" fmla="*/ 292 h 2933"/>
                  <a:gd name="T34" fmla="*/ 2088 w 2353"/>
                  <a:gd name="T35" fmla="*/ 246 h 2933"/>
                  <a:gd name="T36" fmla="*/ 2034 w 2353"/>
                  <a:gd name="T37" fmla="*/ 215 h 2933"/>
                  <a:gd name="T38" fmla="*/ 1972 w 2353"/>
                  <a:gd name="T39" fmla="*/ 204 h 2933"/>
                  <a:gd name="T40" fmla="*/ 349 w 2353"/>
                  <a:gd name="T41" fmla="*/ 206 h 2933"/>
                  <a:gd name="T42" fmla="*/ 291 w 2353"/>
                  <a:gd name="T43" fmla="*/ 227 h 2933"/>
                  <a:gd name="T44" fmla="*/ 244 w 2353"/>
                  <a:gd name="T45" fmla="*/ 268 h 2933"/>
                  <a:gd name="T46" fmla="*/ 213 w 2353"/>
                  <a:gd name="T47" fmla="*/ 321 h 2933"/>
                  <a:gd name="T48" fmla="*/ 202 w 2353"/>
                  <a:gd name="T49" fmla="*/ 383 h 2933"/>
                  <a:gd name="T50" fmla="*/ 199 w 2353"/>
                  <a:gd name="T51" fmla="*/ 2855 h 2933"/>
                  <a:gd name="T52" fmla="*/ 180 w 2353"/>
                  <a:gd name="T53" fmla="*/ 2895 h 2933"/>
                  <a:gd name="T54" fmla="*/ 145 w 2353"/>
                  <a:gd name="T55" fmla="*/ 2923 h 2933"/>
                  <a:gd name="T56" fmla="*/ 101 w 2353"/>
                  <a:gd name="T57" fmla="*/ 2933 h 2933"/>
                  <a:gd name="T58" fmla="*/ 57 w 2353"/>
                  <a:gd name="T59" fmla="*/ 2923 h 2933"/>
                  <a:gd name="T60" fmla="*/ 23 w 2353"/>
                  <a:gd name="T61" fmla="*/ 2895 h 2933"/>
                  <a:gd name="T62" fmla="*/ 3 w 2353"/>
                  <a:gd name="T63" fmla="*/ 2855 h 2933"/>
                  <a:gd name="T64" fmla="*/ 0 w 2353"/>
                  <a:gd name="T65" fmla="*/ 383 h 2933"/>
                  <a:gd name="T66" fmla="*/ 12 w 2353"/>
                  <a:gd name="T67" fmla="*/ 289 h 2933"/>
                  <a:gd name="T68" fmla="*/ 45 w 2353"/>
                  <a:gd name="T69" fmla="*/ 204 h 2933"/>
                  <a:gd name="T70" fmla="*/ 97 w 2353"/>
                  <a:gd name="T71" fmla="*/ 129 h 2933"/>
                  <a:gd name="T72" fmla="*/ 164 w 2353"/>
                  <a:gd name="T73" fmla="*/ 70 h 2933"/>
                  <a:gd name="T74" fmla="*/ 244 w 2353"/>
                  <a:gd name="T75" fmla="*/ 26 h 2933"/>
                  <a:gd name="T76" fmla="*/ 334 w 2353"/>
                  <a:gd name="T77" fmla="*/ 3 h 2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53" h="2933">
                    <a:moveTo>
                      <a:pt x="381" y="0"/>
                    </a:moveTo>
                    <a:lnTo>
                      <a:pt x="1972" y="0"/>
                    </a:lnTo>
                    <a:lnTo>
                      <a:pt x="2020" y="3"/>
                    </a:lnTo>
                    <a:lnTo>
                      <a:pt x="2065" y="12"/>
                    </a:lnTo>
                    <a:lnTo>
                      <a:pt x="2110" y="26"/>
                    </a:lnTo>
                    <a:lnTo>
                      <a:pt x="2150" y="46"/>
                    </a:lnTo>
                    <a:lnTo>
                      <a:pt x="2189" y="70"/>
                    </a:lnTo>
                    <a:lnTo>
                      <a:pt x="2225" y="98"/>
                    </a:lnTo>
                    <a:lnTo>
                      <a:pt x="2257" y="129"/>
                    </a:lnTo>
                    <a:lnTo>
                      <a:pt x="2285" y="165"/>
                    </a:lnTo>
                    <a:lnTo>
                      <a:pt x="2309" y="204"/>
                    </a:lnTo>
                    <a:lnTo>
                      <a:pt x="2327" y="245"/>
                    </a:lnTo>
                    <a:lnTo>
                      <a:pt x="2341" y="289"/>
                    </a:lnTo>
                    <a:lnTo>
                      <a:pt x="2350" y="336"/>
                    </a:lnTo>
                    <a:lnTo>
                      <a:pt x="2353" y="383"/>
                    </a:lnTo>
                    <a:lnTo>
                      <a:pt x="2353" y="1972"/>
                    </a:lnTo>
                    <a:lnTo>
                      <a:pt x="2351" y="1996"/>
                    </a:lnTo>
                    <a:lnTo>
                      <a:pt x="2343" y="2017"/>
                    </a:lnTo>
                    <a:lnTo>
                      <a:pt x="2331" y="2036"/>
                    </a:lnTo>
                    <a:lnTo>
                      <a:pt x="2315" y="2051"/>
                    </a:lnTo>
                    <a:lnTo>
                      <a:pt x="2297" y="2064"/>
                    </a:lnTo>
                    <a:lnTo>
                      <a:pt x="2275" y="2071"/>
                    </a:lnTo>
                    <a:lnTo>
                      <a:pt x="2253" y="2074"/>
                    </a:lnTo>
                    <a:lnTo>
                      <a:pt x="2229" y="2071"/>
                    </a:lnTo>
                    <a:lnTo>
                      <a:pt x="2208" y="2064"/>
                    </a:lnTo>
                    <a:lnTo>
                      <a:pt x="2189" y="2051"/>
                    </a:lnTo>
                    <a:lnTo>
                      <a:pt x="2173" y="2036"/>
                    </a:lnTo>
                    <a:lnTo>
                      <a:pt x="2161" y="2017"/>
                    </a:lnTo>
                    <a:lnTo>
                      <a:pt x="2154" y="1996"/>
                    </a:lnTo>
                    <a:lnTo>
                      <a:pt x="2152" y="1972"/>
                    </a:lnTo>
                    <a:lnTo>
                      <a:pt x="2152" y="383"/>
                    </a:lnTo>
                    <a:lnTo>
                      <a:pt x="2148" y="351"/>
                    </a:lnTo>
                    <a:lnTo>
                      <a:pt x="2140" y="321"/>
                    </a:lnTo>
                    <a:lnTo>
                      <a:pt x="2127" y="292"/>
                    </a:lnTo>
                    <a:lnTo>
                      <a:pt x="2110" y="268"/>
                    </a:lnTo>
                    <a:lnTo>
                      <a:pt x="2088" y="246"/>
                    </a:lnTo>
                    <a:lnTo>
                      <a:pt x="2062" y="227"/>
                    </a:lnTo>
                    <a:lnTo>
                      <a:pt x="2034" y="215"/>
                    </a:lnTo>
                    <a:lnTo>
                      <a:pt x="2004" y="206"/>
                    </a:lnTo>
                    <a:lnTo>
                      <a:pt x="1972" y="204"/>
                    </a:lnTo>
                    <a:lnTo>
                      <a:pt x="381" y="204"/>
                    </a:lnTo>
                    <a:lnTo>
                      <a:pt x="349" y="206"/>
                    </a:lnTo>
                    <a:lnTo>
                      <a:pt x="319" y="215"/>
                    </a:lnTo>
                    <a:lnTo>
                      <a:pt x="291" y="227"/>
                    </a:lnTo>
                    <a:lnTo>
                      <a:pt x="266" y="246"/>
                    </a:lnTo>
                    <a:lnTo>
                      <a:pt x="244" y="268"/>
                    </a:lnTo>
                    <a:lnTo>
                      <a:pt x="227" y="292"/>
                    </a:lnTo>
                    <a:lnTo>
                      <a:pt x="213" y="321"/>
                    </a:lnTo>
                    <a:lnTo>
                      <a:pt x="205" y="351"/>
                    </a:lnTo>
                    <a:lnTo>
                      <a:pt x="202" y="383"/>
                    </a:lnTo>
                    <a:lnTo>
                      <a:pt x="202" y="2832"/>
                    </a:lnTo>
                    <a:lnTo>
                      <a:pt x="199" y="2855"/>
                    </a:lnTo>
                    <a:lnTo>
                      <a:pt x="192" y="2877"/>
                    </a:lnTo>
                    <a:lnTo>
                      <a:pt x="180" y="2895"/>
                    </a:lnTo>
                    <a:lnTo>
                      <a:pt x="165" y="2911"/>
                    </a:lnTo>
                    <a:lnTo>
                      <a:pt x="145" y="2923"/>
                    </a:lnTo>
                    <a:lnTo>
                      <a:pt x="125" y="2931"/>
                    </a:lnTo>
                    <a:lnTo>
                      <a:pt x="101" y="2933"/>
                    </a:lnTo>
                    <a:lnTo>
                      <a:pt x="79" y="2931"/>
                    </a:lnTo>
                    <a:lnTo>
                      <a:pt x="57" y="2923"/>
                    </a:lnTo>
                    <a:lnTo>
                      <a:pt x="38" y="2911"/>
                    </a:lnTo>
                    <a:lnTo>
                      <a:pt x="23" y="2895"/>
                    </a:lnTo>
                    <a:lnTo>
                      <a:pt x="11" y="2877"/>
                    </a:lnTo>
                    <a:lnTo>
                      <a:pt x="3" y="2855"/>
                    </a:lnTo>
                    <a:lnTo>
                      <a:pt x="0" y="2832"/>
                    </a:lnTo>
                    <a:lnTo>
                      <a:pt x="0" y="383"/>
                    </a:lnTo>
                    <a:lnTo>
                      <a:pt x="3" y="336"/>
                    </a:lnTo>
                    <a:lnTo>
                      <a:pt x="12" y="289"/>
                    </a:lnTo>
                    <a:lnTo>
                      <a:pt x="26" y="245"/>
                    </a:lnTo>
                    <a:lnTo>
                      <a:pt x="45" y="204"/>
                    </a:lnTo>
                    <a:lnTo>
                      <a:pt x="69" y="165"/>
                    </a:lnTo>
                    <a:lnTo>
                      <a:pt x="97" y="129"/>
                    </a:lnTo>
                    <a:lnTo>
                      <a:pt x="128" y="98"/>
                    </a:lnTo>
                    <a:lnTo>
                      <a:pt x="164" y="70"/>
                    </a:lnTo>
                    <a:lnTo>
                      <a:pt x="202" y="46"/>
                    </a:lnTo>
                    <a:lnTo>
                      <a:pt x="244" y="26"/>
                    </a:lnTo>
                    <a:lnTo>
                      <a:pt x="287" y="12"/>
                    </a:lnTo>
                    <a:lnTo>
                      <a:pt x="334" y="3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48" name="Freeform 224">
                <a:extLst>
                  <a:ext uri="{FF2B5EF4-FFF2-40B4-BE49-F238E27FC236}">
                    <a16:creationId xmlns:a16="http://schemas.microsoft.com/office/drawing/2014/main" id="{FE90B579-7C9B-4EED-B71C-252411BB23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57700" y="3111500"/>
                <a:ext cx="373063" cy="136525"/>
              </a:xfrm>
              <a:custGeom>
                <a:avLst/>
                <a:gdLst>
                  <a:gd name="T0" fmla="*/ 202 w 2353"/>
                  <a:gd name="T1" fmla="*/ 479 h 862"/>
                  <a:gd name="T2" fmla="*/ 213 w 2353"/>
                  <a:gd name="T3" fmla="*/ 542 h 862"/>
                  <a:gd name="T4" fmla="*/ 244 w 2353"/>
                  <a:gd name="T5" fmla="*/ 595 h 862"/>
                  <a:gd name="T6" fmla="*/ 291 w 2353"/>
                  <a:gd name="T7" fmla="*/ 635 h 862"/>
                  <a:gd name="T8" fmla="*/ 349 w 2353"/>
                  <a:gd name="T9" fmla="*/ 657 h 862"/>
                  <a:gd name="T10" fmla="*/ 1972 w 2353"/>
                  <a:gd name="T11" fmla="*/ 660 h 862"/>
                  <a:gd name="T12" fmla="*/ 2034 w 2353"/>
                  <a:gd name="T13" fmla="*/ 648 h 862"/>
                  <a:gd name="T14" fmla="*/ 2088 w 2353"/>
                  <a:gd name="T15" fmla="*/ 617 h 862"/>
                  <a:gd name="T16" fmla="*/ 2127 w 2353"/>
                  <a:gd name="T17" fmla="*/ 570 h 862"/>
                  <a:gd name="T18" fmla="*/ 2148 w 2353"/>
                  <a:gd name="T19" fmla="*/ 512 h 862"/>
                  <a:gd name="T20" fmla="*/ 2152 w 2353"/>
                  <a:gd name="T21" fmla="*/ 203 h 862"/>
                  <a:gd name="T22" fmla="*/ 101 w 2353"/>
                  <a:gd name="T23" fmla="*/ 0 h 862"/>
                  <a:gd name="T24" fmla="*/ 2275 w 2353"/>
                  <a:gd name="T25" fmla="*/ 3 h 862"/>
                  <a:gd name="T26" fmla="*/ 2315 w 2353"/>
                  <a:gd name="T27" fmla="*/ 23 h 862"/>
                  <a:gd name="T28" fmla="*/ 2343 w 2353"/>
                  <a:gd name="T29" fmla="*/ 57 h 862"/>
                  <a:gd name="T30" fmla="*/ 2353 w 2353"/>
                  <a:gd name="T31" fmla="*/ 102 h 862"/>
                  <a:gd name="T32" fmla="*/ 2350 w 2353"/>
                  <a:gd name="T33" fmla="*/ 527 h 862"/>
                  <a:gd name="T34" fmla="*/ 2327 w 2353"/>
                  <a:gd name="T35" fmla="*/ 618 h 862"/>
                  <a:gd name="T36" fmla="*/ 2285 w 2353"/>
                  <a:gd name="T37" fmla="*/ 698 h 862"/>
                  <a:gd name="T38" fmla="*/ 2225 w 2353"/>
                  <a:gd name="T39" fmla="*/ 766 h 862"/>
                  <a:gd name="T40" fmla="*/ 2150 w 2353"/>
                  <a:gd name="T41" fmla="*/ 817 h 862"/>
                  <a:gd name="T42" fmla="*/ 2065 w 2353"/>
                  <a:gd name="T43" fmla="*/ 851 h 862"/>
                  <a:gd name="T44" fmla="*/ 1972 w 2353"/>
                  <a:gd name="T45" fmla="*/ 862 h 862"/>
                  <a:gd name="T46" fmla="*/ 334 w 2353"/>
                  <a:gd name="T47" fmla="*/ 859 h 862"/>
                  <a:gd name="T48" fmla="*/ 244 w 2353"/>
                  <a:gd name="T49" fmla="*/ 836 h 862"/>
                  <a:gd name="T50" fmla="*/ 164 w 2353"/>
                  <a:gd name="T51" fmla="*/ 793 h 862"/>
                  <a:gd name="T52" fmla="*/ 97 w 2353"/>
                  <a:gd name="T53" fmla="*/ 734 h 862"/>
                  <a:gd name="T54" fmla="*/ 45 w 2353"/>
                  <a:gd name="T55" fmla="*/ 659 h 862"/>
                  <a:gd name="T56" fmla="*/ 12 w 2353"/>
                  <a:gd name="T57" fmla="*/ 573 h 862"/>
                  <a:gd name="T58" fmla="*/ 0 w 2353"/>
                  <a:gd name="T59" fmla="*/ 479 h 862"/>
                  <a:gd name="T60" fmla="*/ 3 w 2353"/>
                  <a:gd name="T61" fmla="*/ 79 h 862"/>
                  <a:gd name="T62" fmla="*/ 23 w 2353"/>
                  <a:gd name="T63" fmla="*/ 39 h 862"/>
                  <a:gd name="T64" fmla="*/ 57 w 2353"/>
                  <a:gd name="T65" fmla="*/ 11 h 862"/>
                  <a:gd name="T66" fmla="*/ 101 w 2353"/>
                  <a:gd name="T67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3" h="862">
                    <a:moveTo>
                      <a:pt x="202" y="203"/>
                    </a:moveTo>
                    <a:lnTo>
                      <a:pt x="202" y="479"/>
                    </a:lnTo>
                    <a:lnTo>
                      <a:pt x="205" y="512"/>
                    </a:lnTo>
                    <a:lnTo>
                      <a:pt x="213" y="542"/>
                    </a:lnTo>
                    <a:lnTo>
                      <a:pt x="227" y="570"/>
                    </a:lnTo>
                    <a:lnTo>
                      <a:pt x="244" y="595"/>
                    </a:lnTo>
                    <a:lnTo>
                      <a:pt x="266" y="617"/>
                    </a:lnTo>
                    <a:lnTo>
                      <a:pt x="291" y="635"/>
                    </a:lnTo>
                    <a:lnTo>
                      <a:pt x="319" y="648"/>
                    </a:lnTo>
                    <a:lnTo>
                      <a:pt x="349" y="657"/>
                    </a:lnTo>
                    <a:lnTo>
                      <a:pt x="381" y="660"/>
                    </a:lnTo>
                    <a:lnTo>
                      <a:pt x="1972" y="660"/>
                    </a:lnTo>
                    <a:lnTo>
                      <a:pt x="2004" y="657"/>
                    </a:lnTo>
                    <a:lnTo>
                      <a:pt x="2034" y="648"/>
                    </a:lnTo>
                    <a:lnTo>
                      <a:pt x="2062" y="635"/>
                    </a:lnTo>
                    <a:lnTo>
                      <a:pt x="2088" y="617"/>
                    </a:lnTo>
                    <a:lnTo>
                      <a:pt x="2110" y="595"/>
                    </a:lnTo>
                    <a:lnTo>
                      <a:pt x="2127" y="570"/>
                    </a:lnTo>
                    <a:lnTo>
                      <a:pt x="2140" y="542"/>
                    </a:lnTo>
                    <a:lnTo>
                      <a:pt x="2148" y="512"/>
                    </a:lnTo>
                    <a:lnTo>
                      <a:pt x="2152" y="479"/>
                    </a:lnTo>
                    <a:lnTo>
                      <a:pt x="2152" y="203"/>
                    </a:lnTo>
                    <a:lnTo>
                      <a:pt x="202" y="203"/>
                    </a:lnTo>
                    <a:close/>
                    <a:moveTo>
                      <a:pt x="101" y="0"/>
                    </a:moveTo>
                    <a:lnTo>
                      <a:pt x="2253" y="0"/>
                    </a:lnTo>
                    <a:lnTo>
                      <a:pt x="2275" y="3"/>
                    </a:lnTo>
                    <a:lnTo>
                      <a:pt x="2297" y="11"/>
                    </a:lnTo>
                    <a:lnTo>
                      <a:pt x="2315" y="23"/>
                    </a:lnTo>
                    <a:lnTo>
                      <a:pt x="2331" y="39"/>
                    </a:lnTo>
                    <a:lnTo>
                      <a:pt x="2343" y="57"/>
                    </a:lnTo>
                    <a:lnTo>
                      <a:pt x="2351" y="79"/>
                    </a:lnTo>
                    <a:lnTo>
                      <a:pt x="2353" y="102"/>
                    </a:lnTo>
                    <a:lnTo>
                      <a:pt x="2353" y="479"/>
                    </a:lnTo>
                    <a:lnTo>
                      <a:pt x="2350" y="527"/>
                    </a:lnTo>
                    <a:lnTo>
                      <a:pt x="2341" y="573"/>
                    </a:lnTo>
                    <a:lnTo>
                      <a:pt x="2327" y="618"/>
                    </a:lnTo>
                    <a:lnTo>
                      <a:pt x="2309" y="659"/>
                    </a:lnTo>
                    <a:lnTo>
                      <a:pt x="2285" y="698"/>
                    </a:lnTo>
                    <a:lnTo>
                      <a:pt x="2257" y="734"/>
                    </a:lnTo>
                    <a:lnTo>
                      <a:pt x="2225" y="766"/>
                    </a:lnTo>
                    <a:lnTo>
                      <a:pt x="2189" y="793"/>
                    </a:lnTo>
                    <a:lnTo>
                      <a:pt x="2150" y="817"/>
                    </a:lnTo>
                    <a:lnTo>
                      <a:pt x="2110" y="836"/>
                    </a:lnTo>
                    <a:lnTo>
                      <a:pt x="2065" y="851"/>
                    </a:lnTo>
                    <a:lnTo>
                      <a:pt x="2020" y="859"/>
                    </a:lnTo>
                    <a:lnTo>
                      <a:pt x="1972" y="862"/>
                    </a:lnTo>
                    <a:lnTo>
                      <a:pt x="381" y="862"/>
                    </a:lnTo>
                    <a:lnTo>
                      <a:pt x="334" y="859"/>
                    </a:lnTo>
                    <a:lnTo>
                      <a:pt x="287" y="851"/>
                    </a:lnTo>
                    <a:lnTo>
                      <a:pt x="244" y="836"/>
                    </a:lnTo>
                    <a:lnTo>
                      <a:pt x="202" y="817"/>
                    </a:lnTo>
                    <a:lnTo>
                      <a:pt x="164" y="793"/>
                    </a:lnTo>
                    <a:lnTo>
                      <a:pt x="128" y="766"/>
                    </a:lnTo>
                    <a:lnTo>
                      <a:pt x="97" y="734"/>
                    </a:lnTo>
                    <a:lnTo>
                      <a:pt x="69" y="698"/>
                    </a:lnTo>
                    <a:lnTo>
                      <a:pt x="45" y="659"/>
                    </a:lnTo>
                    <a:lnTo>
                      <a:pt x="26" y="618"/>
                    </a:lnTo>
                    <a:lnTo>
                      <a:pt x="12" y="573"/>
                    </a:lnTo>
                    <a:lnTo>
                      <a:pt x="3" y="527"/>
                    </a:lnTo>
                    <a:lnTo>
                      <a:pt x="0" y="479"/>
                    </a:lnTo>
                    <a:lnTo>
                      <a:pt x="0" y="102"/>
                    </a:lnTo>
                    <a:lnTo>
                      <a:pt x="3" y="79"/>
                    </a:lnTo>
                    <a:lnTo>
                      <a:pt x="11" y="57"/>
                    </a:lnTo>
                    <a:lnTo>
                      <a:pt x="23" y="39"/>
                    </a:lnTo>
                    <a:lnTo>
                      <a:pt x="38" y="23"/>
                    </a:lnTo>
                    <a:lnTo>
                      <a:pt x="57" y="11"/>
                    </a:lnTo>
                    <a:lnTo>
                      <a:pt x="79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49" name="Freeform 225">
                <a:extLst>
                  <a:ext uri="{FF2B5EF4-FFF2-40B4-BE49-F238E27FC236}">
                    <a16:creationId xmlns:a16="http://schemas.microsoft.com/office/drawing/2014/main" id="{CDF6B9DF-E421-4E49-9CFA-69101A462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0" y="3163888"/>
                <a:ext cx="82550" cy="31750"/>
              </a:xfrm>
              <a:custGeom>
                <a:avLst/>
                <a:gdLst>
                  <a:gd name="T0" fmla="*/ 101 w 526"/>
                  <a:gd name="T1" fmla="*/ 0 h 202"/>
                  <a:gd name="T2" fmla="*/ 425 w 526"/>
                  <a:gd name="T3" fmla="*/ 0 h 202"/>
                  <a:gd name="T4" fmla="*/ 448 w 526"/>
                  <a:gd name="T5" fmla="*/ 2 h 202"/>
                  <a:gd name="T6" fmla="*/ 469 w 526"/>
                  <a:gd name="T7" fmla="*/ 10 h 202"/>
                  <a:gd name="T8" fmla="*/ 488 w 526"/>
                  <a:gd name="T9" fmla="*/ 22 h 202"/>
                  <a:gd name="T10" fmla="*/ 503 w 526"/>
                  <a:gd name="T11" fmla="*/ 38 h 202"/>
                  <a:gd name="T12" fmla="*/ 515 w 526"/>
                  <a:gd name="T13" fmla="*/ 56 h 202"/>
                  <a:gd name="T14" fmla="*/ 523 w 526"/>
                  <a:gd name="T15" fmla="*/ 78 h 202"/>
                  <a:gd name="T16" fmla="*/ 526 w 526"/>
                  <a:gd name="T17" fmla="*/ 101 h 202"/>
                  <a:gd name="T18" fmla="*/ 523 w 526"/>
                  <a:gd name="T19" fmla="*/ 124 h 202"/>
                  <a:gd name="T20" fmla="*/ 515 w 526"/>
                  <a:gd name="T21" fmla="*/ 145 h 202"/>
                  <a:gd name="T22" fmla="*/ 503 w 526"/>
                  <a:gd name="T23" fmla="*/ 164 h 202"/>
                  <a:gd name="T24" fmla="*/ 488 w 526"/>
                  <a:gd name="T25" fmla="*/ 180 h 202"/>
                  <a:gd name="T26" fmla="*/ 469 w 526"/>
                  <a:gd name="T27" fmla="*/ 191 h 202"/>
                  <a:gd name="T28" fmla="*/ 448 w 526"/>
                  <a:gd name="T29" fmla="*/ 199 h 202"/>
                  <a:gd name="T30" fmla="*/ 425 w 526"/>
                  <a:gd name="T31" fmla="*/ 202 h 202"/>
                  <a:gd name="T32" fmla="*/ 101 w 526"/>
                  <a:gd name="T33" fmla="*/ 202 h 202"/>
                  <a:gd name="T34" fmla="*/ 78 w 526"/>
                  <a:gd name="T35" fmla="*/ 199 h 202"/>
                  <a:gd name="T36" fmla="*/ 56 w 526"/>
                  <a:gd name="T37" fmla="*/ 191 h 202"/>
                  <a:gd name="T38" fmla="*/ 38 w 526"/>
                  <a:gd name="T39" fmla="*/ 180 h 202"/>
                  <a:gd name="T40" fmla="*/ 22 w 526"/>
                  <a:gd name="T41" fmla="*/ 164 h 202"/>
                  <a:gd name="T42" fmla="*/ 10 w 526"/>
                  <a:gd name="T43" fmla="*/ 145 h 202"/>
                  <a:gd name="T44" fmla="*/ 3 w 526"/>
                  <a:gd name="T45" fmla="*/ 124 h 202"/>
                  <a:gd name="T46" fmla="*/ 0 w 526"/>
                  <a:gd name="T47" fmla="*/ 101 h 202"/>
                  <a:gd name="T48" fmla="*/ 3 w 526"/>
                  <a:gd name="T49" fmla="*/ 78 h 202"/>
                  <a:gd name="T50" fmla="*/ 10 w 526"/>
                  <a:gd name="T51" fmla="*/ 56 h 202"/>
                  <a:gd name="T52" fmla="*/ 22 w 526"/>
                  <a:gd name="T53" fmla="*/ 38 h 202"/>
                  <a:gd name="T54" fmla="*/ 38 w 526"/>
                  <a:gd name="T55" fmla="*/ 22 h 202"/>
                  <a:gd name="T56" fmla="*/ 56 w 526"/>
                  <a:gd name="T57" fmla="*/ 10 h 202"/>
                  <a:gd name="T58" fmla="*/ 78 w 526"/>
                  <a:gd name="T59" fmla="*/ 2 h 202"/>
                  <a:gd name="T60" fmla="*/ 101 w 526"/>
                  <a:gd name="T6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6" h="202">
                    <a:moveTo>
                      <a:pt x="101" y="0"/>
                    </a:moveTo>
                    <a:lnTo>
                      <a:pt x="425" y="0"/>
                    </a:lnTo>
                    <a:lnTo>
                      <a:pt x="448" y="2"/>
                    </a:lnTo>
                    <a:lnTo>
                      <a:pt x="469" y="10"/>
                    </a:lnTo>
                    <a:lnTo>
                      <a:pt x="488" y="22"/>
                    </a:lnTo>
                    <a:lnTo>
                      <a:pt x="503" y="38"/>
                    </a:lnTo>
                    <a:lnTo>
                      <a:pt x="515" y="56"/>
                    </a:lnTo>
                    <a:lnTo>
                      <a:pt x="523" y="78"/>
                    </a:lnTo>
                    <a:lnTo>
                      <a:pt x="526" y="101"/>
                    </a:lnTo>
                    <a:lnTo>
                      <a:pt x="523" y="124"/>
                    </a:lnTo>
                    <a:lnTo>
                      <a:pt x="515" y="145"/>
                    </a:lnTo>
                    <a:lnTo>
                      <a:pt x="503" y="164"/>
                    </a:lnTo>
                    <a:lnTo>
                      <a:pt x="488" y="180"/>
                    </a:lnTo>
                    <a:lnTo>
                      <a:pt x="469" y="191"/>
                    </a:lnTo>
                    <a:lnTo>
                      <a:pt x="448" y="199"/>
                    </a:lnTo>
                    <a:lnTo>
                      <a:pt x="425" y="202"/>
                    </a:lnTo>
                    <a:lnTo>
                      <a:pt x="101" y="202"/>
                    </a:lnTo>
                    <a:lnTo>
                      <a:pt x="78" y="199"/>
                    </a:lnTo>
                    <a:lnTo>
                      <a:pt x="56" y="191"/>
                    </a:lnTo>
                    <a:lnTo>
                      <a:pt x="38" y="180"/>
                    </a:lnTo>
                    <a:lnTo>
                      <a:pt x="22" y="164"/>
                    </a:lnTo>
                    <a:lnTo>
                      <a:pt x="10" y="145"/>
                    </a:lnTo>
                    <a:lnTo>
                      <a:pt x="3" y="124"/>
                    </a:lnTo>
                    <a:lnTo>
                      <a:pt x="0" y="101"/>
                    </a:lnTo>
                    <a:lnTo>
                      <a:pt x="3" y="78"/>
                    </a:lnTo>
                    <a:lnTo>
                      <a:pt x="10" y="56"/>
                    </a:lnTo>
                    <a:lnTo>
                      <a:pt x="22" y="38"/>
                    </a:lnTo>
                    <a:lnTo>
                      <a:pt x="38" y="22"/>
                    </a:lnTo>
                    <a:lnTo>
                      <a:pt x="56" y="10"/>
                    </a:lnTo>
                    <a:lnTo>
                      <a:pt x="78" y="2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50" name="Freeform 226">
                <a:extLst>
                  <a:ext uri="{FF2B5EF4-FFF2-40B4-BE49-F238E27FC236}">
                    <a16:creationId xmlns:a16="http://schemas.microsoft.com/office/drawing/2014/main" id="{BDAEC736-66B6-4A43-BB38-9B04D23E56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3057525"/>
                <a:ext cx="31750" cy="106363"/>
              </a:xfrm>
              <a:custGeom>
                <a:avLst/>
                <a:gdLst>
                  <a:gd name="T0" fmla="*/ 101 w 201"/>
                  <a:gd name="T1" fmla="*/ 0 h 668"/>
                  <a:gd name="T2" fmla="*/ 123 w 201"/>
                  <a:gd name="T3" fmla="*/ 4 h 668"/>
                  <a:gd name="T4" fmla="*/ 145 w 201"/>
                  <a:gd name="T5" fmla="*/ 11 h 668"/>
                  <a:gd name="T6" fmla="*/ 163 w 201"/>
                  <a:gd name="T7" fmla="*/ 23 h 668"/>
                  <a:gd name="T8" fmla="*/ 179 w 201"/>
                  <a:gd name="T9" fmla="*/ 38 h 668"/>
                  <a:gd name="T10" fmla="*/ 191 w 201"/>
                  <a:gd name="T11" fmla="*/ 58 h 668"/>
                  <a:gd name="T12" fmla="*/ 199 w 201"/>
                  <a:gd name="T13" fmla="*/ 78 h 668"/>
                  <a:gd name="T14" fmla="*/ 201 w 201"/>
                  <a:gd name="T15" fmla="*/ 102 h 668"/>
                  <a:gd name="T16" fmla="*/ 201 w 201"/>
                  <a:gd name="T17" fmla="*/ 566 h 668"/>
                  <a:gd name="T18" fmla="*/ 199 w 201"/>
                  <a:gd name="T19" fmla="*/ 589 h 668"/>
                  <a:gd name="T20" fmla="*/ 191 w 201"/>
                  <a:gd name="T21" fmla="*/ 611 h 668"/>
                  <a:gd name="T22" fmla="*/ 179 w 201"/>
                  <a:gd name="T23" fmla="*/ 629 h 668"/>
                  <a:gd name="T24" fmla="*/ 163 w 201"/>
                  <a:gd name="T25" fmla="*/ 645 h 668"/>
                  <a:gd name="T26" fmla="*/ 145 w 201"/>
                  <a:gd name="T27" fmla="*/ 657 h 668"/>
                  <a:gd name="T28" fmla="*/ 123 w 201"/>
                  <a:gd name="T29" fmla="*/ 665 h 668"/>
                  <a:gd name="T30" fmla="*/ 101 w 201"/>
                  <a:gd name="T31" fmla="*/ 668 h 668"/>
                  <a:gd name="T32" fmla="*/ 77 w 201"/>
                  <a:gd name="T33" fmla="*/ 665 h 668"/>
                  <a:gd name="T34" fmla="*/ 56 w 201"/>
                  <a:gd name="T35" fmla="*/ 657 h 668"/>
                  <a:gd name="T36" fmla="*/ 37 w 201"/>
                  <a:gd name="T37" fmla="*/ 645 h 668"/>
                  <a:gd name="T38" fmla="*/ 21 w 201"/>
                  <a:gd name="T39" fmla="*/ 629 h 668"/>
                  <a:gd name="T40" fmla="*/ 9 w 201"/>
                  <a:gd name="T41" fmla="*/ 611 h 668"/>
                  <a:gd name="T42" fmla="*/ 2 w 201"/>
                  <a:gd name="T43" fmla="*/ 589 h 668"/>
                  <a:gd name="T44" fmla="*/ 0 w 201"/>
                  <a:gd name="T45" fmla="*/ 566 h 668"/>
                  <a:gd name="T46" fmla="*/ 0 w 201"/>
                  <a:gd name="T47" fmla="*/ 102 h 668"/>
                  <a:gd name="T48" fmla="*/ 2 w 201"/>
                  <a:gd name="T49" fmla="*/ 78 h 668"/>
                  <a:gd name="T50" fmla="*/ 9 w 201"/>
                  <a:gd name="T51" fmla="*/ 58 h 668"/>
                  <a:gd name="T52" fmla="*/ 21 w 201"/>
                  <a:gd name="T53" fmla="*/ 38 h 668"/>
                  <a:gd name="T54" fmla="*/ 37 w 201"/>
                  <a:gd name="T55" fmla="*/ 23 h 668"/>
                  <a:gd name="T56" fmla="*/ 56 w 201"/>
                  <a:gd name="T57" fmla="*/ 11 h 668"/>
                  <a:gd name="T58" fmla="*/ 77 w 201"/>
                  <a:gd name="T59" fmla="*/ 4 h 668"/>
                  <a:gd name="T60" fmla="*/ 101 w 201"/>
                  <a:gd name="T61" fmla="*/ 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1" h="668">
                    <a:moveTo>
                      <a:pt x="101" y="0"/>
                    </a:moveTo>
                    <a:lnTo>
                      <a:pt x="123" y="4"/>
                    </a:lnTo>
                    <a:lnTo>
                      <a:pt x="145" y="11"/>
                    </a:lnTo>
                    <a:lnTo>
                      <a:pt x="163" y="23"/>
                    </a:lnTo>
                    <a:lnTo>
                      <a:pt x="179" y="38"/>
                    </a:lnTo>
                    <a:lnTo>
                      <a:pt x="191" y="58"/>
                    </a:lnTo>
                    <a:lnTo>
                      <a:pt x="199" y="78"/>
                    </a:lnTo>
                    <a:lnTo>
                      <a:pt x="201" y="102"/>
                    </a:lnTo>
                    <a:lnTo>
                      <a:pt x="201" y="566"/>
                    </a:lnTo>
                    <a:lnTo>
                      <a:pt x="199" y="589"/>
                    </a:lnTo>
                    <a:lnTo>
                      <a:pt x="191" y="611"/>
                    </a:lnTo>
                    <a:lnTo>
                      <a:pt x="179" y="629"/>
                    </a:lnTo>
                    <a:lnTo>
                      <a:pt x="163" y="645"/>
                    </a:lnTo>
                    <a:lnTo>
                      <a:pt x="145" y="657"/>
                    </a:lnTo>
                    <a:lnTo>
                      <a:pt x="123" y="665"/>
                    </a:lnTo>
                    <a:lnTo>
                      <a:pt x="101" y="668"/>
                    </a:lnTo>
                    <a:lnTo>
                      <a:pt x="77" y="665"/>
                    </a:lnTo>
                    <a:lnTo>
                      <a:pt x="56" y="657"/>
                    </a:lnTo>
                    <a:lnTo>
                      <a:pt x="37" y="645"/>
                    </a:lnTo>
                    <a:lnTo>
                      <a:pt x="21" y="629"/>
                    </a:lnTo>
                    <a:lnTo>
                      <a:pt x="9" y="611"/>
                    </a:lnTo>
                    <a:lnTo>
                      <a:pt x="2" y="589"/>
                    </a:lnTo>
                    <a:lnTo>
                      <a:pt x="0" y="566"/>
                    </a:lnTo>
                    <a:lnTo>
                      <a:pt x="0" y="102"/>
                    </a:lnTo>
                    <a:lnTo>
                      <a:pt x="2" y="78"/>
                    </a:lnTo>
                    <a:lnTo>
                      <a:pt x="9" y="58"/>
                    </a:lnTo>
                    <a:lnTo>
                      <a:pt x="21" y="38"/>
                    </a:lnTo>
                    <a:lnTo>
                      <a:pt x="37" y="23"/>
                    </a:lnTo>
                    <a:lnTo>
                      <a:pt x="56" y="11"/>
                    </a:lnTo>
                    <a:lnTo>
                      <a:pt x="77" y="4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51" name="Freeform 227">
                <a:extLst>
                  <a:ext uri="{FF2B5EF4-FFF2-40B4-BE49-F238E27FC236}">
                    <a16:creationId xmlns:a16="http://schemas.microsoft.com/office/drawing/2014/main" id="{F32C080B-CBE1-4953-8A2F-A47510BAF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2863850"/>
                <a:ext cx="74613" cy="204788"/>
              </a:xfrm>
              <a:custGeom>
                <a:avLst/>
                <a:gdLst>
                  <a:gd name="T0" fmla="*/ 158 w 463"/>
                  <a:gd name="T1" fmla="*/ 0 h 1288"/>
                  <a:gd name="T2" fmla="*/ 200 w 463"/>
                  <a:gd name="T3" fmla="*/ 15 h 1288"/>
                  <a:gd name="T4" fmla="*/ 265 w 463"/>
                  <a:gd name="T5" fmla="*/ 81 h 1288"/>
                  <a:gd name="T6" fmla="*/ 343 w 463"/>
                  <a:gd name="T7" fmla="*/ 189 h 1288"/>
                  <a:gd name="T8" fmla="*/ 401 w 463"/>
                  <a:gd name="T9" fmla="*/ 307 h 1288"/>
                  <a:gd name="T10" fmla="*/ 440 w 463"/>
                  <a:gd name="T11" fmla="*/ 430 h 1288"/>
                  <a:gd name="T12" fmla="*/ 459 w 463"/>
                  <a:gd name="T13" fmla="*/ 558 h 1288"/>
                  <a:gd name="T14" fmla="*/ 459 w 463"/>
                  <a:gd name="T15" fmla="*/ 687 h 1288"/>
                  <a:gd name="T16" fmla="*/ 440 w 463"/>
                  <a:gd name="T17" fmla="*/ 814 h 1288"/>
                  <a:gd name="T18" fmla="*/ 401 w 463"/>
                  <a:gd name="T19" fmla="*/ 938 h 1288"/>
                  <a:gd name="T20" fmla="*/ 343 w 463"/>
                  <a:gd name="T21" fmla="*/ 1056 h 1288"/>
                  <a:gd name="T22" fmla="*/ 265 w 463"/>
                  <a:gd name="T23" fmla="*/ 1165 h 1288"/>
                  <a:gd name="T24" fmla="*/ 192 w 463"/>
                  <a:gd name="T25" fmla="*/ 1241 h 1288"/>
                  <a:gd name="T26" fmla="*/ 145 w 463"/>
                  <a:gd name="T27" fmla="*/ 1277 h 1288"/>
                  <a:gd name="T28" fmla="*/ 101 w 463"/>
                  <a:gd name="T29" fmla="*/ 1288 h 1288"/>
                  <a:gd name="T30" fmla="*/ 59 w 463"/>
                  <a:gd name="T31" fmla="*/ 1279 h 1288"/>
                  <a:gd name="T32" fmla="*/ 23 w 463"/>
                  <a:gd name="T33" fmla="*/ 1251 h 1288"/>
                  <a:gd name="T34" fmla="*/ 3 w 463"/>
                  <a:gd name="T35" fmla="*/ 1211 h 1288"/>
                  <a:gd name="T36" fmla="*/ 2 w 463"/>
                  <a:gd name="T37" fmla="*/ 1167 h 1288"/>
                  <a:gd name="T38" fmla="*/ 19 w 463"/>
                  <a:gd name="T39" fmla="*/ 1126 h 1288"/>
                  <a:gd name="T40" fmla="*/ 76 w 463"/>
                  <a:gd name="T41" fmla="*/ 1072 h 1288"/>
                  <a:gd name="T42" fmla="*/ 153 w 463"/>
                  <a:gd name="T43" fmla="*/ 979 h 1288"/>
                  <a:gd name="T44" fmla="*/ 209 w 463"/>
                  <a:gd name="T45" fmla="*/ 875 h 1288"/>
                  <a:gd name="T46" fmla="*/ 245 w 463"/>
                  <a:gd name="T47" fmla="*/ 766 h 1288"/>
                  <a:gd name="T48" fmla="*/ 260 w 463"/>
                  <a:gd name="T49" fmla="*/ 651 h 1288"/>
                  <a:gd name="T50" fmla="*/ 255 w 463"/>
                  <a:gd name="T51" fmla="*/ 536 h 1288"/>
                  <a:gd name="T52" fmla="*/ 229 w 463"/>
                  <a:gd name="T53" fmla="*/ 424 h 1288"/>
                  <a:gd name="T54" fmla="*/ 183 w 463"/>
                  <a:gd name="T55" fmla="*/ 316 h 1288"/>
                  <a:gd name="T56" fmla="*/ 117 w 463"/>
                  <a:gd name="T57" fmla="*/ 218 h 1288"/>
                  <a:gd name="T58" fmla="*/ 61 w 463"/>
                  <a:gd name="T59" fmla="*/ 154 h 1288"/>
                  <a:gd name="T60" fmla="*/ 47 w 463"/>
                  <a:gd name="T61" fmla="*/ 112 h 1288"/>
                  <a:gd name="T62" fmla="*/ 51 w 463"/>
                  <a:gd name="T63" fmla="*/ 69 h 1288"/>
                  <a:gd name="T64" fmla="*/ 76 w 463"/>
                  <a:gd name="T65" fmla="*/ 30 h 1288"/>
                  <a:gd name="T66" fmla="*/ 114 w 463"/>
                  <a:gd name="T67" fmla="*/ 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3" h="1288">
                    <a:moveTo>
                      <a:pt x="136" y="0"/>
                    </a:moveTo>
                    <a:lnTo>
                      <a:pt x="158" y="0"/>
                    </a:lnTo>
                    <a:lnTo>
                      <a:pt x="179" y="6"/>
                    </a:lnTo>
                    <a:lnTo>
                      <a:pt x="200" y="15"/>
                    </a:lnTo>
                    <a:lnTo>
                      <a:pt x="218" y="30"/>
                    </a:lnTo>
                    <a:lnTo>
                      <a:pt x="265" y="81"/>
                    </a:lnTo>
                    <a:lnTo>
                      <a:pt x="307" y="134"/>
                    </a:lnTo>
                    <a:lnTo>
                      <a:pt x="343" y="189"/>
                    </a:lnTo>
                    <a:lnTo>
                      <a:pt x="374" y="247"/>
                    </a:lnTo>
                    <a:lnTo>
                      <a:pt x="401" y="307"/>
                    </a:lnTo>
                    <a:lnTo>
                      <a:pt x="423" y="368"/>
                    </a:lnTo>
                    <a:lnTo>
                      <a:pt x="440" y="430"/>
                    </a:lnTo>
                    <a:lnTo>
                      <a:pt x="453" y="494"/>
                    </a:lnTo>
                    <a:lnTo>
                      <a:pt x="459" y="558"/>
                    </a:lnTo>
                    <a:lnTo>
                      <a:pt x="463" y="623"/>
                    </a:lnTo>
                    <a:lnTo>
                      <a:pt x="459" y="687"/>
                    </a:lnTo>
                    <a:lnTo>
                      <a:pt x="453" y="750"/>
                    </a:lnTo>
                    <a:lnTo>
                      <a:pt x="440" y="814"/>
                    </a:lnTo>
                    <a:lnTo>
                      <a:pt x="423" y="877"/>
                    </a:lnTo>
                    <a:lnTo>
                      <a:pt x="401" y="938"/>
                    </a:lnTo>
                    <a:lnTo>
                      <a:pt x="374" y="998"/>
                    </a:lnTo>
                    <a:lnTo>
                      <a:pt x="343" y="1056"/>
                    </a:lnTo>
                    <a:lnTo>
                      <a:pt x="307" y="1112"/>
                    </a:lnTo>
                    <a:lnTo>
                      <a:pt x="265" y="1165"/>
                    </a:lnTo>
                    <a:lnTo>
                      <a:pt x="218" y="1216"/>
                    </a:lnTo>
                    <a:lnTo>
                      <a:pt x="192" y="1241"/>
                    </a:lnTo>
                    <a:lnTo>
                      <a:pt x="165" y="1264"/>
                    </a:lnTo>
                    <a:lnTo>
                      <a:pt x="145" y="1277"/>
                    </a:lnTo>
                    <a:lnTo>
                      <a:pt x="123" y="1285"/>
                    </a:lnTo>
                    <a:lnTo>
                      <a:pt x="101" y="1288"/>
                    </a:lnTo>
                    <a:lnTo>
                      <a:pt x="79" y="1286"/>
                    </a:lnTo>
                    <a:lnTo>
                      <a:pt x="59" y="1279"/>
                    </a:lnTo>
                    <a:lnTo>
                      <a:pt x="39" y="1268"/>
                    </a:lnTo>
                    <a:lnTo>
                      <a:pt x="23" y="1251"/>
                    </a:lnTo>
                    <a:lnTo>
                      <a:pt x="10" y="1232"/>
                    </a:lnTo>
                    <a:lnTo>
                      <a:pt x="3" y="1211"/>
                    </a:lnTo>
                    <a:lnTo>
                      <a:pt x="0" y="1189"/>
                    </a:lnTo>
                    <a:lnTo>
                      <a:pt x="2" y="1167"/>
                    </a:lnTo>
                    <a:lnTo>
                      <a:pt x="8" y="1145"/>
                    </a:lnTo>
                    <a:lnTo>
                      <a:pt x="19" y="1126"/>
                    </a:lnTo>
                    <a:lnTo>
                      <a:pt x="35" y="1109"/>
                    </a:lnTo>
                    <a:lnTo>
                      <a:pt x="76" y="1072"/>
                    </a:lnTo>
                    <a:lnTo>
                      <a:pt x="117" y="1026"/>
                    </a:lnTo>
                    <a:lnTo>
                      <a:pt x="153" y="979"/>
                    </a:lnTo>
                    <a:lnTo>
                      <a:pt x="183" y="928"/>
                    </a:lnTo>
                    <a:lnTo>
                      <a:pt x="209" y="875"/>
                    </a:lnTo>
                    <a:lnTo>
                      <a:pt x="229" y="821"/>
                    </a:lnTo>
                    <a:lnTo>
                      <a:pt x="245" y="766"/>
                    </a:lnTo>
                    <a:lnTo>
                      <a:pt x="255" y="708"/>
                    </a:lnTo>
                    <a:lnTo>
                      <a:pt x="260" y="651"/>
                    </a:lnTo>
                    <a:lnTo>
                      <a:pt x="260" y="594"/>
                    </a:lnTo>
                    <a:lnTo>
                      <a:pt x="255" y="536"/>
                    </a:lnTo>
                    <a:lnTo>
                      <a:pt x="245" y="480"/>
                    </a:lnTo>
                    <a:lnTo>
                      <a:pt x="229" y="424"/>
                    </a:lnTo>
                    <a:lnTo>
                      <a:pt x="209" y="370"/>
                    </a:lnTo>
                    <a:lnTo>
                      <a:pt x="183" y="316"/>
                    </a:lnTo>
                    <a:lnTo>
                      <a:pt x="153" y="267"/>
                    </a:lnTo>
                    <a:lnTo>
                      <a:pt x="117" y="218"/>
                    </a:lnTo>
                    <a:lnTo>
                      <a:pt x="76" y="173"/>
                    </a:lnTo>
                    <a:lnTo>
                      <a:pt x="61" y="154"/>
                    </a:lnTo>
                    <a:lnTo>
                      <a:pt x="51" y="135"/>
                    </a:lnTo>
                    <a:lnTo>
                      <a:pt x="47" y="112"/>
                    </a:lnTo>
                    <a:lnTo>
                      <a:pt x="47" y="90"/>
                    </a:lnTo>
                    <a:lnTo>
                      <a:pt x="51" y="69"/>
                    </a:lnTo>
                    <a:lnTo>
                      <a:pt x="61" y="48"/>
                    </a:lnTo>
                    <a:lnTo>
                      <a:pt x="76" y="30"/>
                    </a:lnTo>
                    <a:lnTo>
                      <a:pt x="94" y="15"/>
                    </a:lnTo>
                    <a:lnTo>
                      <a:pt x="114" y="6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57" name="Freeform 228">
                <a:extLst>
                  <a:ext uri="{FF2B5EF4-FFF2-40B4-BE49-F238E27FC236}">
                    <a16:creationId xmlns:a16="http://schemas.microsoft.com/office/drawing/2014/main" id="{FE0F6B9F-F467-42BA-9225-1DA542F89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5" y="2886075"/>
                <a:ext cx="63500" cy="158750"/>
              </a:xfrm>
              <a:custGeom>
                <a:avLst/>
                <a:gdLst>
                  <a:gd name="T0" fmla="*/ 159 w 405"/>
                  <a:gd name="T1" fmla="*/ 0 h 1003"/>
                  <a:gd name="T2" fmla="*/ 201 w 405"/>
                  <a:gd name="T3" fmla="*/ 14 h 1003"/>
                  <a:gd name="T4" fmla="*/ 260 w 405"/>
                  <a:gd name="T5" fmla="*/ 75 h 1003"/>
                  <a:gd name="T6" fmla="*/ 327 w 405"/>
                  <a:gd name="T7" fmla="*/ 173 h 1003"/>
                  <a:gd name="T8" fmla="*/ 374 w 405"/>
                  <a:gd name="T9" fmla="*/ 282 h 1003"/>
                  <a:gd name="T10" fmla="*/ 399 w 405"/>
                  <a:gd name="T11" fmla="*/ 394 h 1003"/>
                  <a:gd name="T12" fmla="*/ 405 w 405"/>
                  <a:gd name="T13" fmla="*/ 509 h 1003"/>
                  <a:gd name="T14" fmla="*/ 389 w 405"/>
                  <a:gd name="T15" fmla="*/ 624 h 1003"/>
                  <a:gd name="T16" fmla="*/ 353 w 405"/>
                  <a:gd name="T17" fmla="*/ 734 h 1003"/>
                  <a:gd name="T18" fmla="*/ 297 w 405"/>
                  <a:gd name="T19" fmla="*/ 838 h 1003"/>
                  <a:gd name="T20" fmla="*/ 220 w 405"/>
                  <a:gd name="T21" fmla="*/ 932 h 1003"/>
                  <a:gd name="T22" fmla="*/ 164 w 405"/>
                  <a:gd name="T23" fmla="*/ 982 h 1003"/>
                  <a:gd name="T24" fmla="*/ 123 w 405"/>
                  <a:gd name="T25" fmla="*/ 1001 h 1003"/>
                  <a:gd name="T26" fmla="*/ 78 w 405"/>
                  <a:gd name="T27" fmla="*/ 1001 h 1003"/>
                  <a:gd name="T28" fmla="*/ 39 w 405"/>
                  <a:gd name="T29" fmla="*/ 982 h 1003"/>
                  <a:gd name="T30" fmla="*/ 10 w 405"/>
                  <a:gd name="T31" fmla="*/ 945 h 1003"/>
                  <a:gd name="T32" fmla="*/ 0 w 405"/>
                  <a:gd name="T33" fmla="*/ 902 h 1003"/>
                  <a:gd name="T34" fmla="*/ 10 w 405"/>
                  <a:gd name="T35" fmla="*/ 858 h 1003"/>
                  <a:gd name="T36" fmla="*/ 39 w 405"/>
                  <a:gd name="T37" fmla="*/ 823 h 1003"/>
                  <a:gd name="T38" fmla="*/ 76 w 405"/>
                  <a:gd name="T39" fmla="*/ 788 h 1003"/>
                  <a:gd name="T40" fmla="*/ 139 w 405"/>
                  <a:gd name="T41" fmla="*/ 710 h 1003"/>
                  <a:gd name="T42" fmla="*/ 181 w 405"/>
                  <a:gd name="T43" fmla="*/ 621 h 1003"/>
                  <a:gd name="T44" fmla="*/ 201 w 405"/>
                  <a:gd name="T45" fmla="*/ 528 h 1003"/>
                  <a:gd name="T46" fmla="*/ 201 w 405"/>
                  <a:gd name="T47" fmla="*/ 433 h 1003"/>
                  <a:gd name="T48" fmla="*/ 181 w 405"/>
                  <a:gd name="T49" fmla="*/ 339 h 1003"/>
                  <a:gd name="T50" fmla="*/ 139 w 405"/>
                  <a:gd name="T51" fmla="*/ 251 h 1003"/>
                  <a:gd name="T52" fmla="*/ 76 w 405"/>
                  <a:gd name="T53" fmla="*/ 172 h 1003"/>
                  <a:gd name="T54" fmla="*/ 53 w 405"/>
                  <a:gd name="T55" fmla="*/ 133 h 1003"/>
                  <a:gd name="T56" fmla="*/ 48 w 405"/>
                  <a:gd name="T57" fmla="*/ 90 h 1003"/>
                  <a:gd name="T58" fmla="*/ 62 w 405"/>
                  <a:gd name="T59" fmla="*/ 48 h 1003"/>
                  <a:gd name="T60" fmla="*/ 95 w 405"/>
                  <a:gd name="T61" fmla="*/ 14 h 1003"/>
                  <a:gd name="T62" fmla="*/ 137 w 405"/>
                  <a:gd name="T63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5" h="1003">
                    <a:moveTo>
                      <a:pt x="137" y="0"/>
                    </a:moveTo>
                    <a:lnTo>
                      <a:pt x="159" y="0"/>
                    </a:lnTo>
                    <a:lnTo>
                      <a:pt x="181" y="5"/>
                    </a:lnTo>
                    <a:lnTo>
                      <a:pt x="201" y="14"/>
                    </a:lnTo>
                    <a:lnTo>
                      <a:pt x="220" y="29"/>
                    </a:lnTo>
                    <a:lnTo>
                      <a:pt x="260" y="75"/>
                    </a:lnTo>
                    <a:lnTo>
                      <a:pt x="297" y="123"/>
                    </a:lnTo>
                    <a:lnTo>
                      <a:pt x="327" y="173"/>
                    </a:lnTo>
                    <a:lnTo>
                      <a:pt x="353" y="226"/>
                    </a:lnTo>
                    <a:lnTo>
                      <a:pt x="374" y="282"/>
                    </a:lnTo>
                    <a:lnTo>
                      <a:pt x="389" y="337"/>
                    </a:lnTo>
                    <a:lnTo>
                      <a:pt x="399" y="394"/>
                    </a:lnTo>
                    <a:lnTo>
                      <a:pt x="405" y="452"/>
                    </a:lnTo>
                    <a:lnTo>
                      <a:pt x="405" y="509"/>
                    </a:lnTo>
                    <a:lnTo>
                      <a:pt x="399" y="567"/>
                    </a:lnTo>
                    <a:lnTo>
                      <a:pt x="389" y="624"/>
                    </a:lnTo>
                    <a:lnTo>
                      <a:pt x="374" y="680"/>
                    </a:lnTo>
                    <a:lnTo>
                      <a:pt x="353" y="734"/>
                    </a:lnTo>
                    <a:lnTo>
                      <a:pt x="327" y="787"/>
                    </a:lnTo>
                    <a:lnTo>
                      <a:pt x="297" y="838"/>
                    </a:lnTo>
                    <a:lnTo>
                      <a:pt x="260" y="887"/>
                    </a:lnTo>
                    <a:lnTo>
                      <a:pt x="220" y="932"/>
                    </a:lnTo>
                    <a:lnTo>
                      <a:pt x="193" y="958"/>
                    </a:lnTo>
                    <a:lnTo>
                      <a:pt x="164" y="982"/>
                    </a:lnTo>
                    <a:lnTo>
                      <a:pt x="144" y="994"/>
                    </a:lnTo>
                    <a:lnTo>
                      <a:pt x="123" y="1001"/>
                    </a:lnTo>
                    <a:lnTo>
                      <a:pt x="101" y="1003"/>
                    </a:lnTo>
                    <a:lnTo>
                      <a:pt x="78" y="1001"/>
                    </a:lnTo>
                    <a:lnTo>
                      <a:pt x="58" y="994"/>
                    </a:lnTo>
                    <a:lnTo>
                      <a:pt x="39" y="982"/>
                    </a:lnTo>
                    <a:lnTo>
                      <a:pt x="21" y="966"/>
                    </a:lnTo>
                    <a:lnTo>
                      <a:pt x="10" y="945"/>
                    </a:lnTo>
                    <a:lnTo>
                      <a:pt x="2" y="923"/>
                    </a:lnTo>
                    <a:lnTo>
                      <a:pt x="0" y="902"/>
                    </a:lnTo>
                    <a:lnTo>
                      <a:pt x="3" y="879"/>
                    </a:lnTo>
                    <a:lnTo>
                      <a:pt x="10" y="858"/>
                    </a:lnTo>
                    <a:lnTo>
                      <a:pt x="21" y="839"/>
                    </a:lnTo>
                    <a:lnTo>
                      <a:pt x="39" y="823"/>
                    </a:lnTo>
                    <a:lnTo>
                      <a:pt x="58" y="806"/>
                    </a:lnTo>
                    <a:lnTo>
                      <a:pt x="76" y="788"/>
                    </a:lnTo>
                    <a:lnTo>
                      <a:pt x="111" y="750"/>
                    </a:lnTo>
                    <a:lnTo>
                      <a:pt x="139" y="710"/>
                    </a:lnTo>
                    <a:lnTo>
                      <a:pt x="162" y="667"/>
                    </a:lnTo>
                    <a:lnTo>
                      <a:pt x="181" y="621"/>
                    </a:lnTo>
                    <a:lnTo>
                      <a:pt x="194" y="576"/>
                    </a:lnTo>
                    <a:lnTo>
                      <a:pt x="201" y="528"/>
                    </a:lnTo>
                    <a:lnTo>
                      <a:pt x="203" y="481"/>
                    </a:lnTo>
                    <a:lnTo>
                      <a:pt x="201" y="433"/>
                    </a:lnTo>
                    <a:lnTo>
                      <a:pt x="194" y="386"/>
                    </a:lnTo>
                    <a:lnTo>
                      <a:pt x="181" y="339"/>
                    </a:lnTo>
                    <a:lnTo>
                      <a:pt x="162" y="295"/>
                    </a:lnTo>
                    <a:lnTo>
                      <a:pt x="139" y="251"/>
                    </a:lnTo>
                    <a:lnTo>
                      <a:pt x="111" y="210"/>
                    </a:lnTo>
                    <a:lnTo>
                      <a:pt x="76" y="172"/>
                    </a:lnTo>
                    <a:lnTo>
                      <a:pt x="62" y="154"/>
                    </a:lnTo>
                    <a:lnTo>
                      <a:pt x="53" y="133"/>
                    </a:lnTo>
                    <a:lnTo>
                      <a:pt x="48" y="112"/>
                    </a:lnTo>
                    <a:lnTo>
                      <a:pt x="48" y="90"/>
                    </a:lnTo>
                    <a:lnTo>
                      <a:pt x="53" y="68"/>
                    </a:lnTo>
                    <a:lnTo>
                      <a:pt x="62" y="48"/>
                    </a:lnTo>
                    <a:lnTo>
                      <a:pt x="76" y="29"/>
                    </a:lnTo>
                    <a:lnTo>
                      <a:pt x="95" y="14"/>
                    </a:lnTo>
                    <a:lnTo>
                      <a:pt x="115" y="5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681B159-5A50-4E7F-8555-762A4C4E08D2}"/>
                </a:ext>
              </a:extLst>
            </p:cNvPr>
            <p:cNvSpPr txBox="1"/>
            <p:nvPr/>
          </p:nvSpPr>
          <p:spPr>
            <a:xfrm>
              <a:off x="318124" y="1823188"/>
              <a:ext cx="360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5G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UE</a:t>
              </a:r>
              <a:endPara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7B69BB0-556E-4620-937B-22E467F9A1AF}"/>
              </a:ext>
            </a:extLst>
          </p:cNvPr>
          <p:cNvSpPr/>
          <p:nvPr/>
        </p:nvSpPr>
        <p:spPr>
          <a:xfrm>
            <a:off x="796580" y="2349681"/>
            <a:ext cx="1404012" cy="9937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B9D458-CCB3-48EE-B67B-BA3F12E42E2C}"/>
              </a:ext>
            </a:extLst>
          </p:cNvPr>
          <p:cNvCxnSpPr>
            <a:cxnSpLocks/>
          </p:cNvCxnSpPr>
          <p:nvPr/>
        </p:nvCxnSpPr>
        <p:spPr>
          <a:xfrm flipV="1">
            <a:off x="1534331" y="1797914"/>
            <a:ext cx="0" cy="53980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5" name="Freeform 414">
            <a:extLst>
              <a:ext uri="{FF2B5EF4-FFF2-40B4-BE49-F238E27FC236}">
                <a16:creationId xmlns:a16="http://schemas.microsoft.com/office/drawing/2014/main" id="{CBFA9E94-0B3D-4735-A9C2-38B3BADEEF72}"/>
              </a:ext>
            </a:extLst>
          </p:cNvPr>
          <p:cNvSpPr>
            <a:spLocks noEditPoints="1"/>
          </p:cNvSpPr>
          <p:nvPr/>
        </p:nvSpPr>
        <p:spPr bwMode="auto">
          <a:xfrm>
            <a:off x="2950269" y="2083161"/>
            <a:ext cx="1481336" cy="1008686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187AD">
                  <a:lumMod val="60000"/>
                  <a:lumOff val="40000"/>
                </a:srgbClr>
              </a:solidFill>
              <a:effectLst/>
              <a:highlight>
                <a:srgbClr val="00FFFF"/>
              </a:highlight>
              <a:uLnTx/>
              <a:uFillTx/>
              <a:latin typeface="Roboto"/>
              <a:ea typeface="+mn-ea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E358E9C-4EAC-43D5-8F13-F1D9693C4C91}"/>
              </a:ext>
            </a:extLst>
          </p:cNvPr>
          <p:cNvSpPr txBox="1"/>
          <p:nvPr/>
        </p:nvSpPr>
        <p:spPr>
          <a:xfrm>
            <a:off x="3395279" y="2546461"/>
            <a:ext cx="6983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MEC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7F7F473-CE34-479F-A590-412F34F16BC4}"/>
              </a:ext>
            </a:extLst>
          </p:cNvPr>
          <p:cNvCxnSpPr>
            <a:cxnSpLocks/>
          </p:cNvCxnSpPr>
          <p:nvPr/>
        </p:nvCxnSpPr>
        <p:spPr>
          <a:xfrm>
            <a:off x="2197798" y="2809349"/>
            <a:ext cx="69087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77A1844-CA99-43F3-98CB-721DD623B895}"/>
              </a:ext>
            </a:extLst>
          </p:cNvPr>
          <p:cNvCxnSpPr>
            <a:cxnSpLocks/>
          </p:cNvCxnSpPr>
          <p:nvPr/>
        </p:nvCxnSpPr>
        <p:spPr>
          <a:xfrm>
            <a:off x="4431605" y="2771282"/>
            <a:ext cx="69087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59762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15874" y="-4672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Roboto"/>
              </a:rPr>
              <a:t>5G RAN Security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0E1D9EF-FB64-45AA-8B32-430847A141B2}"/>
              </a:ext>
            </a:extLst>
          </p:cNvPr>
          <p:cNvSpPr txBox="1"/>
          <p:nvPr/>
        </p:nvSpPr>
        <p:spPr>
          <a:xfrm>
            <a:off x="546587" y="1252903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gNodeB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335A586-A75E-403B-8AB0-CF88093622E2}"/>
              </a:ext>
            </a:extLst>
          </p:cNvPr>
          <p:cNvGrpSpPr/>
          <p:nvPr/>
        </p:nvGrpSpPr>
        <p:grpSpPr>
          <a:xfrm>
            <a:off x="602121" y="1548864"/>
            <a:ext cx="467913" cy="429926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5" name="Freeform 65">
              <a:extLst>
                <a:ext uri="{FF2B5EF4-FFF2-40B4-BE49-F238E27FC236}">
                  <a16:creationId xmlns:a16="http://schemas.microsoft.com/office/drawing/2014/main" id="{2954CAC7-17EE-49CB-AC70-D5AE8E8D95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26" name="Freeform 66">
              <a:extLst>
                <a:ext uri="{FF2B5EF4-FFF2-40B4-BE49-F238E27FC236}">
                  <a16:creationId xmlns:a16="http://schemas.microsoft.com/office/drawing/2014/main" id="{B83058CF-E7F6-4E79-A527-C90A6DC78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27" name="Freeform 67">
              <a:extLst>
                <a:ext uri="{FF2B5EF4-FFF2-40B4-BE49-F238E27FC236}">
                  <a16:creationId xmlns:a16="http://schemas.microsoft.com/office/drawing/2014/main" id="{F8E9C5D1-4054-44C5-996F-E8CEC2DDC3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CEDA566F-D5B8-4094-B9F7-0C1659C97908}"/>
              </a:ext>
            </a:extLst>
          </p:cNvPr>
          <p:cNvSpPr txBox="1"/>
          <p:nvPr/>
        </p:nvSpPr>
        <p:spPr>
          <a:xfrm>
            <a:off x="256024" y="1966185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DU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A33E7D7-53E2-4C90-BE41-3F81333BB29E}"/>
              </a:ext>
            </a:extLst>
          </p:cNvPr>
          <p:cNvGrpSpPr/>
          <p:nvPr/>
        </p:nvGrpSpPr>
        <p:grpSpPr>
          <a:xfrm>
            <a:off x="1207494" y="1498231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19" name="Freeform 65">
              <a:extLst>
                <a:ext uri="{FF2B5EF4-FFF2-40B4-BE49-F238E27FC236}">
                  <a16:creationId xmlns:a16="http://schemas.microsoft.com/office/drawing/2014/main" id="{6FFF6176-79CD-4D9D-8C9E-D5FB2E2FDD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20" name="Freeform 66">
              <a:extLst>
                <a:ext uri="{FF2B5EF4-FFF2-40B4-BE49-F238E27FC236}">
                  <a16:creationId xmlns:a16="http://schemas.microsoft.com/office/drawing/2014/main" id="{B722DD45-2ADD-4D17-ADFB-9386D2949B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21" name="Freeform 67">
              <a:extLst>
                <a:ext uri="{FF2B5EF4-FFF2-40B4-BE49-F238E27FC236}">
                  <a16:creationId xmlns:a16="http://schemas.microsoft.com/office/drawing/2014/main" id="{07F15D2D-D08E-433A-B985-2CD7453E96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F5AC490B-82EB-4C5F-AFDA-A15572E2F86B}"/>
              </a:ext>
            </a:extLst>
          </p:cNvPr>
          <p:cNvSpPr txBox="1"/>
          <p:nvPr/>
        </p:nvSpPr>
        <p:spPr>
          <a:xfrm>
            <a:off x="900488" y="2021875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B69BB0-556E-4620-937B-22E467F9A1AF}"/>
              </a:ext>
            </a:extLst>
          </p:cNvPr>
          <p:cNvSpPr/>
          <p:nvPr/>
        </p:nvSpPr>
        <p:spPr>
          <a:xfrm>
            <a:off x="393876" y="1275689"/>
            <a:ext cx="1404012" cy="9937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B9EBB21-AB22-4541-BCA3-2E0D094683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6105897"/>
              </p:ext>
            </p:extLst>
          </p:nvPr>
        </p:nvGraphicFramePr>
        <p:xfrm>
          <a:off x="1292444" y="80673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98F7CF4-2F10-41EA-9D45-11239F078CAF}"/>
              </a:ext>
            </a:extLst>
          </p:cNvPr>
          <p:cNvSpPr txBox="1"/>
          <p:nvPr/>
        </p:nvSpPr>
        <p:spPr>
          <a:xfrm>
            <a:off x="393876" y="2354564"/>
            <a:ext cx="14734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3GPP TS 33.501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95ADE1-E29B-4FDB-BA38-ADF2F80A9F99}"/>
              </a:ext>
            </a:extLst>
          </p:cNvPr>
          <p:cNvSpPr txBox="1"/>
          <p:nvPr/>
        </p:nvSpPr>
        <p:spPr>
          <a:xfrm>
            <a:off x="7114997" y="946952"/>
            <a:ext cx="14702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Ciphering Algorithms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B29486-6280-4EA5-B769-D1F5993AD81D}"/>
              </a:ext>
            </a:extLst>
          </p:cNvPr>
          <p:cNvSpPr txBox="1"/>
          <p:nvPr/>
        </p:nvSpPr>
        <p:spPr>
          <a:xfrm>
            <a:off x="7926081" y="1215047"/>
            <a:ext cx="7441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Integrity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128-NIA1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128-NIA2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128-NIA3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0CCFCA-7FD8-46A7-81F0-FAD5C8D70954}"/>
              </a:ext>
            </a:extLst>
          </p:cNvPr>
          <p:cNvSpPr txBox="1"/>
          <p:nvPr/>
        </p:nvSpPr>
        <p:spPr>
          <a:xfrm>
            <a:off x="6860571" y="1215047"/>
            <a:ext cx="10438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Confidentiality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128-NEA1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128-NEA2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128-NEA3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59EC8A3-F54E-40CA-BB1B-12C427494D15}"/>
              </a:ext>
            </a:extLst>
          </p:cNvPr>
          <p:cNvSpPr/>
          <p:nvPr/>
        </p:nvSpPr>
        <p:spPr>
          <a:xfrm>
            <a:off x="3104908" y="802058"/>
            <a:ext cx="1225991" cy="398352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0E4F4A-F2C6-4F59-9160-A87427012BD0}"/>
              </a:ext>
            </a:extLst>
          </p:cNvPr>
          <p:cNvSpPr txBox="1"/>
          <p:nvPr/>
        </p:nvSpPr>
        <p:spPr>
          <a:xfrm>
            <a:off x="3399785" y="797384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FFFF00"/>
                </a:solidFill>
              </a:rPr>
              <a:t>Principle</a:t>
            </a:r>
            <a:endParaRPr lang="en-US" sz="900" b="1" dirty="0">
              <a:solidFill>
                <a:srgbClr val="FFFF00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23C0E1F-2EE5-4106-B4A2-E7C37B261D13}"/>
              </a:ext>
            </a:extLst>
          </p:cNvPr>
          <p:cNvSpPr/>
          <p:nvPr/>
        </p:nvSpPr>
        <p:spPr>
          <a:xfrm>
            <a:off x="4417380" y="802058"/>
            <a:ext cx="1235857" cy="397574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10A6EF-1BB1-4031-924D-1B2B3AE9255F}"/>
              </a:ext>
            </a:extLst>
          </p:cNvPr>
          <p:cNvSpPr txBox="1"/>
          <p:nvPr/>
        </p:nvSpPr>
        <p:spPr>
          <a:xfrm>
            <a:off x="4703828" y="806732"/>
            <a:ext cx="662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FFFF00"/>
                </a:solidFill>
              </a:rPr>
              <a:t>Feature</a:t>
            </a:r>
            <a:endParaRPr lang="en-US" sz="9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260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8095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Roboto"/>
              </a:rPr>
              <a:t>5G Core Security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B9EBB21-AB22-4541-BCA3-2E0D094683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0400348"/>
              </p:ext>
            </p:extLst>
          </p:nvPr>
        </p:nvGraphicFramePr>
        <p:xfrm>
          <a:off x="2135631" y="923686"/>
          <a:ext cx="5505618" cy="3706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98F7CF4-2F10-41EA-9D45-11239F078CAF}"/>
              </a:ext>
            </a:extLst>
          </p:cNvPr>
          <p:cNvSpPr txBox="1"/>
          <p:nvPr/>
        </p:nvSpPr>
        <p:spPr>
          <a:xfrm>
            <a:off x="393876" y="2354564"/>
            <a:ext cx="14734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3GPP TS 33.501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59EC8A3-F54E-40CA-BB1B-12C427494D15}"/>
              </a:ext>
            </a:extLst>
          </p:cNvPr>
          <p:cNvSpPr/>
          <p:nvPr/>
        </p:nvSpPr>
        <p:spPr>
          <a:xfrm>
            <a:off x="3513137" y="747685"/>
            <a:ext cx="1225991" cy="398352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0E4F4A-F2C6-4F59-9160-A87427012BD0}"/>
              </a:ext>
            </a:extLst>
          </p:cNvPr>
          <p:cNvSpPr txBox="1"/>
          <p:nvPr/>
        </p:nvSpPr>
        <p:spPr>
          <a:xfrm>
            <a:off x="3804041" y="762221"/>
            <a:ext cx="6447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rgbClr val="FFFF00"/>
                </a:solidFill>
              </a:rPr>
              <a:t>Principle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23C0E1F-2EE5-4106-B4A2-E7C37B261D13}"/>
              </a:ext>
            </a:extLst>
          </p:cNvPr>
          <p:cNvSpPr/>
          <p:nvPr/>
        </p:nvSpPr>
        <p:spPr>
          <a:xfrm>
            <a:off x="5014077" y="805168"/>
            <a:ext cx="1235857" cy="397574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10A6EF-1BB1-4031-924D-1B2B3AE9255F}"/>
              </a:ext>
            </a:extLst>
          </p:cNvPr>
          <p:cNvSpPr txBox="1"/>
          <p:nvPr/>
        </p:nvSpPr>
        <p:spPr>
          <a:xfrm>
            <a:off x="5300525" y="776150"/>
            <a:ext cx="6629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FFFF00"/>
                </a:solidFill>
              </a:rPr>
              <a:t>Feature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115A3F-B7FE-4E52-A23A-692A944A844E}"/>
              </a:ext>
            </a:extLst>
          </p:cNvPr>
          <p:cNvSpPr txBox="1"/>
          <p:nvPr/>
        </p:nvSpPr>
        <p:spPr>
          <a:xfrm>
            <a:off x="196466" y="2048367"/>
            <a:ext cx="214735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Core Network  (CN)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4D07D0B-7885-4324-AB9E-47BBC9A46DC2}"/>
              </a:ext>
            </a:extLst>
          </p:cNvPr>
          <p:cNvGrpSpPr/>
          <p:nvPr/>
        </p:nvGrpSpPr>
        <p:grpSpPr>
          <a:xfrm>
            <a:off x="328137" y="743082"/>
            <a:ext cx="1754941" cy="1020339"/>
            <a:chOff x="10265729" y="1416780"/>
            <a:chExt cx="2941708" cy="1572618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CEC0D5D-F477-45D3-8229-FA99BC407AF1}"/>
                </a:ext>
              </a:extLst>
            </p:cNvPr>
            <p:cNvSpPr/>
            <p:nvPr/>
          </p:nvSpPr>
          <p:spPr>
            <a:xfrm>
              <a:off x="11290544" y="1976645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NEF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3E01343C-A4C9-4DE7-943C-4428E2526915}"/>
                </a:ext>
              </a:extLst>
            </p:cNvPr>
            <p:cNvSpPr/>
            <p:nvPr/>
          </p:nvSpPr>
          <p:spPr>
            <a:xfrm>
              <a:off x="10265729" y="1423874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NRF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C37280B-75E1-4858-A12D-B3170022F2B1}"/>
                </a:ext>
              </a:extLst>
            </p:cNvPr>
            <p:cNvSpPr/>
            <p:nvPr/>
          </p:nvSpPr>
          <p:spPr>
            <a:xfrm>
              <a:off x="11295190" y="2514803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PCF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2B463BE-81A4-45C9-902F-3E1BA1E887C4}"/>
                </a:ext>
              </a:extLst>
            </p:cNvPr>
            <p:cNvSpPr/>
            <p:nvPr/>
          </p:nvSpPr>
          <p:spPr>
            <a:xfrm>
              <a:off x="10265729" y="1994308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UDM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198B2EC-2840-42D8-AE55-3E48307D7AB2}"/>
                </a:ext>
              </a:extLst>
            </p:cNvPr>
            <p:cNvSpPr/>
            <p:nvPr/>
          </p:nvSpPr>
          <p:spPr>
            <a:xfrm>
              <a:off x="12293037" y="1423942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AUSF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51AF937F-899C-44D7-A337-9B464958F0A2}"/>
                </a:ext>
              </a:extLst>
            </p:cNvPr>
            <p:cNvSpPr/>
            <p:nvPr/>
          </p:nvSpPr>
          <p:spPr>
            <a:xfrm>
              <a:off x="12293037" y="196210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AMF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D27D2CA-A52E-41E5-85DC-C8E04786E4A1}"/>
                </a:ext>
              </a:extLst>
            </p:cNvPr>
            <p:cNvSpPr/>
            <p:nvPr/>
          </p:nvSpPr>
          <p:spPr>
            <a:xfrm>
              <a:off x="10265729" y="2531688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SMF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ED14504-F497-40ED-A2E6-0EA302EBD4FF}"/>
                </a:ext>
              </a:extLst>
            </p:cNvPr>
            <p:cNvSpPr/>
            <p:nvPr/>
          </p:nvSpPr>
          <p:spPr>
            <a:xfrm>
              <a:off x="11290544" y="141678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NSSF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241DF26A-4392-4F84-9F42-9ED2FCDD76DE}"/>
              </a:ext>
            </a:extLst>
          </p:cNvPr>
          <p:cNvSpPr/>
          <p:nvPr/>
        </p:nvSpPr>
        <p:spPr>
          <a:xfrm>
            <a:off x="196466" y="671929"/>
            <a:ext cx="2127418" cy="12314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3188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j-ea"/>
              </a:rPr>
              <a:t>Key Takeaways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j-e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331981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8" y="1319043"/>
            <a:ext cx="3047255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rgbClr val="53C3CB"/>
                </a:solidFill>
                <a:latin typeface="Roboto"/>
              </a:rPr>
              <a:t>RAN Security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Confidentiality and integrity are important.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1" y="2090817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19" y="2077879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Core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 Security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Authentication and Authorization are essential.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1" y="2910290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2897352"/>
            <a:ext cx="3047254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1200" b="1" dirty="0">
                <a:solidFill>
                  <a:srgbClr val="3DB2C4"/>
                </a:solidFill>
              </a:rPr>
              <a:t>Physical Security Important</a:t>
            </a:r>
          </a:p>
          <a:p>
            <a:pPr lvl="0">
              <a:lnSpc>
                <a:spcPct val="150000"/>
              </a:lnSpc>
              <a:defRPr/>
            </a:pPr>
            <a:r>
              <a:rPr lang="en-US" sz="1000" dirty="0">
                <a:solidFill>
                  <a:srgbClr val="FFFFFF">
                    <a:lumMod val="65000"/>
                  </a:srgbClr>
                </a:solidFill>
              </a:rPr>
              <a:t>Protect against access to physical devices.</a:t>
            </a:r>
            <a:endParaRPr lang="en-US" sz="10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190803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2" y="1949639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2" y="276911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03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Roaming Security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C9F52FA-8116-4F8C-A3D7-93554E19A396}"/>
</file>

<file path=customXml/itemProps2.xml><?xml version="1.0" encoding="utf-8"?>
<ds:datastoreItem xmlns:ds="http://schemas.openxmlformats.org/officeDocument/2006/customXml" ds:itemID="{72BC1DD1-FA1F-4F3C-A390-DCE5A6556180}"/>
</file>

<file path=customXml/itemProps3.xml><?xml version="1.0" encoding="utf-8"?>
<ds:datastoreItem xmlns:ds="http://schemas.openxmlformats.org/officeDocument/2006/customXml" ds:itemID="{63720DAA-EFAF-461E-8A8D-06BCDC073A5D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13390</TotalTime>
  <Words>193</Words>
  <Application>Microsoft Office PowerPoint</Application>
  <PresentationFormat>On-screen Show (16:9)</PresentationFormat>
  <Paragraphs>118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Linux Libertine</vt:lpstr>
      <vt:lpstr>Roboto</vt:lpstr>
      <vt:lpstr>Basic Slide Master</vt:lpstr>
      <vt:lpstr>2_Basic Slide Master</vt:lpstr>
      <vt:lpstr>1_Basic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970</cp:revision>
  <dcterms:created xsi:type="dcterms:W3CDTF">2017-10-12T21:25:20Z</dcterms:created>
  <dcterms:modified xsi:type="dcterms:W3CDTF">2021-07-20T06:32:17Z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