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8F2CD-70AC-117B-3C71-EBD78723A3E8}" v="30" dt="2022-05-18T11:33:12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ishwakarma" userId="S::priya.v@eccouncil.org::6902f13e-7c45-48b5-80cf-298edb288fd6" providerId="AD" clId="Web-{2128F2CD-70AC-117B-3C71-EBD78723A3E8}"/>
    <pc:docChg chg="modSld">
      <pc:chgData name="Priya Vishwakarma" userId="S::priya.v@eccouncil.org::6902f13e-7c45-48b5-80cf-298edb288fd6" providerId="AD" clId="Web-{2128F2CD-70AC-117B-3C71-EBD78723A3E8}" dt="2022-05-18T11:33:09.690" v="11" actId="20577"/>
      <pc:docMkLst>
        <pc:docMk/>
      </pc:docMkLst>
      <pc:sldChg chg="modSp">
        <pc:chgData name="Priya Vishwakarma" userId="S::priya.v@eccouncil.org::6902f13e-7c45-48b5-80cf-298edb288fd6" providerId="AD" clId="Web-{2128F2CD-70AC-117B-3C71-EBD78723A3E8}" dt="2022-05-18T11:33:09.690" v="11" actId="20577"/>
        <pc:sldMkLst>
          <pc:docMk/>
          <pc:sldMk cId="3158777495" sldId="1207"/>
        </pc:sldMkLst>
        <pc:spChg chg="mod">
          <ac:chgData name="Priya Vishwakarma" userId="S::priya.v@eccouncil.org::6902f13e-7c45-48b5-80cf-298edb288fd6" providerId="AD" clId="Web-{2128F2CD-70AC-117B-3C71-EBD78723A3E8}" dt="2022-05-18T11:33:05.768" v="9" actId="20577"/>
          <ac:spMkLst>
            <pc:docMk/>
            <pc:sldMk cId="3158777495" sldId="1207"/>
            <ac:spMk id="17" creationId="{3F039358-5D96-4B84-AA8B-B45300D10872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3:09.690" v="11" actId="20577"/>
          <ac:spMkLst>
            <pc:docMk/>
            <pc:sldMk cId="3158777495" sldId="1207"/>
            <ac:spMk id="20" creationId="{01F89E9B-3AB1-496B-824C-76479F53D86F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2:39.174" v="1" actId="20577"/>
          <ac:spMkLst>
            <pc:docMk/>
            <pc:sldMk cId="3158777495" sldId="1207"/>
            <ac:spMk id="37" creationId="{00000000-0000-0000-0000-000000000000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2:44.736" v="3" actId="20577"/>
          <ac:spMkLst>
            <pc:docMk/>
            <pc:sldMk cId="3158777495" sldId="1207"/>
            <ac:spMk id="39" creationId="{00000000-0000-0000-0000-000000000000}"/>
          </ac:spMkLst>
        </pc:spChg>
        <pc:spChg chg="mod">
          <ac:chgData name="Priya Vishwakarma" userId="S::priya.v@eccouncil.org::6902f13e-7c45-48b5-80cf-298edb288fd6" providerId="AD" clId="Web-{2128F2CD-70AC-117B-3C71-EBD78723A3E8}" dt="2022-05-18T11:32:51.658" v="5" actId="20577"/>
          <ac:spMkLst>
            <pc:docMk/>
            <pc:sldMk cId="3158777495" sldId="1207"/>
            <ac:spMk id="4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Vulnerability, Threat Vectors, and Mitigation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7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67710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Vulnerability, Threat Vectors, and Mitigation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1372" y="1606496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85851" y="1464014"/>
            <a:ext cx="3589492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Protocol Vulnerabilities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and mitigating against protocol security issues.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ea typeface="Robot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16499" y="2085802"/>
            <a:ext cx="3382727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AKA Attacks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Mitigating Authorization and Key Authentication threats.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16500" y="2619817"/>
            <a:ext cx="3382726" cy="57451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Disclosure of Subscriber Unique Identifier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Protecting privacy of SUPI and SUCI.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7760" y="1399050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521" y="1974581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7521" y="2532614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99852" y="3123600"/>
            <a:ext cx="3540667" cy="805349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Spectrum and Network Slicing Attacks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Mitigating impacts to spectrum and network slicing attacks.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380186" y="3122433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099768" y="3804647"/>
            <a:ext cx="3474075" cy="108234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Policies and Standards, Supply Chain, and Architecture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Implementing security polices for hardware, software, and architecture.</a:t>
            </a:r>
            <a:endParaRPr lang="en-US" sz="10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  <a:ea typeface="Roboto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459A2-7465-4EBA-9448-55D2D4C4B4E5}"/>
              </a:ext>
            </a:extLst>
          </p:cNvPr>
          <p:cNvSpPr/>
          <p:nvPr/>
        </p:nvSpPr>
        <p:spPr>
          <a:xfrm>
            <a:off x="387759" y="3839570"/>
            <a:ext cx="650333" cy="7489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3200" dirty="0">
              <a:solidFill>
                <a:schemeClr val="accent3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99768" y="218778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9768" y="2762299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89876" y="3350598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B5C948-5C6D-461C-906F-BBF9D290701B}"/>
              </a:ext>
            </a:extLst>
          </p:cNvPr>
          <p:cNvCxnSpPr>
            <a:cxnSpLocks/>
          </p:cNvCxnSpPr>
          <p:nvPr/>
        </p:nvCxnSpPr>
        <p:spPr>
          <a:xfrm>
            <a:off x="1089876" y="4086111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Protocol Vulnerabilities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627B33-FBB4-4865-949E-B6595794DCC9}"/>
</file>

<file path=customXml/itemProps2.xml><?xml version="1.0" encoding="utf-8"?>
<ds:datastoreItem xmlns:ds="http://schemas.openxmlformats.org/officeDocument/2006/customXml" ds:itemID="{F1EBDA28-3259-4923-9F13-52257F755BDF}"/>
</file>

<file path=customXml/itemProps3.xml><?xml version="1.0" encoding="utf-8"?>
<ds:datastoreItem xmlns:ds="http://schemas.openxmlformats.org/officeDocument/2006/customXml" ds:itemID="{6ADCEDA8-077E-4C9A-8F85-DE3D3E7E1B5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9564</TotalTime>
  <Words>96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857</cp:revision>
  <dcterms:created xsi:type="dcterms:W3CDTF">2017-10-12T21:25:20Z</dcterms:created>
  <dcterms:modified xsi:type="dcterms:W3CDTF">2022-05-18T11:33:17Z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