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2"/>
  </p:notesMasterIdLst>
  <p:handoutMasterIdLst>
    <p:handoutMasterId r:id="rId13"/>
  </p:handoutMasterIdLst>
  <p:sldIdLst>
    <p:sldId id="1378" r:id="rId4"/>
    <p:sldId id="1383" r:id="rId5"/>
    <p:sldId id="1403" r:id="rId6"/>
    <p:sldId id="1404" r:id="rId7"/>
    <p:sldId id="1405" r:id="rId8"/>
    <p:sldId id="1402" r:id="rId9"/>
    <p:sldId id="1207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customXml" Target="../customXml/item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F0616-0560-409E-B719-8CFBE083CE7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13B6D-571D-4E16-9882-96B896E2EDBD}">
      <dgm:prSet phldrT="[Text]"/>
      <dgm:spPr/>
      <dgm:t>
        <a:bodyPr/>
        <a:lstStyle/>
        <a:p>
          <a:r>
            <a:rPr lang="en-US" dirty="0"/>
            <a:t>Open Standards</a:t>
          </a:r>
        </a:p>
      </dgm:t>
    </dgm:pt>
    <dgm:pt modelId="{0138DB51-4722-4AF8-8D5D-501D26EC93BA}" type="parTrans" cxnId="{8A064491-B0E6-4290-96F7-A5C29D05C70F}">
      <dgm:prSet/>
      <dgm:spPr/>
      <dgm:t>
        <a:bodyPr/>
        <a:lstStyle/>
        <a:p>
          <a:endParaRPr lang="en-US"/>
        </a:p>
      </dgm:t>
    </dgm:pt>
    <dgm:pt modelId="{00FC84A1-3BEA-4753-A5D6-1BA1FA3C8696}" type="sibTrans" cxnId="{8A064491-B0E6-4290-96F7-A5C29D05C70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14408D5-F8C7-46CF-B34B-89724C62E105}">
      <dgm:prSet phldrT="[Text]"/>
      <dgm:spPr/>
      <dgm:t>
        <a:bodyPr/>
        <a:lstStyle/>
        <a:p>
          <a:r>
            <a:rPr lang="en-US" dirty="0"/>
            <a:t>Untrusted or proprietary technologies</a:t>
          </a:r>
        </a:p>
      </dgm:t>
    </dgm:pt>
    <dgm:pt modelId="{E97987FB-6026-4F51-BC7F-0072C258F960}" type="parTrans" cxnId="{160A4177-6F8C-4044-8A00-D5E8AEDAA48A}">
      <dgm:prSet/>
      <dgm:spPr/>
      <dgm:t>
        <a:bodyPr/>
        <a:lstStyle/>
        <a:p>
          <a:endParaRPr lang="en-US"/>
        </a:p>
      </dgm:t>
    </dgm:pt>
    <dgm:pt modelId="{5D5E072B-1E66-4C83-8D3E-86CFC14C4DEB}" type="sibTrans" cxnId="{160A4177-6F8C-4044-8A00-D5E8AEDAA48A}">
      <dgm:prSet/>
      <dgm:spPr/>
      <dgm:t>
        <a:bodyPr/>
        <a:lstStyle/>
        <a:p>
          <a:endParaRPr lang="en-US"/>
        </a:p>
      </dgm:t>
    </dgm:pt>
    <dgm:pt modelId="{88CDE751-2AA1-4ECC-A1CA-145D700866E7}">
      <dgm:prSet phldrT="[Text]"/>
      <dgm:spPr/>
      <dgm:t>
        <a:bodyPr/>
        <a:lstStyle/>
        <a:p>
          <a:r>
            <a:rPr lang="en-US" dirty="0"/>
            <a:t>Optional Controls</a:t>
          </a:r>
        </a:p>
      </dgm:t>
    </dgm:pt>
    <dgm:pt modelId="{0D26BCA1-4AE8-448E-8B89-5AFAD001AD4C}" type="parTrans" cxnId="{18B947AF-896F-464B-AA98-9EFF2E5DA841}">
      <dgm:prSet/>
      <dgm:spPr/>
      <dgm:t>
        <a:bodyPr/>
        <a:lstStyle/>
        <a:p>
          <a:endParaRPr lang="en-US"/>
        </a:p>
      </dgm:t>
    </dgm:pt>
    <dgm:pt modelId="{2694BE54-8FB0-4458-90A8-9B7618610CE4}" type="sibTrans" cxnId="{18B947AF-896F-464B-AA98-9EFF2E5DA84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9651596-6E92-4EC6-B0E7-C50C8A945815}">
      <dgm:prSet phldrT="[Text]"/>
      <dgm:spPr/>
      <dgm:t>
        <a:bodyPr/>
        <a:lstStyle/>
        <a:p>
          <a:r>
            <a:rPr lang="en-US" dirty="0"/>
            <a:t>Information not encrypted or protected</a:t>
          </a:r>
        </a:p>
      </dgm:t>
    </dgm:pt>
    <dgm:pt modelId="{EDD79B65-0246-46FB-8399-99639A924BA7}" type="parTrans" cxnId="{655970F5-DD0E-4640-8FED-F02A4F306BF5}">
      <dgm:prSet/>
      <dgm:spPr/>
      <dgm:t>
        <a:bodyPr/>
        <a:lstStyle/>
        <a:p>
          <a:endParaRPr lang="en-US"/>
        </a:p>
      </dgm:t>
    </dgm:pt>
    <dgm:pt modelId="{941FE15E-25DC-4292-9978-8AABEB292976}" type="sibTrans" cxnId="{655970F5-DD0E-4640-8FED-F02A4F306BF5}">
      <dgm:prSet/>
      <dgm:spPr/>
      <dgm:t>
        <a:bodyPr/>
        <a:lstStyle/>
        <a:p>
          <a:endParaRPr lang="en-US"/>
        </a:p>
      </dgm:t>
    </dgm:pt>
    <dgm:pt modelId="{585A3D90-7E02-4E5A-BBFB-6A627FBC1D5A}" type="pres">
      <dgm:prSet presAssocID="{781F0616-0560-409E-B719-8CFBE083CE70}" presName="Name0" presStyleCnt="0">
        <dgm:presLayoutVars>
          <dgm:chMax/>
          <dgm:chPref/>
          <dgm:dir/>
          <dgm:animLvl val="lvl"/>
        </dgm:presLayoutVars>
      </dgm:prSet>
      <dgm:spPr/>
    </dgm:pt>
    <dgm:pt modelId="{85DC5560-0A84-4E1D-B465-FDCE18E06F91}" type="pres">
      <dgm:prSet presAssocID="{D7A13B6D-571D-4E16-9882-96B896E2EDBD}" presName="composite" presStyleCnt="0"/>
      <dgm:spPr/>
    </dgm:pt>
    <dgm:pt modelId="{282AD83C-038C-4944-BA54-B062297224DF}" type="pres">
      <dgm:prSet presAssocID="{D7A13B6D-571D-4E16-9882-96B896E2EDB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3AC37B5-9EE1-471F-821B-627BAE1B291F}" type="pres">
      <dgm:prSet presAssocID="{D7A13B6D-571D-4E16-9882-96B896E2EDB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646CDDD-1063-4A89-96E5-4D5265B03BBB}" type="pres">
      <dgm:prSet presAssocID="{D7A13B6D-571D-4E16-9882-96B896E2EDBD}" presName="BalanceSpacing" presStyleCnt="0"/>
      <dgm:spPr/>
    </dgm:pt>
    <dgm:pt modelId="{07FF09A1-DD76-4E8D-8C1E-0D01A7A93C78}" type="pres">
      <dgm:prSet presAssocID="{D7A13B6D-571D-4E16-9882-96B896E2EDBD}" presName="BalanceSpacing1" presStyleCnt="0"/>
      <dgm:spPr/>
    </dgm:pt>
    <dgm:pt modelId="{4669AD0E-71F8-487D-B985-01C512F17A70}" type="pres">
      <dgm:prSet presAssocID="{00FC84A1-3BEA-4753-A5D6-1BA1FA3C8696}" presName="Accent1Text" presStyleLbl="node1" presStyleIdx="1" presStyleCnt="4"/>
      <dgm:spPr/>
    </dgm:pt>
    <dgm:pt modelId="{2FC33EB2-A88E-4282-8862-DF8AF315ABD3}" type="pres">
      <dgm:prSet presAssocID="{00FC84A1-3BEA-4753-A5D6-1BA1FA3C8696}" presName="spaceBetweenRectangles" presStyleCnt="0"/>
      <dgm:spPr/>
    </dgm:pt>
    <dgm:pt modelId="{704CBD0D-12F2-42C0-A6BC-2C4ECAF861DD}" type="pres">
      <dgm:prSet presAssocID="{88CDE751-2AA1-4ECC-A1CA-145D700866E7}" presName="composite" presStyleCnt="0"/>
      <dgm:spPr/>
    </dgm:pt>
    <dgm:pt modelId="{3D04E087-3E32-4C36-9DB6-5B369F343CF5}" type="pres">
      <dgm:prSet presAssocID="{88CDE751-2AA1-4ECC-A1CA-145D700866E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3D9421C-99D4-4317-BDA2-9CD041A266AD}" type="pres">
      <dgm:prSet presAssocID="{88CDE751-2AA1-4ECC-A1CA-145D700866E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103D325-B8C5-44A1-9755-9A64EDB4BF6A}" type="pres">
      <dgm:prSet presAssocID="{88CDE751-2AA1-4ECC-A1CA-145D700866E7}" presName="BalanceSpacing" presStyleCnt="0"/>
      <dgm:spPr/>
    </dgm:pt>
    <dgm:pt modelId="{5E2E43FC-5810-4343-B251-A75ECC66B828}" type="pres">
      <dgm:prSet presAssocID="{88CDE751-2AA1-4ECC-A1CA-145D700866E7}" presName="BalanceSpacing1" presStyleCnt="0"/>
      <dgm:spPr/>
    </dgm:pt>
    <dgm:pt modelId="{72F3BCA7-ED4A-4299-A47B-013FAA106B78}" type="pres">
      <dgm:prSet presAssocID="{2694BE54-8FB0-4458-90A8-9B7618610CE4}" presName="Accent1Text" presStyleLbl="node1" presStyleIdx="3" presStyleCnt="4"/>
      <dgm:spPr/>
    </dgm:pt>
  </dgm:ptLst>
  <dgm:cxnLst>
    <dgm:cxn modelId="{7BA41D09-A887-4DBD-B76E-5C697D396EE0}" type="presOf" srcId="{88CDE751-2AA1-4ECC-A1CA-145D700866E7}" destId="{3D04E087-3E32-4C36-9DB6-5B369F343CF5}" srcOrd="0" destOrd="0" presId="urn:microsoft.com/office/officeart/2008/layout/AlternatingHexagons"/>
    <dgm:cxn modelId="{05CD391A-0042-49BD-80F5-4FFCD4C6B55A}" type="presOf" srcId="{00FC84A1-3BEA-4753-A5D6-1BA1FA3C8696}" destId="{4669AD0E-71F8-487D-B985-01C512F17A70}" srcOrd="0" destOrd="0" presId="urn:microsoft.com/office/officeart/2008/layout/AlternatingHexagons"/>
    <dgm:cxn modelId="{130E2F28-5C99-466A-B6EC-1CA933CCFA85}" type="presOf" srcId="{2694BE54-8FB0-4458-90A8-9B7618610CE4}" destId="{72F3BCA7-ED4A-4299-A47B-013FAA106B78}" srcOrd="0" destOrd="0" presId="urn:microsoft.com/office/officeart/2008/layout/AlternatingHexagons"/>
    <dgm:cxn modelId="{12CB2D66-3117-44D7-BD79-BA326A3E0DC7}" type="presOf" srcId="{781F0616-0560-409E-B719-8CFBE083CE70}" destId="{585A3D90-7E02-4E5A-BBFB-6A627FBC1D5A}" srcOrd="0" destOrd="0" presId="urn:microsoft.com/office/officeart/2008/layout/AlternatingHexagons"/>
    <dgm:cxn modelId="{160A4177-6F8C-4044-8A00-D5E8AEDAA48A}" srcId="{D7A13B6D-571D-4E16-9882-96B896E2EDBD}" destId="{A14408D5-F8C7-46CF-B34B-89724C62E105}" srcOrd="0" destOrd="0" parTransId="{E97987FB-6026-4F51-BC7F-0072C258F960}" sibTransId="{5D5E072B-1E66-4C83-8D3E-86CFC14C4DEB}"/>
    <dgm:cxn modelId="{E0307989-07E2-4B3E-8F64-69A3A355B093}" type="presOf" srcId="{A14408D5-F8C7-46CF-B34B-89724C62E105}" destId="{A3AC37B5-9EE1-471F-821B-627BAE1B291F}" srcOrd="0" destOrd="0" presId="urn:microsoft.com/office/officeart/2008/layout/AlternatingHexagons"/>
    <dgm:cxn modelId="{8A064491-B0E6-4290-96F7-A5C29D05C70F}" srcId="{781F0616-0560-409E-B719-8CFBE083CE70}" destId="{D7A13B6D-571D-4E16-9882-96B896E2EDBD}" srcOrd="0" destOrd="0" parTransId="{0138DB51-4722-4AF8-8D5D-501D26EC93BA}" sibTransId="{00FC84A1-3BEA-4753-A5D6-1BA1FA3C8696}"/>
    <dgm:cxn modelId="{18B947AF-896F-464B-AA98-9EFF2E5DA841}" srcId="{781F0616-0560-409E-B719-8CFBE083CE70}" destId="{88CDE751-2AA1-4ECC-A1CA-145D700866E7}" srcOrd="1" destOrd="0" parTransId="{0D26BCA1-4AE8-448E-8B89-5AFAD001AD4C}" sibTransId="{2694BE54-8FB0-4458-90A8-9B7618610CE4}"/>
    <dgm:cxn modelId="{479894B1-B9B6-474F-ABBD-49E62E624BCC}" type="presOf" srcId="{49651596-6E92-4EC6-B0E7-C50C8A945815}" destId="{A3D9421C-99D4-4317-BDA2-9CD041A266AD}" srcOrd="0" destOrd="0" presId="urn:microsoft.com/office/officeart/2008/layout/AlternatingHexagons"/>
    <dgm:cxn modelId="{D4F56EF3-9396-41C6-83CD-0F23E906E980}" type="presOf" srcId="{D7A13B6D-571D-4E16-9882-96B896E2EDBD}" destId="{282AD83C-038C-4944-BA54-B062297224DF}" srcOrd="0" destOrd="0" presId="urn:microsoft.com/office/officeart/2008/layout/AlternatingHexagons"/>
    <dgm:cxn modelId="{655970F5-DD0E-4640-8FED-F02A4F306BF5}" srcId="{88CDE751-2AA1-4ECC-A1CA-145D700866E7}" destId="{49651596-6E92-4EC6-B0E7-C50C8A945815}" srcOrd="0" destOrd="0" parTransId="{EDD79B65-0246-46FB-8399-99639A924BA7}" sibTransId="{941FE15E-25DC-4292-9978-8AABEB292976}"/>
    <dgm:cxn modelId="{9A932363-6476-43F9-BFC6-603CFDE76DBD}" type="presParOf" srcId="{585A3D90-7E02-4E5A-BBFB-6A627FBC1D5A}" destId="{85DC5560-0A84-4E1D-B465-FDCE18E06F91}" srcOrd="0" destOrd="0" presId="urn:microsoft.com/office/officeart/2008/layout/AlternatingHexagons"/>
    <dgm:cxn modelId="{C64D4D15-C428-4F7D-AF75-C7978F29FC0E}" type="presParOf" srcId="{85DC5560-0A84-4E1D-B465-FDCE18E06F91}" destId="{282AD83C-038C-4944-BA54-B062297224DF}" srcOrd="0" destOrd="0" presId="urn:microsoft.com/office/officeart/2008/layout/AlternatingHexagons"/>
    <dgm:cxn modelId="{3A71D890-3100-4347-8327-9627E94639F2}" type="presParOf" srcId="{85DC5560-0A84-4E1D-B465-FDCE18E06F91}" destId="{A3AC37B5-9EE1-471F-821B-627BAE1B291F}" srcOrd="1" destOrd="0" presId="urn:microsoft.com/office/officeart/2008/layout/AlternatingHexagons"/>
    <dgm:cxn modelId="{913694B2-834C-4C52-9ED5-A4AF15109EB6}" type="presParOf" srcId="{85DC5560-0A84-4E1D-B465-FDCE18E06F91}" destId="{9646CDDD-1063-4A89-96E5-4D5265B03BBB}" srcOrd="2" destOrd="0" presId="urn:microsoft.com/office/officeart/2008/layout/AlternatingHexagons"/>
    <dgm:cxn modelId="{A55EDE94-3B57-46D1-BAB5-64FE44F7140C}" type="presParOf" srcId="{85DC5560-0A84-4E1D-B465-FDCE18E06F91}" destId="{07FF09A1-DD76-4E8D-8C1E-0D01A7A93C78}" srcOrd="3" destOrd="0" presId="urn:microsoft.com/office/officeart/2008/layout/AlternatingHexagons"/>
    <dgm:cxn modelId="{93952042-13DE-4B39-BC99-7F25A904AE75}" type="presParOf" srcId="{85DC5560-0A84-4E1D-B465-FDCE18E06F91}" destId="{4669AD0E-71F8-487D-B985-01C512F17A70}" srcOrd="4" destOrd="0" presId="urn:microsoft.com/office/officeart/2008/layout/AlternatingHexagons"/>
    <dgm:cxn modelId="{887921F8-E08C-4AD7-9B80-92F0D853BAD3}" type="presParOf" srcId="{585A3D90-7E02-4E5A-BBFB-6A627FBC1D5A}" destId="{2FC33EB2-A88E-4282-8862-DF8AF315ABD3}" srcOrd="1" destOrd="0" presId="urn:microsoft.com/office/officeart/2008/layout/AlternatingHexagons"/>
    <dgm:cxn modelId="{0F307375-FA04-46F2-9846-C64A6E824219}" type="presParOf" srcId="{585A3D90-7E02-4E5A-BBFB-6A627FBC1D5A}" destId="{704CBD0D-12F2-42C0-A6BC-2C4ECAF861DD}" srcOrd="2" destOrd="0" presId="urn:microsoft.com/office/officeart/2008/layout/AlternatingHexagons"/>
    <dgm:cxn modelId="{AE1CE013-C9F9-4367-9E88-70EF3CC68A4D}" type="presParOf" srcId="{704CBD0D-12F2-42C0-A6BC-2C4ECAF861DD}" destId="{3D04E087-3E32-4C36-9DB6-5B369F343CF5}" srcOrd="0" destOrd="0" presId="urn:microsoft.com/office/officeart/2008/layout/AlternatingHexagons"/>
    <dgm:cxn modelId="{EA602353-7A1B-405B-9936-A26B05652365}" type="presParOf" srcId="{704CBD0D-12F2-42C0-A6BC-2C4ECAF861DD}" destId="{A3D9421C-99D4-4317-BDA2-9CD041A266AD}" srcOrd="1" destOrd="0" presId="urn:microsoft.com/office/officeart/2008/layout/AlternatingHexagons"/>
    <dgm:cxn modelId="{71C4198A-D8CA-4030-9746-62C84BD448CD}" type="presParOf" srcId="{704CBD0D-12F2-42C0-A6BC-2C4ECAF861DD}" destId="{C103D325-B8C5-44A1-9755-9A64EDB4BF6A}" srcOrd="2" destOrd="0" presId="urn:microsoft.com/office/officeart/2008/layout/AlternatingHexagons"/>
    <dgm:cxn modelId="{1F6E6D62-7C69-4839-B933-93C1835DE048}" type="presParOf" srcId="{704CBD0D-12F2-42C0-A6BC-2C4ECAF861DD}" destId="{5E2E43FC-5810-4343-B251-A75ECC66B828}" srcOrd="3" destOrd="0" presId="urn:microsoft.com/office/officeart/2008/layout/AlternatingHexagons"/>
    <dgm:cxn modelId="{52A9D347-D69B-4C0B-A0AF-330762661839}" type="presParOf" srcId="{704CBD0D-12F2-42C0-A6BC-2C4ECAF861DD}" destId="{72F3BCA7-ED4A-4299-A47B-013FAA106B7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F0616-0560-409E-B719-8CFBE083CE7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13B6D-571D-4E16-9882-96B896E2EDBD}">
      <dgm:prSet phldrT="[Text]"/>
      <dgm:spPr/>
      <dgm:t>
        <a:bodyPr/>
        <a:lstStyle/>
        <a:p>
          <a:r>
            <a:rPr lang="en-US" dirty="0"/>
            <a:t>Counterfeit Components</a:t>
          </a:r>
        </a:p>
      </dgm:t>
    </dgm:pt>
    <dgm:pt modelId="{0138DB51-4722-4AF8-8D5D-501D26EC93BA}" type="parTrans" cxnId="{8A064491-B0E6-4290-96F7-A5C29D05C70F}">
      <dgm:prSet/>
      <dgm:spPr/>
      <dgm:t>
        <a:bodyPr/>
        <a:lstStyle/>
        <a:p>
          <a:endParaRPr lang="en-US"/>
        </a:p>
      </dgm:t>
    </dgm:pt>
    <dgm:pt modelId="{00FC84A1-3BEA-4753-A5D6-1BA1FA3C8696}" type="sibTrans" cxnId="{8A064491-B0E6-4290-96F7-A5C29D05C70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14408D5-F8C7-46CF-B34B-89724C62E105}">
      <dgm:prSet phldrT="[Text]"/>
      <dgm:spPr/>
      <dgm:t>
        <a:bodyPr/>
        <a:lstStyle/>
        <a:p>
          <a:r>
            <a:rPr lang="en-US" dirty="0"/>
            <a:t>Poor quality or security</a:t>
          </a:r>
        </a:p>
      </dgm:t>
    </dgm:pt>
    <dgm:pt modelId="{E97987FB-6026-4F51-BC7F-0072C258F960}" type="parTrans" cxnId="{160A4177-6F8C-4044-8A00-D5E8AEDAA48A}">
      <dgm:prSet/>
      <dgm:spPr/>
      <dgm:t>
        <a:bodyPr/>
        <a:lstStyle/>
        <a:p>
          <a:endParaRPr lang="en-US"/>
        </a:p>
      </dgm:t>
    </dgm:pt>
    <dgm:pt modelId="{5D5E072B-1E66-4C83-8D3E-86CFC14C4DEB}" type="sibTrans" cxnId="{160A4177-6F8C-4044-8A00-D5E8AEDAA48A}">
      <dgm:prSet/>
      <dgm:spPr/>
      <dgm:t>
        <a:bodyPr/>
        <a:lstStyle/>
        <a:p>
          <a:endParaRPr lang="en-US"/>
        </a:p>
      </dgm:t>
    </dgm:pt>
    <dgm:pt modelId="{88CDE751-2AA1-4ECC-A1CA-145D700866E7}">
      <dgm:prSet phldrT="[Text]"/>
      <dgm:spPr/>
      <dgm:t>
        <a:bodyPr/>
        <a:lstStyle/>
        <a:p>
          <a:r>
            <a:rPr lang="en-US" dirty="0"/>
            <a:t>Inherited Components</a:t>
          </a:r>
        </a:p>
      </dgm:t>
    </dgm:pt>
    <dgm:pt modelId="{0D26BCA1-4AE8-448E-8B89-5AFAD001AD4C}" type="parTrans" cxnId="{18B947AF-896F-464B-AA98-9EFF2E5DA841}">
      <dgm:prSet/>
      <dgm:spPr/>
      <dgm:t>
        <a:bodyPr/>
        <a:lstStyle/>
        <a:p>
          <a:endParaRPr lang="en-US"/>
        </a:p>
      </dgm:t>
    </dgm:pt>
    <dgm:pt modelId="{2694BE54-8FB0-4458-90A8-9B7618610CE4}" type="sibTrans" cxnId="{18B947AF-896F-464B-AA98-9EFF2E5DA84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9651596-6E92-4EC6-B0E7-C50C8A945815}">
      <dgm:prSet phldrT="[Text]"/>
      <dgm:spPr/>
      <dgm:t>
        <a:bodyPr/>
        <a:lstStyle/>
        <a:p>
          <a:r>
            <a:rPr lang="en-US" dirty="0"/>
            <a:t>Suppliers of suppliers</a:t>
          </a:r>
        </a:p>
      </dgm:t>
    </dgm:pt>
    <dgm:pt modelId="{EDD79B65-0246-46FB-8399-99639A924BA7}" type="parTrans" cxnId="{655970F5-DD0E-4640-8FED-F02A4F306BF5}">
      <dgm:prSet/>
      <dgm:spPr/>
      <dgm:t>
        <a:bodyPr/>
        <a:lstStyle/>
        <a:p>
          <a:endParaRPr lang="en-US"/>
        </a:p>
      </dgm:t>
    </dgm:pt>
    <dgm:pt modelId="{941FE15E-25DC-4292-9978-8AABEB292976}" type="sibTrans" cxnId="{655970F5-DD0E-4640-8FED-F02A4F306BF5}">
      <dgm:prSet/>
      <dgm:spPr/>
      <dgm:t>
        <a:bodyPr/>
        <a:lstStyle/>
        <a:p>
          <a:endParaRPr lang="en-US"/>
        </a:p>
      </dgm:t>
    </dgm:pt>
    <dgm:pt modelId="{EB57627A-82B9-46B7-8A2C-B39BBE949FE7}">
      <dgm:prSet phldrT="[Text]"/>
      <dgm:spPr/>
      <dgm:t>
        <a:bodyPr/>
        <a:lstStyle/>
        <a:p>
          <a:r>
            <a:rPr lang="en-US" dirty="0"/>
            <a:t>Potential infiltration</a:t>
          </a:r>
        </a:p>
      </dgm:t>
    </dgm:pt>
    <dgm:pt modelId="{9AB57248-6EBD-4E43-8A6D-C40EAC517B34}" type="parTrans" cxnId="{7549BC51-A34F-4CD5-9DB2-3E022AD7CAB1}">
      <dgm:prSet/>
      <dgm:spPr/>
      <dgm:t>
        <a:bodyPr/>
        <a:lstStyle/>
        <a:p>
          <a:endParaRPr lang="en-US"/>
        </a:p>
      </dgm:t>
    </dgm:pt>
    <dgm:pt modelId="{12E92A6C-BEA8-454A-8665-51A771619756}" type="sibTrans" cxnId="{7549BC51-A34F-4CD5-9DB2-3E022AD7CAB1}">
      <dgm:prSet/>
      <dgm:spPr/>
      <dgm:t>
        <a:bodyPr/>
        <a:lstStyle/>
        <a:p>
          <a:endParaRPr lang="en-US"/>
        </a:p>
      </dgm:t>
    </dgm:pt>
    <dgm:pt modelId="{94543740-C9F0-4686-9409-52F3F26A8EF9}">
      <dgm:prSet phldrT="[Text]"/>
      <dgm:spPr/>
      <dgm:t>
        <a:bodyPr/>
        <a:lstStyle/>
        <a:p>
          <a:r>
            <a:rPr lang="en-US" dirty="0"/>
            <a:t>Legacy component issue</a:t>
          </a:r>
        </a:p>
      </dgm:t>
    </dgm:pt>
    <dgm:pt modelId="{B1E3350E-53DE-41D9-AD22-646B49C8DF75}" type="parTrans" cxnId="{BB22A4E4-9B3A-4365-A0A9-3BC43CE1F001}">
      <dgm:prSet/>
      <dgm:spPr/>
      <dgm:t>
        <a:bodyPr/>
        <a:lstStyle/>
        <a:p>
          <a:endParaRPr lang="en-US"/>
        </a:p>
      </dgm:t>
    </dgm:pt>
    <dgm:pt modelId="{D1733F33-2689-4C40-9E4C-F11263DC7427}" type="sibTrans" cxnId="{BB22A4E4-9B3A-4365-A0A9-3BC43CE1F001}">
      <dgm:prSet/>
      <dgm:spPr/>
      <dgm:t>
        <a:bodyPr/>
        <a:lstStyle/>
        <a:p>
          <a:endParaRPr lang="en-US"/>
        </a:p>
      </dgm:t>
    </dgm:pt>
    <dgm:pt modelId="{585A3D90-7E02-4E5A-BBFB-6A627FBC1D5A}" type="pres">
      <dgm:prSet presAssocID="{781F0616-0560-409E-B719-8CFBE083CE70}" presName="Name0" presStyleCnt="0">
        <dgm:presLayoutVars>
          <dgm:chMax/>
          <dgm:chPref/>
          <dgm:dir/>
          <dgm:animLvl val="lvl"/>
        </dgm:presLayoutVars>
      </dgm:prSet>
      <dgm:spPr/>
    </dgm:pt>
    <dgm:pt modelId="{85DC5560-0A84-4E1D-B465-FDCE18E06F91}" type="pres">
      <dgm:prSet presAssocID="{D7A13B6D-571D-4E16-9882-96B896E2EDBD}" presName="composite" presStyleCnt="0"/>
      <dgm:spPr/>
    </dgm:pt>
    <dgm:pt modelId="{282AD83C-038C-4944-BA54-B062297224DF}" type="pres">
      <dgm:prSet presAssocID="{D7A13B6D-571D-4E16-9882-96B896E2EDB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3AC37B5-9EE1-471F-821B-627BAE1B291F}" type="pres">
      <dgm:prSet presAssocID="{D7A13B6D-571D-4E16-9882-96B896E2EDB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646CDDD-1063-4A89-96E5-4D5265B03BBB}" type="pres">
      <dgm:prSet presAssocID="{D7A13B6D-571D-4E16-9882-96B896E2EDBD}" presName="BalanceSpacing" presStyleCnt="0"/>
      <dgm:spPr/>
    </dgm:pt>
    <dgm:pt modelId="{07FF09A1-DD76-4E8D-8C1E-0D01A7A93C78}" type="pres">
      <dgm:prSet presAssocID="{D7A13B6D-571D-4E16-9882-96B896E2EDBD}" presName="BalanceSpacing1" presStyleCnt="0"/>
      <dgm:spPr/>
    </dgm:pt>
    <dgm:pt modelId="{4669AD0E-71F8-487D-B985-01C512F17A70}" type="pres">
      <dgm:prSet presAssocID="{00FC84A1-3BEA-4753-A5D6-1BA1FA3C8696}" presName="Accent1Text" presStyleLbl="node1" presStyleIdx="1" presStyleCnt="4"/>
      <dgm:spPr/>
    </dgm:pt>
    <dgm:pt modelId="{2FC33EB2-A88E-4282-8862-DF8AF315ABD3}" type="pres">
      <dgm:prSet presAssocID="{00FC84A1-3BEA-4753-A5D6-1BA1FA3C8696}" presName="spaceBetweenRectangles" presStyleCnt="0"/>
      <dgm:spPr/>
    </dgm:pt>
    <dgm:pt modelId="{704CBD0D-12F2-42C0-A6BC-2C4ECAF861DD}" type="pres">
      <dgm:prSet presAssocID="{88CDE751-2AA1-4ECC-A1CA-145D700866E7}" presName="composite" presStyleCnt="0"/>
      <dgm:spPr/>
    </dgm:pt>
    <dgm:pt modelId="{3D04E087-3E32-4C36-9DB6-5B369F343CF5}" type="pres">
      <dgm:prSet presAssocID="{88CDE751-2AA1-4ECC-A1CA-145D700866E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3D9421C-99D4-4317-BDA2-9CD041A266AD}" type="pres">
      <dgm:prSet presAssocID="{88CDE751-2AA1-4ECC-A1CA-145D700866E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103D325-B8C5-44A1-9755-9A64EDB4BF6A}" type="pres">
      <dgm:prSet presAssocID="{88CDE751-2AA1-4ECC-A1CA-145D700866E7}" presName="BalanceSpacing" presStyleCnt="0"/>
      <dgm:spPr/>
    </dgm:pt>
    <dgm:pt modelId="{5E2E43FC-5810-4343-B251-A75ECC66B828}" type="pres">
      <dgm:prSet presAssocID="{88CDE751-2AA1-4ECC-A1CA-145D700866E7}" presName="BalanceSpacing1" presStyleCnt="0"/>
      <dgm:spPr/>
    </dgm:pt>
    <dgm:pt modelId="{72F3BCA7-ED4A-4299-A47B-013FAA106B78}" type="pres">
      <dgm:prSet presAssocID="{2694BE54-8FB0-4458-90A8-9B7618610CE4}" presName="Accent1Text" presStyleLbl="node1" presStyleIdx="3" presStyleCnt="4"/>
      <dgm:spPr/>
    </dgm:pt>
  </dgm:ptLst>
  <dgm:cxnLst>
    <dgm:cxn modelId="{57FFE201-BACB-4245-8CB0-F323AD61D8E3}" type="presOf" srcId="{94543740-C9F0-4686-9409-52F3F26A8EF9}" destId="{A3D9421C-99D4-4317-BDA2-9CD041A266AD}" srcOrd="0" destOrd="1" presId="urn:microsoft.com/office/officeart/2008/layout/AlternatingHexagons"/>
    <dgm:cxn modelId="{7BA41D09-A887-4DBD-B76E-5C697D396EE0}" type="presOf" srcId="{88CDE751-2AA1-4ECC-A1CA-145D700866E7}" destId="{3D04E087-3E32-4C36-9DB6-5B369F343CF5}" srcOrd="0" destOrd="0" presId="urn:microsoft.com/office/officeart/2008/layout/AlternatingHexagons"/>
    <dgm:cxn modelId="{05CD391A-0042-49BD-80F5-4FFCD4C6B55A}" type="presOf" srcId="{00FC84A1-3BEA-4753-A5D6-1BA1FA3C8696}" destId="{4669AD0E-71F8-487D-B985-01C512F17A70}" srcOrd="0" destOrd="0" presId="urn:microsoft.com/office/officeart/2008/layout/AlternatingHexagons"/>
    <dgm:cxn modelId="{130E2F28-5C99-466A-B6EC-1CA933CCFA85}" type="presOf" srcId="{2694BE54-8FB0-4458-90A8-9B7618610CE4}" destId="{72F3BCA7-ED4A-4299-A47B-013FAA106B78}" srcOrd="0" destOrd="0" presId="urn:microsoft.com/office/officeart/2008/layout/AlternatingHexagons"/>
    <dgm:cxn modelId="{12CB2D66-3117-44D7-BD79-BA326A3E0DC7}" type="presOf" srcId="{781F0616-0560-409E-B719-8CFBE083CE70}" destId="{585A3D90-7E02-4E5A-BBFB-6A627FBC1D5A}" srcOrd="0" destOrd="0" presId="urn:microsoft.com/office/officeart/2008/layout/AlternatingHexagons"/>
    <dgm:cxn modelId="{7549BC51-A34F-4CD5-9DB2-3E022AD7CAB1}" srcId="{D7A13B6D-571D-4E16-9882-96B896E2EDBD}" destId="{EB57627A-82B9-46B7-8A2C-B39BBE949FE7}" srcOrd="1" destOrd="0" parTransId="{9AB57248-6EBD-4E43-8A6D-C40EAC517B34}" sibTransId="{12E92A6C-BEA8-454A-8665-51A771619756}"/>
    <dgm:cxn modelId="{160A4177-6F8C-4044-8A00-D5E8AEDAA48A}" srcId="{D7A13B6D-571D-4E16-9882-96B896E2EDBD}" destId="{A14408D5-F8C7-46CF-B34B-89724C62E105}" srcOrd="0" destOrd="0" parTransId="{E97987FB-6026-4F51-BC7F-0072C258F960}" sibTransId="{5D5E072B-1E66-4C83-8D3E-86CFC14C4DEB}"/>
    <dgm:cxn modelId="{E0307989-07E2-4B3E-8F64-69A3A355B093}" type="presOf" srcId="{A14408D5-F8C7-46CF-B34B-89724C62E105}" destId="{A3AC37B5-9EE1-471F-821B-627BAE1B291F}" srcOrd="0" destOrd="0" presId="urn:microsoft.com/office/officeart/2008/layout/AlternatingHexagons"/>
    <dgm:cxn modelId="{8A064491-B0E6-4290-96F7-A5C29D05C70F}" srcId="{781F0616-0560-409E-B719-8CFBE083CE70}" destId="{D7A13B6D-571D-4E16-9882-96B896E2EDBD}" srcOrd="0" destOrd="0" parTransId="{0138DB51-4722-4AF8-8D5D-501D26EC93BA}" sibTransId="{00FC84A1-3BEA-4753-A5D6-1BA1FA3C8696}"/>
    <dgm:cxn modelId="{18B947AF-896F-464B-AA98-9EFF2E5DA841}" srcId="{781F0616-0560-409E-B719-8CFBE083CE70}" destId="{88CDE751-2AA1-4ECC-A1CA-145D700866E7}" srcOrd="1" destOrd="0" parTransId="{0D26BCA1-4AE8-448E-8B89-5AFAD001AD4C}" sibTransId="{2694BE54-8FB0-4458-90A8-9B7618610CE4}"/>
    <dgm:cxn modelId="{479894B1-B9B6-474F-ABBD-49E62E624BCC}" type="presOf" srcId="{49651596-6E92-4EC6-B0E7-C50C8A945815}" destId="{A3D9421C-99D4-4317-BDA2-9CD041A266AD}" srcOrd="0" destOrd="0" presId="urn:microsoft.com/office/officeart/2008/layout/AlternatingHexagons"/>
    <dgm:cxn modelId="{CF55D3B4-C93E-4F93-83D6-E41096634A3B}" type="presOf" srcId="{EB57627A-82B9-46B7-8A2C-B39BBE949FE7}" destId="{A3AC37B5-9EE1-471F-821B-627BAE1B291F}" srcOrd="0" destOrd="1" presId="urn:microsoft.com/office/officeart/2008/layout/AlternatingHexagons"/>
    <dgm:cxn modelId="{BB22A4E4-9B3A-4365-A0A9-3BC43CE1F001}" srcId="{88CDE751-2AA1-4ECC-A1CA-145D700866E7}" destId="{94543740-C9F0-4686-9409-52F3F26A8EF9}" srcOrd="1" destOrd="0" parTransId="{B1E3350E-53DE-41D9-AD22-646B49C8DF75}" sibTransId="{D1733F33-2689-4C40-9E4C-F11263DC7427}"/>
    <dgm:cxn modelId="{D4F56EF3-9396-41C6-83CD-0F23E906E980}" type="presOf" srcId="{D7A13B6D-571D-4E16-9882-96B896E2EDBD}" destId="{282AD83C-038C-4944-BA54-B062297224DF}" srcOrd="0" destOrd="0" presId="urn:microsoft.com/office/officeart/2008/layout/AlternatingHexagons"/>
    <dgm:cxn modelId="{655970F5-DD0E-4640-8FED-F02A4F306BF5}" srcId="{88CDE751-2AA1-4ECC-A1CA-145D700866E7}" destId="{49651596-6E92-4EC6-B0E7-C50C8A945815}" srcOrd="0" destOrd="0" parTransId="{EDD79B65-0246-46FB-8399-99639A924BA7}" sibTransId="{941FE15E-25DC-4292-9978-8AABEB292976}"/>
    <dgm:cxn modelId="{9A932363-6476-43F9-BFC6-603CFDE76DBD}" type="presParOf" srcId="{585A3D90-7E02-4E5A-BBFB-6A627FBC1D5A}" destId="{85DC5560-0A84-4E1D-B465-FDCE18E06F91}" srcOrd="0" destOrd="0" presId="urn:microsoft.com/office/officeart/2008/layout/AlternatingHexagons"/>
    <dgm:cxn modelId="{C64D4D15-C428-4F7D-AF75-C7978F29FC0E}" type="presParOf" srcId="{85DC5560-0A84-4E1D-B465-FDCE18E06F91}" destId="{282AD83C-038C-4944-BA54-B062297224DF}" srcOrd="0" destOrd="0" presId="urn:microsoft.com/office/officeart/2008/layout/AlternatingHexagons"/>
    <dgm:cxn modelId="{3A71D890-3100-4347-8327-9627E94639F2}" type="presParOf" srcId="{85DC5560-0A84-4E1D-B465-FDCE18E06F91}" destId="{A3AC37B5-9EE1-471F-821B-627BAE1B291F}" srcOrd="1" destOrd="0" presId="urn:microsoft.com/office/officeart/2008/layout/AlternatingHexagons"/>
    <dgm:cxn modelId="{913694B2-834C-4C52-9ED5-A4AF15109EB6}" type="presParOf" srcId="{85DC5560-0A84-4E1D-B465-FDCE18E06F91}" destId="{9646CDDD-1063-4A89-96E5-4D5265B03BBB}" srcOrd="2" destOrd="0" presId="urn:microsoft.com/office/officeart/2008/layout/AlternatingHexagons"/>
    <dgm:cxn modelId="{A55EDE94-3B57-46D1-BAB5-64FE44F7140C}" type="presParOf" srcId="{85DC5560-0A84-4E1D-B465-FDCE18E06F91}" destId="{07FF09A1-DD76-4E8D-8C1E-0D01A7A93C78}" srcOrd="3" destOrd="0" presId="urn:microsoft.com/office/officeart/2008/layout/AlternatingHexagons"/>
    <dgm:cxn modelId="{93952042-13DE-4B39-BC99-7F25A904AE75}" type="presParOf" srcId="{85DC5560-0A84-4E1D-B465-FDCE18E06F91}" destId="{4669AD0E-71F8-487D-B985-01C512F17A70}" srcOrd="4" destOrd="0" presId="urn:microsoft.com/office/officeart/2008/layout/AlternatingHexagons"/>
    <dgm:cxn modelId="{887921F8-E08C-4AD7-9B80-92F0D853BAD3}" type="presParOf" srcId="{585A3D90-7E02-4E5A-BBFB-6A627FBC1D5A}" destId="{2FC33EB2-A88E-4282-8862-DF8AF315ABD3}" srcOrd="1" destOrd="0" presId="urn:microsoft.com/office/officeart/2008/layout/AlternatingHexagons"/>
    <dgm:cxn modelId="{0F307375-FA04-46F2-9846-C64A6E824219}" type="presParOf" srcId="{585A3D90-7E02-4E5A-BBFB-6A627FBC1D5A}" destId="{704CBD0D-12F2-42C0-A6BC-2C4ECAF861DD}" srcOrd="2" destOrd="0" presId="urn:microsoft.com/office/officeart/2008/layout/AlternatingHexagons"/>
    <dgm:cxn modelId="{AE1CE013-C9F9-4367-9E88-70EF3CC68A4D}" type="presParOf" srcId="{704CBD0D-12F2-42C0-A6BC-2C4ECAF861DD}" destId="{3D04E087-3E32-4C36-9DB6-5B369F343CF5}" srcOrd="0" destOrd="0" presId="urn:microsoft.com/office/officeart/2008/layout/AlternatingHexagons"/>
    <dgm:cxn modelId="{EA602353-7A1B-405B-9936-A26B05652365}" type="presParOf" srcId="{704CBD0D-12F2-42C0-A6BC-2C4ECAF861DD}" destId="{A3D9421C-99D4-4317-BDA2-9CD041A266AD}" srcOrd="1" destOrd="0" presId="urn:microsoft.com/office/officeart/2008/layout/AlternatingHexagons"/>
    <dgm:cxn modelId="{71C4198A-D8CA-4030-9746-62C84BD448CD}" type="presParOf" srcId="{704CBD0D-12F2-42C0-A6BC-2C4ECAF861DD}" destId="{C103D325-B8C5-44A1-9755-9A64EDB4BF6A}" srcOrd="2" destOrd="0" presId="urn:microsoft.com/office/officeart/2008/layout/AlternatingHexagons"/>
    <dgm:cxn modelId="{1F6E6D62-7C69-4839-B933-93C1835DE048}" type="presParOf" srcId="{704CBD0D-12F2-42C0-A6BC-2C4ECAF861DD}" destId="{5E2E43FC-5810-4343-B251-A75ECC66B828}" srcOrd="3" destOrd="0" presId="urn:microsoft.com/office/officeart/2008/layout/AlternatingHexagons"/>
    <dgm:cxn modelId="{52A9D347-D69B-4C0B-A0AF-330762661839}" type="presParOf" srcId="{704CBD0D-12F2-42C0-A6BC-2C4ECAF861DD}" destId="{72F3BCA7-ED4A-4299-A47B-013FAA106B7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AD83C-038C-4944-BA54-B062297224DF}">
      <dsp:nvSpPr>
        <dsp:cNvPr id="0" name=""/>
        <dsp:cNvSpPr/>
      </dsp:nvSpPr>
      <dsp:spPr>
        <a:xfrm rot="5400000">
          <a:off x="2079387" y="528822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Open Standards</a:t>
          </a:r>
        </a:p>
      </dsp:txBody>
      <dsp:txXfrm rot="-5400000">
        <a:off x="2353308" y="652872"/>
        <a:ext cx="817839" cy="940043"/>
      </dsp:txXfrm>
    </dsp:sp>
    <dsp:sp modelId="{A3AC37B5-9EE1-471F-821B-627BAE1B291F}">
      <dsp:nvSpPr>
        <dsp:cNvPr id="0" name=""/>
        <dsp:cNvSpPr/>
      </dsp:nvSpPr>
      <dsp:spPr>
        <a:xfrm>
          <a:off x="3392353" y="713189"/>
          <a:ext cx="1524101" cy="81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Untrusted or proprietary technologies</a:t>
          </a:r>
        </a:p>
      </dsp:txBody>
      <dsp:txXfrm>
        <a:off x="3392353" y="713189"/>
        <a:ext cx="1524101" cy="819409"/>
      </dsp:txXfrm>
    </dsp:sp>
    <dsp:sp modelId="{4669AD0E-71F8-487D-B985-01C512F17A70}">
      <dsp:nvSpPr>
        <dsp:cNvPr id="0" name=""/>
        <dsp:cNvSpPr/>
      </dsp:nvSpPr>
      <dsp:spPr>
        <a:xfrm rot="5400000">
          <a:off x="796192" y="528822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70113" y="652872"/>
        <a:ext cx="817839" cy="940043"/>
      </dsp:txXfrm>
    </dsp:sp>
    <dsp:sp modelId="{3D04E087-3E32-4C36-9DB6-5B369F343CF5}">
      <dsp:nvSpPr>
        <dsp:cNvPr id="0" name=""/>
        <dsp:cNvSpPr/>
      </dsp:nvSpPr>
      <dsp:spPr>
        <a:xfrm rot="5400000">
          <a:off x="1435331" y="1688013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Optional Controls</a:t>
          </a:r>
        </a:p>
      </dsp:txBody>
      <dsp:txXfrm rot="-5400000">
        <a:off x="1709252" y="1812063"/>
        <a:ext cx="817839" cy="940043"/>
      </dsp:txXfrm>
    </dsp:sp>
    <dsp:sp modelId="{A3D9421C-99D4-4317-BDA2-9CD041A266AD}">
      <dsp:nvSpPr>
        <dsp:cNvPr id="0" name=""/>
        <dsp:cNvSpPr/>
      </dsp:nvSpPr>
      <dsp:spPr>
        <a:xfrm>
          <a:off x="0" y="1872380"/>
          <a:ext cx="1474936" cy="81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Information not encrypted or protected</a:t>
          </a:r>
        </a:p>
      </dsp:txBody>
      <dsp:txXfrm>
        <a:off x="0" y="1872380"/>
        <a:ext cx="1474936" cy="819409"/>
      </dsp:txXfrm>
    </dsp:sp>
    <dsp:sp modelId="{72F3BCA7-ED4A-4299-A47B-013FAA106B78}">
      <dsp:nvSpPr>
        <dsp:cNvPr id="0" name=""/>
        <dsp:cNvSpPr/>
      </dsp:nvSpPr>
      <dsp:spPr>
        <a:xfrm rot="5400000">
          <a:off x="2718526" y="1688013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92447" y="1812063"/>
        <a:ext cx="817839" cy="940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AD83C-038C-4944-BA54-B062297224DF}">
      <dsp:nvSpPr>
        <dsp:cNvPr id="0" name=""/>
        <dsp:cNvSpPr/>
      </dsp:nvSpPr>
      <dsp:spPr>
        <a:xfrm rot="5400000">
          <a:off x="2079387" y="528822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Counterfeit Components</a:t>
          </a:r>
        </a:p>
      </dsp:txBody>
      <dsp:txXfrm rot="-5400000">
        <a:off x="2353308" y="652872"/>
        <a:ext cx="817839" cy="940043"/>
      </dsp:txXfrm>
    </dsp:sp>
    <dsp:sp modelId="{A3AC37B5-9EE1-471F-821B-627BAE1B291F}">
      <dsp:nvSpPr>
        <dsp:cNvPr id="0" name=""/>
        <dsp:cNvSpPr/>
      </dsp:nvSpPr>
      <dsp:spPr>
        <a:xfrm>
          <a:off x="3392353" y="713189"/>
          <a:ext cx="1524101" cy="81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Poor quality or security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Potential infiltration</a:t>
          </a:r>
        </a:p>
      </dsp:txBody>
      <dsp:txXfrm>
        <a:off x="3392353" y="713189"/>
        <a:ext cx="1524101" cy="819409"/>
      </dsp:txXfrm>
    </dsp:sp>
    <dsp:sp modelId="{4669AD0E-71F8-487D-B985-01C512F17A70}">
      <dsp:nvSpPr>
        <dsp:cNvPr id="0" name=""/>
        <dsp:cNvSpPr/>
      </dsp:nvSpPr>
      <dsp:spPr>
        <a:xfrm rot="5400000">
          <a:off x="796192" y="528822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70113" y="652872"/>
        <a:ext cx="817839" cy="940043"/>
      </dsp:txXfrm>
    </dsp:sp>
    <dsp:sp modelId="{3D04E087-3E32-4C36-9DB6-5B369F343CF5}">
      <dsp:nvSpPr>
        <dsp:cNvPr id="0" name=""/>
        <dsp:cNvSpPr/>
      </dsp:nvSpPr>
      <dsp:spPr>
        <a:xfrm rot="5400000">
          <a:off x="1435331" y="1688013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Inherited Components</a:t>
          </a:r>
        </a:p>
      </dsp:txBody>
      <dsp:txXfrm rot="-5400000">
        <a:off x="1709252" y="1812063"/>
        <a:ext cx="817839" cy="940043"/>
      </dsp:txXfrm>
    </dsp:sp>
    <dsp:sp modelId="{A3D9421C-99D4-4317-BDA2-9CD041A266AD}">
      <dsp:nvSpPr>
        <dsp:cNvPr id="0" name=""/>
        <dsp:cNvSpPr/>
      </dsp:nvSpPr>
      <dsp:spPr>
        <a:xfrm>
          <a:off x="0" y="1872380"/>
          <a:ext cx="1474936" cy="81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Suppliers of suppliers</a:t>
          </a:r>
        </a:p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Legacy component issue</a:t>
          </a:r>
        </a:p>
      </dsp:txBody>
      <dsp:txXfrm>
        <a:off x="0" y="1872380"/>
        <a:ext cx="1474936" cy="819409"/>
      </dsp:txXfrm>
    </dsp:sp>
    <dsp:sp modelId="{72F3BCA7-ED4A-4299-A47B-013FAA106B78}">
      <dsp:nvSpPr>
        <dsp:cNvPr id="0" name=""/>
        <dsp:cNvSpPr/>
      </dsp:nvSpPr>
      <dsp:spPr>
        <a:xfrm rot="5400000">
          <a:off x="2718526" y="1688013"/>
          <a:ext cx="1365681" cy="118814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92447" y="1812063"/>
        <a:ext cx="817839" cy="94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41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6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5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6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853039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Policies and Standards, Supply Chain, and Architecture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Infrastructure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Threat Vectors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459665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679829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569747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53264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Policies &amp; Standards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Global standards-setting body influence and security focus.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642726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Supply Chain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User equipment, hardware, and software vulnerabilities.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752809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Systems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Architecture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Design, complexity, and implementation.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Freeform 200">
            <a:extLst>
              <a:ext uri="{FF2B5EF4-FFF2-40B4-BE49-F238E27FC236}">
                <a16:creationId xmlns:a16="http://schemas.microsoft.com/office/drawing/2014/main" id="{DE827081-A9D2-4B36-A285-833B048BFFD0}"/>
              </a:ext>
            </a:extLst>
          </p:cNvPr>
          <p:cNvSpPr>
            <a:spLocks noEditPoints="1"/>
          </p:cNvSpPr>
          <p:nvPr/>
        </p:nvSpPr>
        <p:spPr bwMode="auto">
          <a:xfrm>
            <a:off x="6396011" y="1716827"/>
            <a:ext cx="600211" cy="642444"/>
          </a:xfrm>
          <a:custGeom>
            <a:avLst/>
            <a:gdLst>
              <a:gd name="T0" fmla="*/ 855 w 3416"/>
              <a:gd name="T1" fmla="*/ 1439 h 3059"/>
              <a:gd name="T2" fmla="*/ 268 w 3416"/>
              <a:gd name="T3" fmla="*/ 1731 h 3059"/>
              <a:gd name="T4" fmla="*/ 855 w 3416"/>
              <a:gd name="T5" fmla="*/ 2022 h 3059"/>
              <a:gd name="T6" fmla="*/ 1441 w 3416"/>
              <a:gd name="T7" fmla="*/ 1731 h 3059"/>
              <a:gd name="T8" fmla="*/ 855 w 3416"/>
              <a:gd name="T9" fmla="*/ 1439 h 3059"/>
              <a:gd name="T10" fmla="*/ 2560 w 3416"/>
              <a:gd name="T11" fmla="*/ 1434 h 3059"/>
              <a:gd name="T12" fmla="*/ 1975 w 3416"/>
              <a:gd name="T13" fmla="*/ 1726 h 3059"/>
              <a:gd name="T14" fmla="*/ 2560 w 3416"/>
              <a:gd name="T15" fmla="*/ 2018 h 3059"/>
              <a:gd name="T16" fmla="*/ 3146 w 3416"/>
              <a:gd name="T17" fmla="*/ 1726 h 3059"/>
              <a:gd name="T18" fmla="*/ 2560 w 3416"/>
              <a:gd name="T19" fmla="*/ 1434 h 3059"/>
              <a:gd name="T20" fmla="*/ 1709 w 3416"/>
              <a:gd name="T21" fmla="*/ 134 h 3059"/>
              <a:gd name="T22" fmla="*/ 1125 w 3416"/>
              <a:gd name="T23" fmla="*/ 426 h 3059"/>
              <a:gd name="T24" fmla="*/ 1709 w 3416"/>
              <a:gd name="T25" fmla="*/ 718 h 3059"/>
              <a:gd name="T26" fmla="*/ 2296 w 3416"/>
              <a:gd name="T27" fmla="*/ 426 h 3059"/>
              <a:gd name="T28" fmla="*/ 1709 w 3416"/>
              <a:gd name="T29" fmla="*/ 134 h 3059"/>
              <a:gd name="T30" fmla="*/ 1709 w 3416"/>
              <a:gd name="T31" fmla="*/ 0 h 3059"/>
              <a:gd name="T32" fmla="*/ 1709 w 3416"/>
              <a:gd name="T33" fmla="*/ 0 h 3059"/>
              <a:gd name="T34" fmla="*/ 2565 w 3416"/>
              <a:gd name="T35" fmla="*/ 426 h 3059"/>
              <a:gd name="T36" fmla="*/ 2565 w 3416"/>
              <a:gd name="T37" fmla="*/ 1303 h 3059"/>
              <a:gd name="T38" fmla="*/ 3416 w 3416"/>
              <a:gd name="T39" fmla="*/ 1726 h 3059"/>
              <a:gd name="T40" fmla="*/ 3416 w 3416"/>
              <a:gd name="T41" fmla="*/ 2629 h 3059"/>
              <a:gd name="T42" fmla="*/ 2560 w 3416"/>
              <a:gd name="T43" fmla="*/ 3055 h 3059"/>
              <a:gd name="T44" fmla="*/ 1709 w 3416"/>
              <a:gd name="T45" fmla="*/ 2631 h 3059"/>
              <a:gd name="T46" fmla="*/ 1709 w 3416"/>
              <a:gd name="T47" fmla="*/ 2633 h 3059"/>
              <a:gd name="T48" fmla="*/ 855 w 3416"/>
              <a:gd name="T49" fmla="*/ 3059 h 3059"/>
              <a:gd name="T50" fmla="*/ 0 w 3416"/>
              <a:gd name="T51" fmla="*/ 2633 h 3059"/>
              <a:gd name="T52" fmla="*/ 0 w 3416"/>
              <a:gd name="T53" fmla="*/ 1731 h 3059"/>
              <a:gd name="T54" fmla="*/ 855 w 3416"/>
              <a:gd name="T55" fmla="*/ 1305 h 3059"/>
              <a:gd name="T56" fmla="*/ 855 w 3416"/>
              <a:gd name="T57" fmla="*/ 426 h 3059"/>
              <a:gd name="T58" fmla="*/ 1709 w 3416"/>
              <a:gd name="T59" fmla="*/ 0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16" h="3059">
                <a:moveTo>
                  <a:pt x="855" y="1439"/>
                </a:moveTo>
                <a:lnTo>
                  <a:pt x="268" y="1731"/>
                </a:lnTo>
                <a:lnTo>
                  <a:pt x="855" y="2022"/>
                </a:lnTo>
                <a:lnTo>
                  <a:pt x="1441" y="1731"/>
                </a:lnTo>
                <a:lnTo>
                  <a:pt x="855" y="1439"/>
                </a:lnTo>
                <a:close/>
                <a:moveTo>
                  <a:pt x="2560" y="1434"/>
                </a:moveTo>
                <a:lnTo>
                  <a:pt x="1975" y="1726"/>
                </a:lnTo>
                <a:lnTo>
                  <a:pt x="2560" y="2018"/>
                </a:lnTo>
                <a:lnTo>
                  <a:pt x="3146" y="1726"/>
                </a:lnTo>
                <a:lnTo>
                  <a:pt x="2560" y="1434"/>
                </a:lnTo>
                <a:close/>
                <a:moveTo>
                  <a:pt x="1709" y="134"/>
                </a:moveTo>
                <a:lnTo>
                  <a:pt x="1125" y="426"/>
                </a:lnTo>
                <a:lnTo>
                  <a:pt x="1709" y="718"/>
                </a:lnTo>
                <a:lnTo>
                  <a:pt x="2296" y="426"/>
                </a:lnTo>
                <a:lnTo>
                  <a:pt x="1709" y="134"/>
                </a:lnTo>
                <a:close/>
                <a:moveTo>
                  <a:pt x="1709" y="0"/>
                </a:moveTo>
                <a:lnTo>
                  <a:pt x="1709" y="0"/>
                </a:lnTo>
                <a:lnTo>
                  <a:pt x="2565" y="426"/>
                </a:lnTo>
                <a:lnTo>
                  <a:pt x="2565" y="1303"/>
                </a:lnTo>
                <a:lnTo>
                  <a:pt x="3416" y="1726"/>
                </a:lnTo>
                <a:lnTo>
                  <a:pt x="3416" y="2629"/>
                </a:lnTo>
                <a:lnTo>
                  <a:pt x="2560" y="3055"/>
                </a:lnTo>
                <a:lnTo>
                  <a:pt x="1709" y="2631"/>
                </a:lnTo>
                <a:lnTo>
                  <a:pt x="1709" y="2633"/>
                </a:lnTo>
                <a:lnTo>
                  <a:pt x="855" y="3059"/>
                </a:lnTo>
                <a:lnTo>
                  <a:pt x="0" y="2633"/>
                </a:lnTo>
                <a:lnTo>
                  <a:pt x="0" y="1731"/>
                </a:lnTo>
                <a:lnTo>
                  <a:pt x="855" y="1305"/>
                </a:lnTo>
                <a:lnTo>
                  <a:pt x="855" y="426"/>
                </a:lnTo>
                <a:lnTo>
                  <a:pt x="170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06">
            <a:extLst>
              <a:ext uri="{FF2B5EF4-FFF2-40B4-BE49-F238E27FC236}">
                <a16:creationId xmlns:a16="http://schemas.microsoft.com/office/drawing/2014/main" id="{4FEAC5A5-4045-477C-8C91-CD97B6EE16F7}"/>
              </a:ext>
            </a:extLst>
          </p:cNvPr>
          <p:cNvSpPr>
            <a:spLocks noEditPoints="1"/>
          </p:cNvSpPr>
          <p:nvPr/>
        </p:nvSpPr>
        <p:spPr bwMode="auto">
          <a:xfrm>
            <a:off x="4286213" y="1750010"/>
            <a:ext cx="738692" cy="661316"/>
          </a:xfrm>
          <a:custGeom>
            <a:avLst/>
            <a:gdLst>
              <a:gd name="T0" fmla="*/ 2897 w 3542"/>
              <a:gd name="T1" fmla="*/ 2622 h 3207"/>
              <a:gd name="T2" fmla="*/ 2917 w 3542"/>
              <a:gd name="T3" fmla="*/ 2855 h 3207"/>
              <a:gd name="T4" fmla="*/ 3142 w 3542"/>
              <a:gd name="T5" fmla="*/ 2915 h 3207"/>
              <a:gd name="T6" fmla="*/ 3273 w 3542"/>
              <a:gd name="T7" fmla="*/ 2725 h 3207"/>
              <a:gd name="T8" fmla="*/ 3142 w 3542"/>
              <a:gd name="T9" fmla="*/ 2534 h 3207"/>
              <a:gd name="T10" fmla="*/ 2088 w 3542"/>
              <a:gd name="T11" fmla="*/ 2570 h 3207"/>
              <a:gd name="T12" fmla="*/ 2029 w 3542"/>
              <a:gd name="T13" fmla="*/ 2795 h 3207"/>
              <a:gd name="T14" fmla="*/ 2218 w 3542"/>
              <a:gd name="T15" fmla="*/ 2926 h 3207"/>
              <a:gd name="T16" fmla="*/ 2406 w 3542"/>
              <a:gd name="T17" fmla="*/ 2795 h 3207"/>
              <a:gd name="T18" fmla="*/ 2347 w 3542"/>
              <a:gd name="T19" fmla="*/ 2570 h 3207"/>
              <a:gd name="T20" fmla="*/ 1292 w 3542"/>
              <a:gd name="T21" fmla="*/ 2534 h 3207"/>
              <a:gd name="T22" fmla="*/ 1161 w 3542"/>
              <a:gd name="T23" fmla="*/ 2725 h 3207"/>
              <a:gd name="T24" fmla="*/ 1292 w 3542"/>
              <a:gd name="T25" fmla="*/ 2915 h 3207"/>
              <a:gd name="T26" fmla="*/ 1518 w 3542"/>
              <a:gd name="T27" fmla="*/ 2855 h 3207"/>
              <a:gd name="T28" fmla="*/ 1537 w 3542"/>
              <a:gd name="T29" fmla="*/ 2622 h 3207"/>
              <a:gd name="T30" fmla="*/ 452 w 3542"/>
              <a:gd name="T31" fmla="*/ 2522 h 3207"/>
              <a:gd name="T32" fmla="*/ 262 w 3542"/>
              <a:gd name="T33" fmla="*/ 2654 h 3207"/>
              <a:gd name="T34" fmla="*/ 322 w 3542"/>
              <a:gd name="T35" fmla="*/ 2879 h 3207"/>
              <a:gd name="T36" fmla="*/ 553 w 3542"/>
              <a:gd name="T37" fmla="*/ 2899 h 3207"/>
              <a:gd name="T38" fmla="*/ 649 w 3542"/>
              <a:gd name="T39" fmla="*/ 2688 h 3207"/>
              <a:gd name="T40" fmla="*/ 487 w 3542"/>
              <a:gd name="T41" fmla="*/ 2525 h 3207"/>
              <a:gd name="T42" fmla="*/ 2074 w 3542"/>
              <a:gd name="T43" fmla="*/ 2242 h 3207"/>
              <a:gd name="T44" fmla="*/ 2655 w 3542"/>
              <a:gd name="T45" fmla="*/ 2242 h 3207"/>
              <a:gd name="T46" fmla="*/ 3021 w 3542"/>
              <a:gd name="T47" fmla="*/ 2243 h 3207"/>
              <a:gd name="T48" fmla="*/ 3240 w 3542"/>
              <a:gd name="T49" fmla="*/ 2276 h 3207"/>
              <a:gd name="T50" fmla="*/ 3496 w 3542"/>
              <a:gd name="T51" fmla="*/ 2518 h 3207"/>
              <a:gd name="T52" fmla="*/ 3515 w 3542"/>
              <a:gd name="T53" fmla="*/ 2882 h 3207"/>
              <a:gd name="T54" fmla="*/ 3288 w 3542"/>
              <a:gd name="T55" fmla="*/ 3149 h 3207"/>
              <a:gd name="T56" fmla="*/ 3048 w 3542"/>
              <a:gd name="T57" fmla="*/ 3206 h 3207"/>
              <a:gd name="T58" fmla="*/ 2724 w 3542"/>
              <a:gd name="T59" fmla="*/ 3207 h 3207"/>
              <a:gd name="T60" fmla="*/ 2165 w 3542"/>
              <a:gd name="T61" fmla="*/ 3207 h 3207"/>
              <a:gd name="T62" fmla="*/ 1494 w 3542"/>
              <a:gd name="T63" fmla="*/ 3207 h 3207"/>
              <a:gd name="T64" fmla="*/ 831 w 3542"/>
              <a:gd name="T65" fmla="*/ 3207 h 3207"/>
              <a:gd name="T66" fmla="*/ 298 w 3542"/>
              <a:gd name="T67" fmla="*/ 3207 h 3207"/>
              <a:gd name="T68" fmla="*/ 17 w 3542"/>
              <a:gd name="T69" fmla="*/ 3206 h 3207"/>
              <a:gd name="T70" fmla="*/ 64 w 3542"/>
              <a:gd name="T71" fmla="*/ 2243 h 3207"/>
              <a:gd name="T72" fmla="*/ 430 w 3542"/>
              <a:gd name="T73" fmla="*/ 2242 h 3207"/>
              <a:gd name="T74" fmla="*/ 1012 w 3542"/>
              <a:gd name="T75" fmla="*/ 2242 h 3207"/>
              <a:gd name="T76" fmla="*/ 589 w 3542"/>
              <a:gd name="T77" fmla="*/ 1489 h 3207"/>
              <a:gd name="T78" fmla="*/ 3040 w 3542"/>
              <a:gd name="T79" fmla="*/ 642 h 3207"/>
              <a:gd name="T80" fmla="*/ 3457 w 3542"/>
              <a:gd name="T81" fmla="*/ 1118 h 3207"/>
              <a:gd name="T82" fmla="*/ 2977 w 3542"/>
              <a:gd name="T83" fmla="*/ 1531 h 3207"/>
              <a:gd name="T84" fmla="*/ 2465 w 3542"/>
              <a:gd name="T85" fmla="*/ 1311 h 3207"/>
              <a:gd name="T86" fmla="*/ 2465 w 3542"/>
              <a:gd name="T87" fmla="*/ 869 h 3207"/>
              <a:gd name="T88" fmla="*/ 2977 w 3542"/>
              <a:gd name="T89" fmla="*/ 649 h 3207"/>
              <a:gd name="T90" fmla="*/ 1575 w 3542"/>
              <a:gd name="T91" fmla="*/ 1223 h 3207"/>
              <a:gd name="T92" fmla="*/ 708 w 3542"/>
              <a:gd name="T93" fmla="*/ 1223 h 3207"/>
              <a:gd name="T94" fmla="*/ 1930 w 3542"/>
              <a:gd name="T95" fmla="*/ 3 h 3207"/>
              <a:gd name="T96" fmla="*/ 2202 w 3542"/>
              <a:gd name="T97" fmla="*/ 169 h 3207"/>
              <a:gd name="T98" fmla="*/ 2270 w 3542"/>
              <a:gd name="T99" fmla="*/ 1761 h 3207"/>
              <a:gd name="T100" fmla="*/ 2105 w 3542"/>
              <a:gd name="T101" fmla="*/ 2035 h 3207"/>
              <a:gd name="T102" fmla="*/ 354 w 3542"/>
              <a:gd name="T103" fmla="*/ 2103 h 3207"/>
              <a:gd name="T104" fmla="*/ 81 w 3542"/>
              <a:gd name="T105" fmla="*/ 1937 h 3207"/>
              <a:gd name="T106" fmla="*/ 14 w 3542"/>
              <a:gd name="T107" fmla="*/ 346 h 3207"/>
              <a:gd name="T108" fmla="*/ 179 w 3542"/>
              <a:gd name="T109" fmla="*/ 71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42" h="3207">
                <a:moveTo>
                  <a:pt x="3071" y="2522"/>
                </a:moveTo>
                <a:lnTo>
                  <a:pt x="3035" y="2525"/>
                </a:lnTo>
                <a:lnTo>
                  <a:pt x="3001" y="2534"/>
                </a:lnTo>
                <a:lnTo>
                  <a:pt x="2970" y="2549"/>
                </a:lnTo>
                <a:lnTo>
                  <a:pt x="2941" y="2570"/>
                </a:lnTo>
                <a:lnTo>
                  <a:pt x="2917" y="2594"/>
                </a:lnTo>
                <a:lnTo>
                  <a:pt x="2897" y="2622"/>
                </a:lnTo>
                <a:lnTo>
                  <a:pt x="2882" y="2654"/>
                </a:lnTo>
                <a:lnTo>
                  <a:pt x="2873" y="2688"/>
                </a:lnTo>
                <a:lnTo>
                  <a:pt x="2870" y="2725"/>
                </a:lnTo>
                <a:lnTo>
                  <a:pt x="2873" y="2760"/>
                </a:lnTo>
                <a:lnTo>
                  <a:pt x="2882" y="2795"/>
                </a:lnTo>
                <a:lnTo>
                  <a:pt x="2897" y="2826"/>
                </a:lnTo>
                <a:lnTo>
                  <a:pt x="2917" y="2855"/>
                </a:lnTo>
                <a:lnTo>
                  <a:pt x="2941" y="2879"/>
                </a:lnTo>
                <a:lnTo>
                  <a:pt x="2970" y="2899"/>
                </a:lnTo>
                <a:lnTo>
                  <a:pt x="3001" y="2915"/>
                </a:lnTo>
                <a:lnTo>
                  <a:pt x="3035" y="2923"/>
                </a:lnTo>
                <a:lnTo>
                  <a:pt x="3071" y="2926"/>
                </a:lnTo>
                <a:lnTo>
                  <a:pt x="3107" y="2923"/>
                </a:lnTo>
                <a:lnTo>
                  <a:pt x="3142" y="2915"/>
                </a:lnTo>
                <a:lnTo>
                  <a:pt x="3173" y="2899"/>
                </a:lnTo>
                <a:lnTo>
                  <a:pt x="3201" y="2879"/>
                </a:lnTo>
                <a:lnTo>
                  <a:pt x="3225" y="2855"/>
                </a:lnTo>
                <a:lnTo>
                  <a:pt x="3246" y="2826"/>
                </a:lnTo>
                <a:lnTo>
                  <a:pt x="3260" y="2795"/>
                </a:lnTo>
                <a:lnTo>
                  <a:pt x="3269" y="2760"/>
                </a:lnTo>
                <a:lnTo>
                  <a:pt x="3273" y="2725"/>
                </a:lnTo>
                <a:lnTo>
                  <a:pt x="3269" y="2688"/>
                </a:lnTo>
                <a:lnTo>
                  <a:pt x="3260" y="2654"/>
                </a:lnTo>
                <a:lnTo>
                  <a:pt x="3246" y="2622"/>
                </a:lnTo>
                <a:lnTo>
                  <a:pt x="3225" y="2594"/>
                </a:lnTo>
                <a:lnTo>
                  <a:pt x="3201" y="2570"/>
                </a:lnTo>
                <a:lnTo>
                  <a:pt x="3173" y="2549"/>
                </a:lnTo>
                <a:lnTo>
                  <a:pt x="3142" y="2534"/>
                </a:lnTo>
                <a:lnTo>
                  <a:pt x="3107" y="2525"/>
                </a:lnTo>
                <a:lnTo>
                  <a:pt x="3071" y="2522"/>
                </a:lnTo>
                <a:close/>
                <a:moveTo>
                  <a:pt x="2218" y="2522"/>
                </a:moveTo>
                <a:lnTo>
                  <a:pt x="2181" y="2525"/>
                </a:lnTo>
                <a:lnTo>
                  <a:pt x="2147" y="2534"/>
                </a:lnTo>
                <a:lnTo>
                  <a:pt x="2116" y="2549"/>
                </a:lnTo>
                <a:lnTo>
                  <a:pt x="2088" y="2570"/>
                </a:lnTo>
                <a:lnTo>
                  <a:pt x="2063" y="2594"/>
                </a:lnTo>
                <a:lnTo>
                  <a:pt x="2044" y="2622"/>
                </a:lnTo>
                <a:lnTo>
                  <a:pt x="2029" y="2654"/>
                </a:lnTo>
                <a:lnTo>
                  <a:pt x="2019" y="2688"/>
                </a:lnTo>
                <a:lnTo>
                  <a:pt x="2016" y="2725"/>
                </a:lnTo>
                <a:lnTo>
                  <a:pt x="2019" y="2760"/>
                </a:lnTo>
                <a:lnTo>
                  <a:pt x="2029" y="2795"/>
                </a:lnTo>
                <a:lnTo>
                  <a:pt x="2044" y="2826"/>
                </a:lnTo>
                <a:lnTo>
                  <a:pt x="2063" y="2855"/>
                </a:lnTo>
                <a:lnTo>
                  <a:pt x="2088" y="2879"/>
                </a:lnTo>
                <a:lnTo>
                  <a:pt x="2116" y="2899"/>
                </a:lnTo>
                <a:lnTo>
                  <a:pt x="2147" y="2915"/>
                </a:lnTo>
                <a:lnTo>
                  <a:pt x="2181" y="2923"/>
                </a:lnTo>
                <a:lnTo>
                  <a:pt x="2218" y="2926"/>
                </a:lnTo>
                <a:lnTo>
                  <a:pt x="2253" y="2923"/>
                </a:lnTo>
                <a:lnTo>
                  <a:pt x="2287" y="2915"/>
                </a:lnTo>
                <a:lnTo>
                  <a:pt x="2318" y="2899"/>
                </a:lnTo>
                <a:lnTo>
                  <a:pt x="2347" y="2879"/>
                </a:lnTo>
                <a:lnTo>
                  <a:pt x="2371" y="2855"/>
                </a:lnTo>
                <a:lnTo>
                  <a:pt x="2391" y="2826"/>
                </a:lnTo>
                <a:lnTo>
                  <a:pt x="2406" y="2795"/>
                </a:lnTo>
                <a:lnTo>
                  <a:pt x="2415" y="2760"/>
                </a:lnTo>
                <a:lnTo>
                  <a:pt x="2419" y="2725"/>
                </a:lnTo>
                <a:lnTo>
                  <a:pt x="2415" y="2688"/>
                </a:lnTo>
                <a:lnTo>
                  <a:pt x="2406" y="2654"/>
                </a:lnTo>
                <a:lnTo>
                  <a:pt x="2391" y="2622"/>
                </a:lnTo>
                <a:lnTo>
                  <a:pt x="2371" y="2594"/>
                </a:lnTo>
                <a:lnTo>
                  <a:pt x="2347" y="2570"/>
                </a:lnTo>
                <a:lnTo>
                  <a:pt x="2318" y="2549"/>
                </a:lnTo>
                <a:lnTo>
                  <a:pt x="2287" y="2534"/>
                </a:lnTo>
                <a:lnTo>
                  <a:pt x="2253" y="2525"/>
                </a:lnTo>
                <a:lnTo>
                  <a:pt x="2218" y="2522"/>
                </a:lnTo>
                <a:close/>
                <a:moveTo>
                  <a:pt x="1363" y="2522"/>
                </a:moveTo>
                <a:lnTo>
                  <a:pt x="1327" y="2525"/>
                </a:lnTo>
                <a:lnTo>
                  <a:pt x="1292" y="2534"/>
                </a:lnTo>
                <a:lnTo>
                  <a:pt x="1261" y="2549"/>
                </a:lnTo>
                <a:lnTo>
                  <a:pt x="1233" y="2570"/>
                </a:lnTo>
                <a:lnTo>
                  <a:pt x="1209" y="2594"/>
                </a:lnTo>
                <a:lnTo>
                  <a:pt x="1189" y="2622"/>
                </a:lnTo>
                <a:lnTo>
                  <a:pt x="1174" y="2654"/>
                </a:lnTo>
                <a:lnTo>
                  <a:pt x="1165" y="2688"/>
                </a:lnTo>
                <a:lnTo>
                  <a:pt x="1161" y="2725"/>
                </a:lnTo>
                <a:lnTo>
                  <a:pt x="1165" y="2760"/>
                </a:lnTo>
                <a:lnTo>
                  <a:pt x="1174" y="2795"/>
                </a:lnTo>
                <a:lnTo>
                  <a:pt x="1189" y="2826"/>
                </a:lnTo>
                <a:lnTo>
                  <a:pt x="1209" y="2855"/>
                </a:lnTo>
                <a:lnTo>
                  <a:pt x="1233" y="2879"/>
                </a:lnTo>
                <a:lnTo>
                  <a:pt x="1261" y="2899"/>
                </a:lnTo>
                <a:lnTo>
                  <a:pt x="1292" y="2915"/>
                </a:lnTo>
                <a:lnTo>
                  <a:pt x="1327" y="2923"/>
                </a:lnTo>
                <a:lnTo>
                  <a:pt x="1363" y="2926"/>
                </a:lnTo>
                <a:lnTo>
                  <a:pt x="1400" y="2923"/>
                </a:lnTo>
                <a:lnTo>
                  <a:pt x="1434" y="2915"/>
                </a:lnTo>
                <a:lnTo>
                  <a:pt x="1465" y="2899"/>
                </a:lnTo>
                <a:lnTo>
                  <a:pt x="1493" y="2879"/>
                </a:lnTo>
                <a:lnTo>
                  <a:pt x="1518" y="2855"/>
                </a:lnTo>
                <a:lnTo>
                  <a:pt x="1537" y="2826"/>
                </a:lnTo>
                <a:lnTo>
                  <a:pt x="1552" y="2795"/>
                </a:lnTo>
                <a:lnTo>
                  <a:pt x="1562" y="2760"/>
                </a:lnTo>
                <a:lnTo>
                  <a:pt x="1565" y="2725"/>
                </a:lnTo>
                <a:lnTo>
                  <a:pt x="1562" y="2688"/>
                </a:lnTo>
                <a:lnTo>
                  <a:pt x="1552" y="2654"/>
                </a:lnTo>
                <a:lnTo>
                  <a:pt x="1537" y="2622"/>
                </a:lnTo>
                <a:lnTo>
                  <a:pt x="1518" y="2594"/>
                </a:lnTo>
                <a:lnTo>
                  <a:pt x="1493" y="2570"/>
                </a:lnTo>
                <a:lnTo>
                  <a:pt x="1465" y="2549"/>
                </a:lnTo>
                <a:lnTo>
                  <a:pt x="1434" y="2534"/>
                </a:lnTo>
                <a:lnTo>
                  <a:pt x="1400" y="2525"/>
                </a:lnTo>
                <a:lnTo>
                  <a:pt x="1363" y="2522"/>
                </a:lnTo>
                <a:close/>
                <a:moveTo>
                  <a:pt x="452" y="2522"/>
                </a:moveTo>
                <a:lnTo>
                  <a:pt x="415" y="2525"/>
                </a:lnTo>
                <a:lnTo>
                  <a:pt x="381" y="2534"/>
                </a:lnTo>
                <a:lnTo>
                  <a:pt x="350" y="2549"/>
                </a:lnTo>
                <a:lnTo>
                  <a:pt x="322" y="2570"/>
                </a:lnTo>
                <a:lnTo>
                  <a:pt x="297" y="2594"/>
                </a:lnTo>
                <a:lnTo>
                  <a:pt x="277" y="2622"/>
                </a:lnTo>
                <a:lnTo>
                  <a:pt x="262" y="2654"/>
                </a:lnTo>
                <a:lnTo>
                  <a:pt x="253" y="2688"/>
                </a:lnTo>
                <a:lnTo>
                  <a:pt x="250" y="2725"/>
                </a:lnTo>
                <a:lnTo>
                  <a:pt x="253" y="2760"/>
                </a:lnTo>
                <a:lnTo>
                  <a:pt x="262" y="2795"/>
                </a:lnTo>
                <a:lnTo>
                  <a:pt x="277" y="2826"/>
                </a:lnTo>
                <a:lnTo>
                  <a:pt x="297" y="2855"/>
                </a:lnTo>
                <a:lnTo>
                  <a:pt x="322" y="2879"/>
                </a:lnTo>
                <a:lnTo>
                  <a:pt x="350" y="2899"/>
                </a:lnTo>
                <a:lnTo>
                  <a:pt x="381" y="2915"/>
                </a:lnTo>
                <a:lnTo>
                  <a:pt x="415" y="2923"/>
                </a:lnTo>
                <a:lnTo>
                  <a:pt x="452" y="2926"/>
                </a:lnTo>
                <a:lnTo>
                  <a:pt x="487" y="2923"/>
                </a:lnTo>
                <a:lnTo>
                  <a:pt x="522" y="2915"/>
                </a:lnTo>
                <a:lnTo>
                  <a:pt x="553" y="2899"/>
                </a:lnTo>
                <a:lnTo>
                  <a:pt x="582" y="2879"/>
                </a:lnTo>
                <a:lnTo>
                  <a:pt x="605" y="2855"/>
                </a:lnTo>
                <a:lnTo>
                  <a:pt x="626" y="2826"/>
                </a:lnTo>
                <a:lnTo>
                  <a:pt x="641" y="2795"/>
                </a:lnTo>
                <a:lnTo>
                  <a:pt x="649" y="2760"/>
                </a:lnTo>
                <a:lnTo>
                  <a:pt x="653" y="2725"/>
                </a:lnTo>
                <a:lnTo>
                  <a:pt x="649" y="2688"/>
                </a:lnTo>
                <a:lnTo>
                  <a:pt x="641" y="2654"/>
                </a:lnTo>
                <a:lnTo>
                  <a:pt x="626" y="2622"/>
                </a:lnTo>
                <a:lnTo>
                  <a:pt x="605" y="2594"/>
                </a:lnTo>
                <a:lnTo>
                  <a:pt x="582" y="2570"/>
                </a:lnTo>
                <a:lnTo>
                  <a:pt x="553" y="2549"/>
                </a:lnTo>
                <a:lnTo>
                  <a:pt x="522" y="2534"/>
                </a:lnTo>
                <a:lnTo>
                  <a:pt x="487" y="2525"/>
                </a:lnTo>
                <a:lnTo>
                  <a:pt x="452" y="2522"/>
                </a:lnTo>
                <a:close/>
                <a:moveTo>
                  <a:pt x="1592" y="2242"/>
                </a:moveTo>
                <a:lnTo>
                  <a:pt x="1691" y="2242"/>
                </a:lnTo>
                <a:lnTo>
                  <a:pt x="1788" y="2242"/>
                </a:lnTo>
                <a:lnTo>
                  <a:pt x="1885" y="2242"/>
                </a:lnTo>
                <a:lnTo>
                  <a:pt x="1979" y="2242"/>
                </a:lnTo>
                <a:lnTo>
                  <a:pt x="2074" y="2242"/>
                </a:lnTo>
                <a:lnTo>
                  <a:pt x="2165" y="2242"/>
                </a:lnTo>
                <a:lnTo>
                  <a:pt x="2255" y="2242"/>
                </a:lnTo>
                <a:lnTo>
                  <a:pt x="2342" y="2242"/>
                </a:lnTo>
                <a:lnTo>
                  <a:pt x="2426" y="2242"/>
                </a:lnTo>
                <a:lnTo>
                  <a:pt x="2506" y="2242"/>
                </a:lnTo>
                <a:lnTo>
                  <a:pt x="2584" y="2242"/>
                </a:lnTo>
                <a:lnTo>
                  <a:pt x="2655" y="2242"/>
                </a:lnTo>
                <a:lnTo>
                  <a:pt x="2724" y="2242"/>
                </a:lnTo>
                <a:lnTo>
                  <a:pt x="2787" y="2242"/>
                </a:lnTo>
                <a:lnTo>
                  <a:pt x="2846" y="2242"/>
                </a:lnTo>
                <a:lnTo>
                  <a:pt x="2899" y="2243"/>
                </a:lnTo>
                <a:lnTo>
                  <a:pt x="2946" y="2243"/>
                </a:lnTo>
                <a:lnTo>
                  <a:pt x="2987" y="2243"/>
                </a:lnTo>
                <a:lnTo>
                  <a:pt x="3021" y="2243"/>
                </a:lnTo>
                <a:lnTo>
                  <a:pt x="3048" y="2243"/>
                </a:lnTo>
                <a:lnTo>
                  <a:pt x="3069" y="2243"/>
                </a:lnTo>
                <a:lnTo>
                  <a:pt x="3082" y="2243"/>
                </a:lnTo>
                <a:lnTo>
                  <a:pt x="3086" y="2243"/>
                </a:lnTo>
                <a:lnTo>
                  <a:pt x="3140" y="2248"/>
                </a:lnTo>
                <a:lnTo>
                  <a:pt x="3191" y="2260"/>
                </a:lnTo>
                <a:lnTo>
                  <a:pt x="3240" y="2276"/>
                </a:lnTo>
                <a:lnTo>
                  <a:pt x="3288" y="2299"/>
                </a:lnTo>
                <a:lnTo>
                  <a:pt x="3332" y="2325"/>
                </a:lnTo>
                <a:lnTo>
                  <a:pt x="3372" y="2356"/>
                </a:lnTo>
                <a:lnTo>
                  <a:pt x="3409" y="2392"/>
                </a:lnTo>
                <a:lnTo>
                  <a:pt x="3442" y="2431"/>
                </a:lnTo>
                <a:lnTo>
                  <a:pt x="3471" y="2473"/>
                </a:lnTo>
                <a:lnTo>
                  <a:pt x="3496" y="2518"/>
                </a:lnTo>
                <a:lnTo>
                  <a:pt x="3515" y="2566"/>
                </a:lnTo>
                <a:lnTo>
                  <a:pt x="3530" y="2617"/>
                </a:lnTo>
                <a:lnTo>
                  <a:pt x="3539" y="2670"/>
                </a:lnTo>
                <a:lnTo>
                  <a:pt x="3542" y="2725"/>
                </a:lnTo>
                <a:lnTo>
                  <a:pt x="3539" y="2779"/>
                </a:lnTo>
                <a:lnTo>
                  <a:pt x="3530" y="2832"/>
                </a:lnTo>
                <a:lnTo>
                  <a:pt x="3515" y="2882"/>
                </a:lnTo>
                <a:lnTo>
                  <a:pt x="3496" y="2931"/>
                </a:lnTo>
                <a:lnTo>
                  <a:pt x="3471" y="2976"/>
                </a:lnTo>
                <a:lnTo>
                  <a:pt x="3442" y="3018"/>
                </a:lnTo>
                <a:lnTo>
                  <a:pt x="3409" y="3057"/>
                </a:lnTo>
                <a:lnTo>
                  <a:pt x="3372" y="3092"/>
                </a:lnTo>
                <a:lnTo>
                  <a:pt x="3332" y="3124"/>
                </a:lnTo>
                <a:lnTo>
                  <a:pt x="3288" y="3149"/>
                </a:lnTo>
                <a:lnTo>
                  <a:pt x="3240" y="3172"/>
                </a:lnTo>
                <a:lnTo>
                  <a:pt x="3191" y="3188"/>
                </a:lnTo>
                <a:lnTo>
                  <a:pt x="3140" y="3200"/>
                </a:lnTo>
                <a:lnTo>
                  <a:pt x="3086" y="3206"/>
                </a:lnTo>
                <a:lnTo>
                  <a:pt x="3082" y="3206"/>
                </a:lnTo>
                <a:lnTo>
                  <a:pt x="3069" y="3206"/>
                </a:lnTo>
                <a:lnTo>
                  <a:pt x="3048" y="3206"/>
                </a:lnTo>
                <a:lnTo>
                  <a:pt x="3021" y="3206"/>
                </a:lnTo>
                <a:lnTo>
                  <a:pt x="2987" y="3206"/>
                </a:lnTo>
                <a:lnTo>
                  <a:pt x="2946" y="3206"/>
                </a:lnTo>
                <a:lnTo>
                  <a:pt x="2899" y="3207"/>
                </a:lnTo>
                <a:lnTo>
                  <a:pt x="2846" y="3207"/>
                </a:lnTo>
                <a:lnTo>
                  <a:pt x="2787" y="3207"/>
                </a:lnTo>
                <a:lnTo>
                  <a:pt x="2724" y="3207"/>
                </a:lnTo>
                <a:lnTo>
                  <a:pt x="2655" y="3207"/>
                </a:lnTo>
                <a:lnTo>
                  <a:pt x="2584" y="3207"/>
                </a:lnTo>
                <a:lnTo>
                  <a:pt x="2506" y="3207"/>
                </a:lnTo>
                <a:lnTo>
                  <a:pt x="2426" y="3207"/>
                </a:lnTo>
                <a:lnTo>
                  <a:pt x="2342" y="3207"/>
                </a:lnTo>
                <a:lnTo>
                  <a:pt x="2255" y="3207"/>
                </a:lnTo>
                <a:lnTo>
                  <a:pt x="2165" y="3207"/>
                </a:lnTo>
                <a:lnTo>
                  <a:pt x="2074" y="3207"/>
                </a:lnTo>
                <a:lnTo>
                  <a:pt x="1979" y="3207"/>
                </a:lnTo>
                <a:lnTo>
                  <a:pt x="1885" y="3207"/>
                </a:lnTo>
                <a:lnTo>
                  <a:pt x="1788" y="3207"/>
                </a:lnTo>
                <a:lnTo>
                  <a:pt x="1691" y="3207"/>
                </a:lnTo>
                <a:lnTo>
                  <a:pt x="1592" y="3207"/>
                </a:lnTo>
                <a:lnTo>
                  <a:pt x="1494" y="3207"/>
                </a:lnTo>
                <a:lnTo>
                  <a:pt x="1396" y="3207"/>
                </a:lnTo>
                <a:lnTo>
                  <a:pt x="1299" y="3207"/>
                </a:lnTo>
                <a:lnTo>
                  <a:pt x="1202" y="3207"/>
                </a:lnTo>
                <a:lnTo>
                  <a:pt x="1107" y="3207"/>
                </a:lnTo>
                <a:lnTo>
                  <a:pt x="1012" y="3207"/>
                </a:lnTo>
                <a:lnTo>
                  <a:pt x="921" y="3207"/>
                </a:lnTo>
                <a:lnTo>
                  <a:pt x="831" y="3207"/>
                </a:lnTo>
                <a:lnTo>
                  <a:pt x="744" y="3207"/>
                </a:lnTo>
                <a:lnTo>
                  <a:pt x="660" y="3207"/>
                </a:lnTo>
                <a:lnTo>
                  <a:pt x="580" y="3207"/>
                </a:lnTo>
                <a:lnTo>
                  <a:pt x="503" y="3207"/>
                </a:lnTo>
                <a:lnTo>
                  <a:pt x="430" y="3207"/>
                </a:lnTo>
                <a:lnTo>
                  <a:pt x="362" y="3207"/>
                </a:lnTo>
                <a:lnTo>
                  <a:pt x="298" y="3207"/>
                </a:lnTo>
                <a:lnTo>
                  <a:pt x="240" y="3207"/>
                </a:lnTo>
                <a:lnTo>
                  <a:pt x="187" y="3207"/>
                </a:lnTo>
                <a:lnTo>
                  <a:pt x="141" y="3206"/>
                </a:lnTo>
                <a:lnTo>
                  <a:pt x="99" y="3206"/>
                </a:lnTo>
                <a:lnTo>
                  <a:pt x="64" y="3206"/>
                </a:lnTo>
                <a:lnTo>
                  <a:pt x="38" y="3206"/>
                </a:lnTo>
                <a:lnTo>
                  <a:pt x="17" y="3206"/>
                </a:lnTo>
                <a:lnTo>
                  <a:pt x="4" y="3206"/>
                </a:lnTo>
                <a:lnTo>
                  <a:pt x="0" y="3206"/>
                </a:lnTo>
                <a:lnTo>
                  <a:pt x="0" y="2243"/>
                </a:lnTo>
                <a:lnTo>
                  <a:pt x="4" y="2243"/>
                </a:lnTo>
                <a:lnTo>
                  <a:pt x="17" y="2243"/>
                </a:lnTo>
                <a:lnTo>
                  <a:pt x="38" y="2243"/>
                </a:lnTo>
                <a:lnTo>
                  <a:pt x="64" y="2243"/>
                </a:lnTo>
                <a:lnTo>
                  <a:pt x="99" y="2243"/>
                </a:lnTo>
                <a:lnTo>
                  <a:pt x="141" y="2243"/>
                </a:lnTo>
                <a:lnTo>
                  <a:pt x="187" y="2243"/>
                </a:lnTo>
                <a:lnTo>
                  <a:pt x="240" y="2242"/>
                </a:lnTo>
                <a:lnTo>
                  <a:pt x="298" y="2242"/>
                </a:lnTo>
                <a:lnTo>
                  <a:pt x="362" y="2242"/>
                </a:lnTo>
                <a:lnTo>
                  <a:pt x="430" y="2242"/>
                </a:lnTo>
                <a:lnTo>
                  <a:pt x="503" y="2242"/>
                </a:lnTo>
                <a:lnTo>
                  <a:pt x="580" y="2242"/>
                </a:lnTo>
                <a:lnTo>
                  <a:pt x="660" y="2242"/>
                </a:lnTo>
                <a:lnTo>
                  <a:pt x="744" y="2242"/>
                </a:lnTo>
                <a:lnTo>
                  <a:pt x="831" y="2242"/>
                </a:lnTo>
                <a:lnTo>
                  <a:pt x="921" y="2242"/>
                </a:lnTo>
                <a:lnTo>
                  <a:pt x="1012" y="2242"/>
                </a:lnTo>
                <a:lnTo>
                  <a:pt x="1107" y="2242"/>
                </a:lnTo>
                <a:lnTo>
                  <a:pt x="1202" y="2242"/>
                </a:lnTo>
                <a:lnTo>
                  <a:pt x="1299" y="2242"/>
                </a:lnTo>
                <a:lnTo>
                  <a:pt x="1396" y="2242"/>
                </a:lnTo>
                <a:lnTo>
                  <a:pt x="1494" y="2242"/>
                </a:lnTo>
                <a:lnTo>
                  <a:pt x="1592" y="2242"/>
                </a:lnTo>
                <a:close/>
                <a:moveTo>
                  <a:pt x="589" y="1489"/>
                </a:moveTo>
                <a:lnTo>
                  <a:pt x="589" y="1629"/>
                </a:lnTo>
                <a:lnTo>
                  <a:pt x="1694" y="1629"/>
                </a:lnTo>
                <a:lnTo>
                  <a:pt x="1694" y="1489"/>
                </a:lnTo>
                <a:lnTo>
                  <a:pt x="589" y="1489"/>
                </a:lnTo>
                <a:close/>
                <a:moveTo>
                  <a:pt x="3007" y="637"/>
                </a:moveTo>
                <a:lnTo>
                  <a:pt x="3024" y="637"/>
                </a:lnTo>
                <a:lnTo>
                  <a:pt x="3040" y="642"/>
                </a:lnTo>
                <a:lnTo>
                  <a:pt x="3055" y="653"/>
                </a:lnTo>
                <a:lnTo>
                  <a:pt x="3448" y="1049"/>
                </a:lnTo>
                <a:lnTo>
                  <a:pt x="3457" y="1061"/>
                </a:lnTo>
                <a:lnTo>
                  <a:pt x="3463" y="1075"/>
                </a:lnTo>
                <a:lnTo>
                  <a:pt x="3465" y="1090"/>
                </a:lnTo>
                <a:lnTo>
                  <a:pt x="3463" y="1105"/>
                </a:lnTo>
                <a:lnTo>
                  <a:pt x="3457" y="1118"/>
                </a:lnTo>
                <a:lnTo>
                  <a:pt x="3448" y="1131"/>
                </a:lnTo>
                <a:lnTo>
                  <a:pt x="3055" y="1526"/>
                </a:lnTo>
                <a:lnTo>
                  <a:pt x="3040" y="1537"/>
                </a:lnTo>
                <a:lnTo>
                  <a:pt x="3024" y="1542"/>
                </a:lnTo>
                <a:lnTo>
                  <a:pt x="3007" y="1542"/>
                </a:lnTo>
                <a:lnTo>
                  <a:pt x="2991" y="1538"/>
                </a:lnTo>
                <a:lnTo>
                  <a:pt x="2977" y="1531"/>
                </a:lnTo>
                <a:lnTo>
                  <a:pt x="2967" y="1519"/>
                </a:lnTo>
                <a:lnTo>
                  <a:pt x="2959" y="1503"/>
                </a:lnTo>
                <a:lnTo>
                  <a:pt x="2956" y="1485"/>
                </a:lnTo>
                <a:lnTo>
                  <a:pt x="2956" y="1321"/>
                </a:lnTo>
                <a:lnTo>
                  <a:pt x="2500" y="1321"/>
                </a:lnTo>
                <a:lnTo>
                  <a:pt x="2482" y="1318"/>
                </a:lnTo>
                <a:lnTo>
                  <a:pt x="2465" y="1311"/>
                </a:lnTo>
                <a:lnTo>
                  <a:pt x="2453" y="1298"/>
                </a:lnTo>
                <a:lnTo>
                  <a:pt x="2445" y="1282"/>
                </a:lnTo>
                <a:lnTo>
                  <a:pt x="2442" y="1263"/>
                </a:lnTo>
                <a:lnTo>
                  <a:pt x="2442" y="916"/>
                </a:lnTo>
                <a:lnTo>
                  <a:pt x="2445" y="898"/>
                </a:lnTo>
                <a:lnTo>
                  <a:pt x="2453" y="882"/>
                </a:lnTo>
                <a:lnTo>
                  <a:pt x="2465" y="869"/>
                </a:lnTo>
                <a:lnTo>
                  <a:pt x="2482" y="860"/>
                </a:lnTo>
                <a:lnTo>
                  <a:pt x="2500" y="858"/>
                </a:lnTo>
                <a:lnTo>
                  <a:pt x="2956" y="858"/>
                </a:lnTo>
                <a:lnTo>
                  <a:pt x="2956" y="694"/>
                </a:lnTo>
                <a:lnTo>
                  <a:pt x="2959" y="676"/>
                </a:lnTo>
                <a:lnTo>
                  <a:pt x="2967" y="661"/>
                </a:lnTo>
                <a:lnTo>
                  <a:pt x="2977" y="649"/>
                </a:lnTo>
                <a:lnTo>
                  <a:pt x="2991" y="640"/>
                </a:lnTo>
                <a:lnTo>
                  <a:pt x="3007" y="637"/>
                </a:lnTo>
                <a:close/>
                <a:moveTo>
                  <a:pt x="1497" y="460"/>
                </a:moveTo>
                <a:lnTo>
                  <a:pt x="1220" y="792"/>
                </a:lnTo>
                <a:lnTo>
                  <a:pt x="1421" y="792"/>
                </a:lnTo>
                <a:lnTo>
                  <a:pt x="1421" y="1223"/>
                </a:lnTo>
                <a:lnTo>
                  <a:pt x="1575" y="1223"/>
                </a:lnTo>
                <a:lnTo>
                  <a:pt x="1575" y="792"/>
                </a:lnTo>
                <a:lnTo>
                  <a:pt x="1774" y="792"/>
                </a:lnTo>
                <a:lnTo>
                  <a:pt x="1497" y="460"/>
                </a:lnTo>
                <a:close/>
                <a:moveTo>
                  <a:pt x="786" y="460"/>
                </a:moveTo>
                <a:lnTo>
                  <a:pt x="509" y="792"/>
                </a:lnTo>
                <a:lnTo>
                  <a:pt x="708" y="792"/>
                </a:lnTo>
                <a:lnTo>
                  <a:pt x="708" y="1223"/>
                </a:lnTo>
                <a:lnTo>
                  <a:pt x="863" y="1223"/>
                </a:lnTo>
                <a:lnTo>
                  <a:pt x="863" y="792"/>
                </a:lnTo>
                <a:lnTo>
                  <a:pt x="1063" y="792"/>
                </a:lnTo>
                <a:lnTo>
                  <a:pt x="786" y="460"/>
                </a:lnTo>
                <a:close/>
                <a:moveTo>
                  <a:pt x="404" y="0"/>
                </a:moveTo>
                <a:lnTo>
                  <a:pt x="1880" y="0"/>
                </a:lnTo>
                <a:lnTo>
                  <a:pt x="1930" y="3"/>
                </a:lnTo>
                <a:lnTo>
                  <a:pt x="1977" y="13"/>
                </a:lnTo>
                <a:lnTo>
                  <a:pt x="2022" y="27"/>
                </a:lnTo>
                <a:lnTo>
                  <a:pt x="2065" y="46"/>
                </a:lnTo>
                <a:lnTo>
                  <a:pt x="2105" y="71"/>
                </a:lnTo>
                <a:lnTo>
                  <a:pt x="2141" y="100"/>
                </a:lnTo>
                <a:lnTo>
                  <a:pt x="2174" y="133"/>
                </a:lnTo>
                <a:lnTo>
                  <a:pt x="2202" y="169"/>
                </a:lnTo>
                <a:lnTo>
                  <a:pt x="2227" y="209"/>
                </a:lnTo>
                <a:lnTo>
                  <a:pt x="2246" y="252"/>
                </a:lnTo>
                <a:lnTo>
                  <a:pt x="2262" y="297"/>
                </a:lnTo>
                <a:lnTo>
                  <a:pt x="2270" y="346"/>
                </a:lnTo>
                <a:lnTo>
                  <a:pt x="2273" y="396"/>
                </a:lnTo>
                <a:lnTo>
                  <a:pt x="2273" y="1712"/>
                </a:lnTo>
                <a:lnTo>
                  <a:pt x="2270" y="1761"/>
                </a:lnTo>
                <a:lnTo>
                  <a:pt x="2262" y="1809"/>
                </a:lnTo>
                <a:lnTo>
                  <a:pt x="2246" y="1854"/>
                </a:lnTo>
                <a:lnTo>
                  <a:pt x="2227" y="1897"/>
                </a:lnTo>
                <a:lnTo>
                  <a:pt x="2202" y="1937"/>
                </a:lnTo>
                <a:lnTo>
                  <a:pt x="2174" y="1974"/>
                </a:lnTo>
                <a:lnTo>
                  <a:pt x="2141" y="2006"/>
                </a:lnTo>
                <a:lnTo>
                  <a:pt x="2105" y="2035"/>
                </a:lnTo>
                <a:lnTo>
                  <a:pt x="2065" y="2060"/>
                </a:lnTo>
                <a:lnTo>
                  <a:pt x="2022" y="2079"/>
                </a:lnTo>
                <a:lnTo>
                  <a:pt x="1977" y="2094"/>
                </a:lnTo>
                <a:lnTo>
                  <a:pt x="1930" y="2103"/>
                </a:lnTo>
                <a:lnTo>
                  <a:pt x="1880" y="2106"/>
                </a:lnTo>
                <a:lnTo>
                  <a:pt x="404" y="2106"/>
                </a:lnTo>
                <a:lnTo>
                  <a:pt x="354" y="2103"/>
                </a:lnTo>
                <a:lnTo>
                  <a:pt x="307" y="2094"/>
                </a:lnTo>
                <a:lnTo>
                  <a:pt x="262" y="2079"/>
                </a:lnTo>
                <a:lnTo>
                  <a:pt x="219" y="2060"/>
                </a:lnTo>
                <a:lnTo>
                  <a:pt x="179" y="2035"/>
                </a:lnTo>
                <a:lnTo>
                  <a:pt x="143" y="2006"/>
                </a:lnTo>
                <a:lnTo>
                  <a:pt x="109" y="1974"/>
                </a:lnTo>
                <a:lnTo>
                  <a:pt x="81" y="1937"/>
                </a:lnTo>
                <a:lnTo>
                  <a:pt x="57" y="1897"/>
                </a:lnTo>
                <a:lnTo>
                  <a:pt x="36" y="1854"/>
                </a:lnTo>
                <a:lnTo>
                  <a:pt x="23" y="1809"/>
                </a:lnTo>
                <a:lnTo>
                  <a:pt x="14" y="1761"/>
                </a:lnTo>
                <a:lnTo>
                  <a:pt x="11" y="1712"/>
                </a:lnTo>
                <a:lnTo>
                  <a:pt x="11" y="396"/>
                </a:lnTo>
                <a:lnTo>
                  <a:pt x="14" y="346"/>
                </a:lnTo>
                <a:lnTo>
                  <a:pt x="23" y="297"/>
                </a:lnTo>
                <a:lnTo>
                  <a:pt x="36" y="252"/>
                </a:lnTo>
                <a:lnTo>
                  <a:pt x="57" y="209"/>
                </a:lnTo>
                <a:lnTo>
                  <a:pt x="81" y="169"/>
                </a:lnTo>
                <a:lnTo>
                  <a:pt x="109" y="133"/>
                </a:lnTo>
                <a:lnTo>
                  <a:pt x="143" y="100"/>
                </a:lnTo>
                <a:lnTo>
                  <a:pt x="179" y="71"/>
                </a:lnTo>
                <a:lnTo>
                  <a:pt x="219" y="46"/>
                </a:lnTo>
                <a:lnTo>
                  <a:pt x="262" y="27"/>
                </a:lnTo>
                <a:lnTo>
                  <a:pt x="307" y="13"/>
                </a:lnTo>
                <a:lnTo>
                  <a:pt x="354" y="3"/>
                </a:lnTo>
                <a:lnTo>
                  <a:pt x="4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47A40A-D837-4DEC-AB1A-C6CA9371DDA0}"/>
              </a:ext>
            </a:extLst>
          </p:cNvPr>
          <p:cNvGrpSpPr/>
          <p:nvPr/>
        </p:nvGrpSpPr>
        <p:grpSpPr>
          <a:xfrm>
            <a:off x="2048538" y="1726739"/>
            <a:ext cx="717426" cy="684587"/>
            <a:chOff x="715963" y="4289425"/>
            <a:chExt cx="444500" cy="441326"/>
          </a:xfrm>
          <a:solidFill>
            <a:schemeClr val="bg1"/>
          </a:solidFill>
        </p:grpSpPr>
        <p:sp>
          <p:nvSpPr>
            <p:cNvPr id="62" name="Freeform 278">
              <a:extLst>
                <a:ext uri="{FF2B5EF4-FFF2-40B4-BE49-F238E27FC236}">
                  <a16:creationId xmlns:a16="http://schemas.microsoft.com/office/drawing/2014/main" id="{6E4D7905-5D35-4767-8E2C-78FF72C7F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163" y="4491038"/>
              <a:ext cx="241300" cy="239713"/>
            </a:xfrm>
            <a:custGeom>
              <a:avLst/>
              <a:gdLst>
                <a:gd name="T0" fmla="*/ 583 w 1676"/>
                <a:gd name="T1" fmla="*/ 282 h 1813"/>
                <a:gd name="T2" fmla="*/ 454 w 1676"/>
                <a:gd name="T3" fmla="*/ 343 h 1813"/>
                <a:gd name="T4" fmla="*/ 345 w 1676"/>
                <a:gd name="T5" fmla="*/ 449 h 1813"/>
                <a:gd name="T6" fmla="*/ 275 w 1676"/>
                <a:gd name="T7" fmla="*/ 582 h 1813"/>
                <a:gd name="T8" fmla="*/ 247 w 1676"/>
                <a:gd name="T9" fmla="*/ 729 h 1813"/>
                <a:gd name="T10" fmla="*/ 261 w 1676"/>
                <a:gd name="T11" fmla="*/ 878 h 1813"/>
                <a:gd name="T12" fmla="*/ 317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4 w 1676"/>
                <a:gd name="T19" fmla="*/ 1242 h 1813"/>
                <a:gd name="T20" fmla="*/ 812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20 w 1676"/>
                <a:gd name="T27" fmla="*/ 927 h 1813"/>
                <a:gd name="T28" fmla="*/ 1148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6 w 1676"/>
                <a:gd name="T37" fmla="*/ 298 h 1813"/>
                <a:gd name="T38" fmla="*/ 721 w 1676"/>
                <a:gd name="T39" fmla="*/ 267 h 1813"/>
                <a:gd name="T40" fmla="*/ 726 w 1676"/>
                <a:gd name="T41" fmla="*/ 0 h 1813"/>
                <a:gd name="T42" fmla="*/ 892 w 1676"/>
                <a:gd name="T43" fmla="*/ 30 h 1813"/>
                <a:gd name="T44" fmla="*/ 1050 w 1676"/>
                <a:gd name="T45" fmla="*/ 103 h 1813"/>
                <a:gd name="T46" fmla="*/ 1191 w 1676"/>
                <a:gd name="T47" fmla="*/ 220 h 1813"/>
                <a:gd name="T48" fmla="*/ 1297 w 1676"/>
                <a:gd name="T49" fmla="*/ 369 h 1813"/>
                <a:gd name="T50" fmla="*/ 1365 w 1676"/>
                <a:gd name="T51" fmla="*/ 538 h 1813"/>
                <a:gd name="T52" fmla="*/ 1393 w 1676"/>
                <a:gd name="T53" fmla="*/ 715 h 1813"/>
                <a:gd name="T54" fmla="*/ 1382 w 1676"/>
                <a:gd name="T55" fmla="*/ 895 h 1813"/>
                <a:gd name="T56" fmla="*/ 1331 w 1676"/>
                <a:gd name="T57" fmla="*/ 1067 h 1813"/>
                <a:gd name="T58" fmla="*/ 1643 w 1676"/>
                <a:gd name="T59" fmla="*/ 1419 h 1813"/>
                <a:gd name="T60" fmla="*/ 1674 w 1676"/>
                <a:gd name="T61" fmla="*/ 1515 h 1813"/>
                <a:gd name="T62" fmla="*/ 1668 w 1676"/>
                <a:gd name="T63" fmla="*/ 1619 h 1813"/>
                <a:gd name="T64" fmla="*/ 1625 w 1676"/>
                <a:gd name="T65" fmla="*/ 1711 h 1813"/>
                <a:gd name="T66" fmla="*/ 1547 w 1676"/>
                <a:gd name="T67" fmla="*/ 1783 h 1813"/>
                <a:gd name="T68" fmla="*/ 1450 w 1676"/>
                <a:gd name="T69" fmla="*/ 1813 h 1813"/>
                <a:gd name="T70" fmla="*/ 1348 w 1676"/>
                <a:gd name="T71" fmla="*/ 1798 h 1813"/>
                <a:gd name="T72" fmla="*/ 1260 w 1676"/>
                <a:gd name="T73" fmla="*/ 1737 h 1813"/>
                <a:gd name="T74" fmla="*/ 881 w 1676"/>
                <a:gd name="T75" fmla="*/ 1483 h 1813"/>
                <a:gd name="T76" fmla="*/ 717 w 1676"/>
                <a:gd name="T77" fmla="*/ 1509 h 1813"/>
                <a:gd name="T78" fmla="*/ 551 w 1676"/>
                <a:gd name="T79" fmla="*/ 1493 h 1813"/>
                <a:gd name="T80" fmla="*/ 392 w 1676"/>
                <a:gd name="T81" fmla="*/ 1434 h 1813"/>
                <a:gd name="T82" fmla="*/ 248 w 1676"/>
                <a:gd name="T83" fmla="*/ 1332 h 1813"/>
                <a:gd name="T84" fmla="*/ 127 w 1676"/>
                <a:gd name="T85" fmla="*/ 1190 h 1813"/>
                <a:gd name="T86" fmla="*/ 46 w 1676"/>
                <a:gd name="T87" fmla="*/ 1025 h 1813"/>
                <a:gd name="T88" fmla="*/ 5 w 1676"/>
                <a:gd name="T89" fmla="*/ 846 h 1813"/>
                <a:gd name="T90" fmla="*/ 5 w 1676"/>
                <a:gd name="T91" fmla="*/ 663 h 1813"/>
                <a:gd name="T92" fmla="*/ 46 w 1676"/>
                <a:gd name="T93" fmla="*/ 485 h 1813"/>
                <a:gd name="T94" fmla="*/ 127 w 1676"/>
                <a:gd name="T95" fmla="*/ 319 h 1813"/>
                <a:gd name="T96" fmla="*/ 248 w 1676"/>
                <a:gd name="T97" fmla="*/ 177 h 1813"/>
                <a:gd name="T98" fmla="*/ 395 w 1676"/>
                <a:gd name="T99" fmla="*/ 74 h 1813"/>
                <a:gd name="T100" fmla="*/ 557 w 1676"/>
                <a:gd name="T101" fmla="*/ 1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4" y="267"/>
                  </a:moveTo>
                  <a:lnTo>
                    <a:pt x="628" y="272"/>
                  </a:lnTo>
                  <a:lnTo>
                    <a:pt x="583" y="282"/>
                  </a:lnTo>
                  <a:lnTo>
                    <a:pt x="538" y="298"/>
                  </a:lnTo>
                  <a:lnTo>
                    <a:pt x="495" y="318"/>
                  </a:lnTo>
                  <a:lnTo>
                    <a:pt x="454" y="343"/>
                  </a:lnTo>
                  <a:lnTo>
                    <a:pt x="414" y="374"/>
                  </a:lnTo>
                  <a:lnTo>
                    <a:pt x="378" y="410"/>
                  </a:lnTo>
                  <a:lnTo>
                    <a:pt x="345" y="449"/>
                  </a:lnTo>
                  <a:lnTo>
                    <a:pt x="317" y="491"/>
                  </a:lnTo>
                  <a:lnTo>
                    <a:pt x="294" y="536"/>
                  </a:lnTo>
                  <a:lnTo>
                    <a:pt x="275" y="582"/>
                  </a:lnTo>
                  <a:lnTo>
                    <a:pt x="261" y="630"/>
                  </a:lnTo>
                  <a:lnTo>
                    <a:pt x="252" y="680"/>
                  </a:lnTo>
                  <a:lnTo>
                    <a:pt x="247" y="729"/>
                  </a:lnTo>
                  <a:lnTo>
                    <a:pt x="247" y="779"/>
                  </a:lnTo>
                  <a:lnTo>
                    <a:pt x="252" y="829"/>
                  </a:lnTo>
                  <a:lnTo>
                    <a:pt x="261" y="878"/>
                  </a:lnTo>
                  <a:lnTo>
                    <a:pt x="275" y="927"/>
                  </a:lnTo>
                  <a:lnTo>
                    <a:pt x="294" y="974"/>
                  </a:lnTo>
                  <a:lnTo>
                    <a:pt x="317" y="1018"/>
                  </a:lnTo>
                  <a:lnTo>
                    <a:pt x="345" y="1061"/>
                  </a:lnTo>
                  <a:lnTo>
                    <a:pt x="378" y="1100"/>
                  </a:lnTo>
                  <a:lnTo>
                    <a:pt x="414" y="1136"/>
                  </a:lnTo>
                  <a:lnTo>
                    <a:pt x="454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3" y="1227"/>
                  </a:lnTo>
                  <a:lnTo>
                    <a:pt x="628" y="1237"/>
                  </a:lnTo>
                  <a:lnTo>
                    <a:pt x="674" y="1242"/>
                  </a:lnTo>
                  <a:lnTo>
                    <a:pt x="721" y="1242"/>
                  </a:lnTo>
                  <a:lnTo>
                    <a:pt x="766" y="1237"/>
                  </a:lnTo>
                  <a:lnTo>
                    <a:pt x="812" y="1227"/>
                  </a:lnTo>
                  <a:lnTo>
                    <a:pt x="856" y="1212"/>
                  </a:lnTo>
                  <a:lnTo>
                    <a:pt x="899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7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1" y="974"/>
                  </a:lnTo>
                  <a:lnTo>
                    <a:pt x="1120" y="927"/>
                  </a:lnTo>
                  <a:lnTo>
                    <a:pt x="1134" y="878"/>
                  </a:lnTo>
                  <a:lnTo>
                    <a:pt x="1143" y="829"/>
                  </a:lnTo>
                  <a:lnTo>
                    <a:pt x="1148" y="779"/>
                  </a:lnTo>
                  <a:lnTo>
                    <a:pt x="1148" y="729"/>
                  </a:lnTo>
                  <a:lnTo>
                    <a:pt x="1143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1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7" y="410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9" y="318"/>
                  </a:lnTo>
                  <a:lnTo>
                    <a:pt x="856" y="298"/>
                  </a:lnTo>
                  <a:lnTo>
                    <a:pt x="812" y="282"/>
                  </a:lnTo>
                  <a:lnTo>
                    <a:pt x="766" y="272"/>
                  </a:lnTo>
                  <a:lnTo>
                    <a:pt x="721" y="267"/>
                  </a:lnTo>
                  <a:lnTo>
                    <a:pt x="674" y="267"/>
                  </a:lnTo>
                  <a:close/>
                  <a:moveTo>
                    <a:pt x="669" y="0"/>
                  </a:moveTo>
                  <a:lnTo>
                    <a:pt x="726" y="0"/>
                  </a:lnTo>
                  <a:lnTo>
                    <a:pt x="782" y="5"/>
                  </a:lnTo>
                  <a:lnTo>
                    <a:pt x="837" y="15"/>
                  </a:lnTo>
                  <a:lnTo>
                    <a:pt x="892" y="30"/>
                  </a:lnTo>
                  <a:lnTo>
                    <a:pt x="947" y="50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8"/>
                  </a:lnTo>
                  <a:lnTo>
                    <a:pt x="1146" y="177"/>
                  </a:lnTo>
                  <a:lnTo>
                    <a:pt x="1191" y="220"/>
                  </a:lnTo>
                  <a:lnTo>
                    <a:pt x="1231" y="268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7" y="480"/>
                  </a:lnTo>
                  <a:lnTo>
                    <a:pt x="1365" y="538"/>
                  </a:lnTo>
                  <a:lnTo>
                    <a:pt x="1378" y="596"/>
                  </a:lnTo>
                  <a:lnTo>
                    <a:pt x="1388" y="655"/>
                  </a:lnTo>
                  <a:lnTo>
                    <a:pt x="1393" y="715"/>
                  </a:lnTo>
                  <a:lnTo>
                    <a:pt x="1393" y="775"/>
                  </a:lnTo>
                  <a:lnTo>
                    <a:pt x="1390" y="835"/>
                  </a:lnTo>
                  <a:lnTo>
                    <a:pt x="1382" y="895"/>
                  </a:lnTo>
                  <a:lnTo>
                    <a:pt x="1369" y="953"/>
                  </a:lnTo>
                  <a:lnTo>
                    <a:pt x="1352" y="1012"/>
                  </a:lnTo>
                  <a:lnTo>
                    <a:pt x="1331" y="1067"/>
                  </a:lnTo>
                  <a:lnTo>
                    <a:pt x="1604" y="1364"/>
                  </a:lnTo>
                  <a:lnTo>
                    <a:pt x="1625" y="1390"/>
                  </a:lnTo>
                  <a:lnTo>
                    <a:pt x="1643" y="1419"/>
                  </a:lnTo>
                  <a:lnTo>
                    <a:pt x="1657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7" y="1651"/>
                  </a:lnTo>
                  <a:lnTo>
                    <a:pt x="1643" y="1682"/>
                  </a:lnTo>
                  <a:lnTo>
                    <a:pt x="1625" y="1711"/>
                  </a:lnTo>
                  <a:lnTo>
                    <a:pt x="1604" y="1737"/>
                  </a:lnTo>
                  <a:lnTo>
                    <a:pt x="1577" y="1762"/>
                  </a:lnTo>
                  <a:lnTo>
                    <a:pt x="1547" y="1783"/>
                  </a:lnTo>
                  <a:lnTo>
                    <a:pt x="1516" y="1798"/>
                  </a:lnTo>
                  <a:lnTo>
                    <a:pt x="1483" y="1809"/>
                  </a:lnTo>
                  <a:lnTo>
                    <a:pt x="1450" y="1813"/>
                  </a:lnTo>
                  <a:lnTo>
                    <a:pt x="1415" y="1813"/>
                  </a:lnTo>
                  <a:lnTo>
                    <a:pt x="1381" y="1809"/>
                  </a:lnTo>
                  <a:lnTo>
                    <a:pt x="1348" y="1798"/>
                  </a:lnTo>
                  <a:lnTo>
                    <a:pt x="1317" y="1783"/>
                  </a:lnTo>
                  <a:lnTo>
                    <a:pt x="1287" y="1762"/>
                  </a:lnTo>
                  <a:lnTo>
                    <a:pt x="1260" y="1737"/>
                  </a:lnTo>
                  <a:lnTo>
                    <a:pt x="987" y="1441"/>
                  </a:lnTo>
                  <a:lnTo>
                    <a:pt x="935" y="1464"/>
                  </a:lnTo>
                  <a:lnTo>
                    <a:pt x="881" y="1483"/>
                  </a:lnTo>
                  <a:lnTo>
                    <a:pt x="827" y="1496"/>
                  </a:lnTo>
                  <a:lnTo>
                    <a:pt x="772" y="1504"/>
                  </a:lnTo>
                  <a:lnTo>
                    <a:pt x="717" y="1509"/>
                  </a:lnTo>
                  <a:lnTo>
                    <a:pt x="660" y="1508"/>
                  </a:lnTo>
                  <a:lnTo>
                    <a:pt x="605" y="1502"/>
                  </a:lnTo>
                  <a:lnTo>
                    <a:pt x="551" y="1493"/>
                  </a:lnTo>
                  <a:lnTo>
                    <a:pt x="497" y="1477"/>
                  </a:lnTo>
                  <a:lnTo>
                    <a:pt x="444" y="1458"/>
                  </a:lnTo>
                  <a:lnTo>
                    <a:pt x="392" y="1434"/>
                  </a:lnTo>
                  <a:lnTo>
                    <a:pt x="342" y="1404"/>
                  </a:lnTo>
                  <a:lnTo>
                    <a:pt x="294" y="1371"/>
                  </a:lnTo>
                  <a:lnTo>
                    <a:pt x="248" y="1332"/>
                  </a:lnTo>
                  <a:lnTo>
                    <a:pt x="205" y="1288"/>
                  </a:lnTo>
                  <a:lnTo>
                    <a:pt x="163" y="1240"/>
                  </a:lnTo>
                  <a:lnTo>
                    <a:pt x="127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6" y="1025"/>
                  </a:lnTo>
                  <a:lnTo>
                    <a:pt x="28" y="966"/>
                  </a:lnTo>
                  <a:lnTo>
                    <a:pt x="14" y="906"/>
                  </a:lnTo>
                  <a:lnTo>
                    <a:pt x="5" y="846"/>
                  </a:lnTo>
                  <a:lnTo>
                    <a:pt x="1" y="785"/>
                  </a:lnTo>
                  <a:lnTo>
                    <a:pt x="0" y="724"/>
                  </a:lnTo>
                  <a:lnTo>
                    <a:pt x="5" y="663"/>
                  </a:lnTo>
                  <a:lnTo>
                    <a:pt x="14" y="603"/>
                  </a:lnTo>
                  <a:lnTo>
                    <a:pt x="27" y="543"/>
                  </a:lnTo>
                  <a:lnTo>
                    <a:pt x="46" y="485"/>
                  </a:lnTo>
                  <a:lnTo>
                    <a:pt x="68" y="428"/>
                  </a:lnTo>
                  <a:lnTo>
                    <a:pt x="95" y="373"/>
                  </a:lnTo>
                  <a:lnTo>
                    <a:pt x="127" y="319"/>
                  </a:lnTo>
                  <a:lnTo>
                    <a:pt x="163" y="268"/>
                  </a:lnTo>
                  <a:lnTo>
                    <a:pt x="204" y="220"/>
                  </a:lnTo>
                  <a:lnTo>
                    <a:pt x="248" y="177"/>
                  </a:lnTo>
                  <a:lnTo>
                    <a:pt x="295" y="138"/>
                  </a:lnTo>
                  <a:lnTo>
                    <a:pt x="344" y="103"/>
                  </a:lnTo>
                  <a:lnTo>
                    <a:pt x="395" y="74"/>
                  </a:lnTo>
                  <a:lnTo>
                    <a:pt x="448" y="50"/>
                  </a:lnTo>
                  <a:lnTo>
                    <a:pt x="502" y="30"/>
                  </a:lnTo>
                  <a:lnTo>
                    <a:pt x="557" y="15"/>
                  </a:lnTo>
                  <a:lnTo>
                    <a:pt x="613" y="5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9">
              <a:extLst>
                <a:ext uri="{FF2B5EF4-FFF2-40B4-BE49-F238E27FC236}">
                  <a16:creationId xmlns:a16="http://schemas.microsoft.com/office/drawing/2014/main" id="{CAEF41CD-4C94-4A42-B2C4-A6782736B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963" y="4289425"/>
              <a:ext cx="441325" cy="438150"/>
            </a:xfrm>
            <a:custGeom>
              <a:avLst/>
              <a:gdLst>
                <a:gd name="T0" fmla="*/ 867 w 3061"/>
                <a:gd name="T1" fmla="*/ 2754 h 3316"/>
                <a:gd name="T2" fmla="*/ 331 w 3061"/>
                <a:gd name="T3" fmla="*/ 2068 h 3316"/>
                <a:gd name="T4" fmla="*/ 514 w 3061"/>
                <a:gd name="T5" fmla="*/ 2446 h 3316"/>
                <a:gd name="T6" fmla="*/ 715 w 3061"/>
                <a:gd name="T7" fmla="*/ 2284 h 3316"/>
                <a:gd name="T8" fmla="*/ 279 w 3061"/>
                <a:gd name="T9" fmla="*/ 1818 h 3316"/>
                <a:gd name="T10" fmla="*/ 934 w 3061"/>
                <a:gd name="T11" fmla="*/ 1402 h 3316"/>
                <a:gd name="T12" fmla="*/ 1231 w 3061"/>
                <a:gd name="T13" fmla="*/ 1099 h 3316"/>
                <a:gd name="T14" fmla="*/ 513 w 3061"/>
                <a:gd name="T15" fmla="*/ 870 h 3316"/>
                <a:gd name="T16" fmla="*/ 331 w 3061"/>
                <a:gd name="T17" fmla="*/ 1248 h 3316"/>
                <a:gd name="T18" fmla="*/ 665 w 3061"/>
                <a:gd name="T19" fmla="*/ 1377 h 3316"/>
                <a:gd name="T20" fmla="*/ 678 w 3061"/>
                <a:gd name="T21" fmla="*/ 887 h 3316"/>
                <a:gd name="T22" fmla="*/ 2222 w 3061"/>
                <a:gd name="T23" fmla="*/ 620 h 3316"/>
                <a:gd name="T24" fmla="*/ 836 w 3061"/>
                <a:gd name="T25" fmla="*/ 543 h 3316"/>
                <a:gd name="T26" fmla="*/ 894 w 3061"/>
                <a:gd name="T27" fmla="*/ 505 h 3316"/>
                <a:gd name="T28" fmla="*/ 1894 w 3061"/>
                <a:gd name="T29" fmla="*/ 758 h 3316"/>
                <a:gd name="T30" fmla="*/ 1826 w 3061"/>
                <a:gd name="T31" fmla="*/ 499 h 3316"/>
                <a:gd name="T32" fmla="*/ 1397 w 3061"/>
                <a:gd name="T33" fmla="*/ 358 h 3316"/>
                <a:gd name="T34" fmla="*/ 1198 w 3061"/>
                <a:gd name="T35" fmla="*/ 551 h 3316"/>
                <a:gd name="T36" fmla="*/ 1243 w 3061"/>
                <a:gd name="T37" fmla="*/ 776 h 3316"/>
                <a:gd name="T38" fmla="*/ 1531 w 3061"/>
                <a:gd name="T39" fmla="*/ 0 h 3316"/>
                <a:gd name="T40" fmla="*/ 1997 w 3061"/>
                <a:gd name="T41" fmla="*/ 79 h 3316"/>
                <a:gd name="T42" fmla="*/ 2405 w 3061"/>
                <a:gd name="T43" fmla="*/ 297 h 3316"/>
                <a:gd name="T44" fmla="*/ 2733 w 3061"/>
                <a:gd name="T45" fmla="*/ 633 h 3316"/>
                <a:gd name="T46" fmla="*/ 2959 w 3061"/>
                <a:gd name="T47" fmla="*/ 1059 h 3316"/>
                <a:gd name="T48" fmla="*/ 3058 w 3061"/>
                <a:gd name="T49" fmla="*/ 1553 h 3316"/>
                <a:gd name="T50" fmla="*/ 3016 w 3061"/>
                <a:gd name="T51" fmla="*/ 2059 h 3316"/>
                <a:gd name="T52" fmla="*/ 2896 w 3061"/>
                <a:gd name="T53" fmla="*/ 2355 h 3316"/>
                <a:gd name="T54" fmla="*/ 2861 w 3061"/>
                <a:gd name="T55" fmla="*/ 2016 h 3316"/>
                <a:gd name="T56" fmla="*/ 2775 w 3061"/>
                <a:gd name="T57" fmla="*/ 1818 h 3316"/>
                <a:gd name="T58" fmla="*/ 2627 w 3061"/>
                <a:gd name="T59" fmla="*/ 1627 h 3316"/>
                <a:gd name="T60" fmla="*/ 2782 w 3061"/>
                <a:gd name="T61" fmla="*/ 1498 h 3316"/>
                <a:gd name="T62" fmla="*/ 2672 w 3061"/>
                <a:gd name="T63" fmla="*/ 1090 h 3316"/>
                <a:gd name="T64" fmla="*/ 2442 w 3061"/>
                <a:gd name="T65" fmla="*/ 845 h 3316"/>
                <a:gd name="T66" fmla="*/ 2384 w 3061"/>
                <a:gd name="T67" fmla="*/ 1249 h 3316"/>
                <a:gd name="T68" fmla="*/ 2242 w 3061"/>
                <a:gd name="T69" fmla="*/ 1429 h 3316"/>
                <a:gd name="T70" fmla="*/ 2089 w 3061"/>
                <a:gd name="T71" fmla="*/ 1130 h 3316"/>
                <a:gd name="T72" fmla="*/ 1750 w 3061"/>
                <a:gd name="T73" fmla="*/ 1112 h 3316"/>
                <a:gd name="T74" fmla="*/ 1670 w 3061"/>
                <a:gd name="T75" fmla="*/ 1555 h 3316"/>
                <a:gd name="T76" fmla="*/ 1460 w 3061"/>
                <a:gd name="T77" fmla="*/ 1771 h 3316"/>
                <a:gd name="T78" fmla="*/ 933 w 3061"/>
                <a:gd name="T79" fmla="*/ 1914 h 3316"/>
                <a:gd name="T80" fmla="*/ 1071 w 3061"/>
                <a:gd name="T81" fmla="*/ 2253 h 3316"/>
                <a:gd name="T82" fmla="*/ 1307 w 3061"/>
                <a:gd name="T83" fmla="*/ 2279 h 3316"/>
                <a:gd name="T84" fmla="*/ 1257 w 3061"/>
                <a:gd name="T85" fmla="*/ 2538 h 3316"/>
                <a:gd name="T86" fmla="*/ 1198 w 3061"/>
                <a:gd name="T87" fmla="*/ 2765 h 3316"/>
                <a:gd name="T88" fmla="*/ 1397 w 3061"/>
                <a:gd name="T89" fmla="*/ 2958 h 3316"/>
                <a:gd name="T90" fmla="*/ 1541 w 3061"/>
                <a:gd name="T91" fmla="*/ 2889 h 3316"/>
                <a:gd name="T92" fmla="*/ 1798 w 3061"/>
                <a:gd name="T93" fmla="*/ 3075 h 3316"/>
                <a:gd name="T94" fmla="*/ 2104 w 3061"/>
                <a:gd name="T95" fmla="*/ 3142 h 3316"/>
                <a:gd name="T96" fmla="*/ 1986 w 3061"/>
                <a:gd name="T97" fmla="*/ 3240 h 3316"/>
                <a:gd name="T98" fmla="*/ 1531 w 3061"/>
                <a:gd name="T99" fmla="*/ 3316 h 3316"/>
                <a:gd name="T100" fmla="*/ 1065 w 3061"/>
                <a:gd name="T101" fmla="*/ 3237 h 3316"/>
                <a:gd name="T102" fmla="*/ 657 w 3061"/>
                <a:gd name="T103" fmla="*/ 3019 h 3316"/>
                <a:gd name="T104" fmla="*/ 329 w 3061"/>
                <a:gd name="T105" fmla="*/ 2684 h 3316"/>
                <a:gd name="T106" fmla="*/ 103 w 3061"/>
                <a:gd name="T107" fmla="*/ 2257 h 3316"/>
                <a:gd name="T108" fmla="*/ 3 w 3061"/>
                <a:gd name="T109" fmla="*/ 1763 h 3316"/>
                <a:gd name="T110" fmla="*/ 47 w 3061"/>
                <a:gd name="T111" fmla="*/ 1251 h 3316"/>
                <a:gd name="T112" fmla="*/ 225 w 3061"/>
                <a:gd name="T113" fmla="*/ 794 h 3316"/>
                <a:gd name="T114" fmla="*/ 515 w 3061"/>
                <a:gd name="T115" fmla="*/ 419 h 3316"/>
                <a:gd name="T116" fmla="*/ 894 w 3061"/>
                <a:gd name="T117" fmla="*/ 150 h 3316"/>
                <a:gd name="T118" fmla="*/ 1339 w 3061"/>
                <a:gd name="T119" fmla="*/ 13 h 3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1" h="3316">
                  <a:moveTo>
                    <a:pt x="840" y="2695"/>
                  </a:moveTo>
                  <a:lnTo>
                    <a:pt x="782" y="2733"/>
                  </a:lnTo>
                  <a:lnTo>
                    <a:pt x="836" y="2773"/>
                  </a:lnTo>
                  <a:lnTo>
                    <a:pt x="894" y="2811"/>
                  </a:lnTo>
                  <a:lnTo>
                    <a:pt x="867" y="2754"/>
                  </a:lnTo>
                  <a:lnTo>
                    <a:pt x="840" y="2695"/>
                  </a:lnTo>
                  <a:close/>
                  <a:moveTo>
                    <a:pt x="279" y="1818"/>
                  </a:moveTo>
                  <a:lnTo>
                    <a:pt x="292" y="1903"/>
                  </a:lnTo>
                  <a:lnTo>
                    <a:pt x="309" y="1987"/>
                  </a:lnTo>
                  <a:lnTo>
                    <a:pt x="331" y="2068"/>
                  </a:lnTo>
                  <a:lnTo>
                    <a:pt x="358" y="2148"/>
                  </a:lnTo>
                  <a:lnTo>
                    <a:pt x="390" y="2226"/>
                  </a:lnTo>
                  <a:lnTo>
                    <a:pt x="427" y="2301"/>
                  </a:lnTo>
                  <a:lnTo>
                    <a:pt x="468" y="2375"/>
                  </a:lnTo>
                  <a:lnTo>
                    <a:pt x="514" y="2446"/>
                  </a:lnTo>
                  <a:lnTo>
                    <a:pt x="564" y="2514"/>
                  </a:lnTo>
                  <a:lnTo>
                    <a:pt x="621" y="2471"/>
                  </a:lnTo>
                  <a:lnTo>
                    <a:pt x="679" y="2429"/>
                  </a:lnTo>
                  <a:lnTo>
                    <a:pt x="740" y="2392"/>
                  </a:lnTo>
                  <a:lnTo>
                    <a:pt x="715" y="2284"/>
                  </a:lnTo>
                  <a:lnTo>
                    <a:pt x="694" y="2172"/>
                  </a:lnTo>
                  <a:lnTo>
                    <a:pt x="677" y="2056"/>
                  </a:lnTo>
                  <a:lnTo>
                    <a:pt x="665" y="1939"/>
                  </a:lnTo>
                  <a:lnTo>
                    <a:pt x="657" y="1818"/>
                  </a:lnTo>
                  <a:lnTo>
                    <a:pt x="279" y="1818"/>
                  </a:lnTo>
                  <a:close/>
                  <a:moveTo>
                    <a:pt x="995" y="1039"/>
                  </a:moveTo>
                  <a:lnTo>
                    <a:pt x="975" y="1127"/>
                  </a:lnTo>
                  <a:lnTo>
                    <a:pt x="958" y="1216"/>
                  </a:lnTo>
                  <a:lnTo>
                    <a:pt x="944" y="1308"/>
                  </a:lnTo>
                  <a:lnTo>
                    <a:pt x="934" y="1402"/>
                  </a:lnTo>
                  <a:lnTo>
                    <a:pt x="927" y="1498"/>
                  </a:lnTo>
                  <a:lnTo>
                    <a:pt x="1397" y="1498"/>
                  </a:lnTo>
                  <a:lnTo>
                    <a:pt x="1397" y="1120"/>
                  </a:lnTo>
                  <a:lnTo>
                    <a:pt x="1313" y="1112"/>
                  </a:lnTo>
                  <a:lnTo>
                    <a:pt x="1231" y="1099"/>
                  </a:lnTo>
                  <a:lnTo>
                    <a:pt x="1151" y="1083"/>
                  </a:lnTo>
                  <a:lnTo>
                    <a:pt x="1071" y="1063"/>
                  </a:lnTo>
                  <a:lnTo>
                    <a:pt x="995" y="1039"/>
                  </a:lnTo>
                  <a:close/>
                  <a:moveTo>
                    <a:pt x="564" y="803"/>
                  </a:moveTo>
                  <a:lnTo>
                    <a:pt x="513" y="870"/>
                  </a:lnTo>
                  <a:lnTo>
                    <a:pt x="468" y="941"/>
                  </a:lnTo>
                  <a:lnTo>
                    <a:pt x="427" y="1015"/>
                  </a:lnTo>
                  <a:lnTo>
                    <a:pt x="390" y="1090"/>
                  </a:lnTo>
                  <a:lnTo>
                    <a:pt x="358" y="1168"/>
                  </a:lnTo>
                  <a:lnTo>
                    <a:pt x="331" y="1248"/>
                  </a:lnTo>
                  <a:lnTo>
                    <a:pt x="309" y="1329"/>
                  </a:lnTo>
                  <a:lnTo>
                    <a:pt x="292" y="1413"/>
                  </a:lnTo>
                  <a:lnTo>
                    <a:pt x="279" y="1498"/>
                  </a:lnTo>
                  <a:lnTo>
                    <a:pt x="657" y="1498"/>
                  </a:lnTo>
                  <a:lnTo>
                    <a:pt x="665" y="1377"/>
                  </a:lnTo>
                  <a:lnTo>
                    <a:pt x="677" y="1259"/>
                  </a:lnTo>
                  <a:lnTo>
                    <a:pt x="694" y="1144"/>
                  </a:lnTo>
                  <a:lnTo>
                    <a:pt x="715" y="1033"/>
                  </a:lnTo>
                  <a:lnTo>
                    <a:pt x="740" y="925"/>
                  </a:lnTo>
                  <a:lnTo>
                    <a:pt x="678" y="887"/>
                  </a:lnTo>
                  <a:lnTo>
                    <a:pt x="620" y="845"/>
                  </a:lnTo>
                  <a:lnTo>
                    <a:pt x="564" y="803"/>
                  </a:lnTo>
                  <a:close/>
                  <a:moveTo>
                    <a:pt x="2170" y="505"/>
                  </a:moveTo>
                  <a:lnTo>
                    <a:pt x="2196" y="561"/>
                  </a:lnTo>
                  <a:lnTo>
                    <a:pt x="2222" y="620"/>
                  </a:lnTo>
                  <a:lnTo>
                    <a:pt x="2280" y="583"/>
                  </a:lnTo>
                  <a:lnTo>
                    <a:pt x="2226" y="543"/>
                  </a:lnTo>
                  <a:lnTo>
                    <a:pt x="2170" y="505"/>
                  </a:lnTo>
                  <a:close/>
                  <a:moveTo>
                    <a:pt x="894" y="505"/>
                  </a:moveTo>
                  <a:lnTo>
                    <a:pt x="836" y="543"/>
                  </a:lnTo>
                  <a:lnTo>
                    <a:pt x="782" y="583"/>
                  </a:lnTo>
                  <a:lnTo>
                    <a:pt x="810" y="602"/>
                  </a:lnTo>
                  <a:lnTo>
                    <a:pt x="840" y="620"/>
                  </a:lnTo>
                  <a:lnTo>
                    <a:pt x="867" y="561"/>
                  </a:lnTo>
                  <a:lnTo>
                    <a:pt x="894" y="505"/>
                  </a:lnTo>
                  <a:close/>
                  <a:moveTo>
                    <a:pt x="1666" y="358"/>
                  </a:moveTo>
                  <a:lnTo>
                    <a:pt x="1666" y="798"/>
                  </a:lnTo>
                  <a:lnTo>
                    <a:pt x="1743" y="790"/>
                  </a:lnTo>
                  <a:lnTo>
                    <a:pt x="1819" y="776"/>
                  </a:lnTo>
                  <a:lnTo>
                    <a:pt x="1894" y="758"/>
                  </a:lnTo>
                  <a:lnTo>
                    <a:pt x="1966" y="737"/>
                  </a:lnTo>
                  <a:lnTo>
                    <a:pt x="1934" y="669"/>
                  </a:lnTo>
                  <a:lnTo>
                    <a:pt x="1900" y="607"/>
                  </a:lnTo>
                  <a:lnTo>
                    <a:pt x="1864" y="549"/>
                  </a:lnTo>
                  <a:lnTo>
                    <a:pt x="1826" y="499"/>
                  </a:lnTo>
                  <a:lnTo>
                    <a:pt x="1788" y="455"/>
                  </a:lnTo>
                  <a:lnTo>
                    <a:pt x="1748" y="416"/>
                  </a:lnTo>
                  <a:lnTo>
                    <a:pt x="1708" y="384"/>
                  </a:lnTo>
                  <a:lnTo>
                    <a:pt x="1666" y="358"/>
                  </a:lnTo>
                  <a:close/>
                  <a:moveTo>
                    <a:pt x="1397" y="358"/>
                  </a:moveTo>
                  <a:lnTo>
                    <a:pt x="1355" y="383"/>
                  </a:lnTo>
                  <a:lnTo>
                    <a:pt x="1314" y="416"/>
                  </a:lnTo>
                  <a:lnTo>
                    <a:pt x="1274" y="454"/>
                  </a:lnTo>
                  <a:lnTo>
                    <a:pt x="1236" y="499"/>
                  </a:lnTo>
                  <a:lnTo>
                    <a:pt x="1198" y="551"/>
                  </a:lnTo>
                  <a:lnTo>
                    <a:pt x="1163" y="607"/>
                  </a:lnTo>
                  <a:lnTo>
                    <a:pt x="1129" y="669"/>
                  </a:lnTo>
                  <a:lnTo>
                    <a:pt x="1096" y="738"/>
                  </a:lnTo>
                  <a:lnTo>
                    <a:pt x="1169" y="758"/>
                  </a:lnTo>
                  <a:lnTo>
                    <a:pt x="1243" y="776"/>
                  </a:lnTo>
                  <a:lnTo>
                    <a:pt x="1319" y="790"/>
                  </a:lnTo>
                  <a:lnTo>
                    <a:pt x="1397" y="798"/>
                  </a:lnTo>
                  <a:lnTo>
                    <a:pt x="1397" y="358"/>
                  </a:lnTo>
                  <a:close/>
                  <a:moveTo>
                    <a:pt x="1531" y="0"/>
                  </a:moveTo>
                  <a:lnTo>
                    <a:pt x="1531" y="0"/>
                  </a:lnTo>
                  <a:lnTo>
                    <a:pt x="1628" y="4"/>
                  </a:lnTo>
                  <a:lnTo>
                    <a:pt x="1723" y="13"/>
                  </a:lnTo>
                  <a:lnTo>
                    <a:pt x="1816" y="29"/>
                  </a:lnTo>
                  <a:lnTo>
                    <a:pt x="1908" y="50"/>
                  </a:lnTo>
                  <a:lnTo>
                    <a:pt x="1997" y="79"/>
                  </a:lnTo>
                  <a:lnTo>
                    <a:pt x="2084" y="112"/>
                  </a:lnTo>
                  <a:lnTo>
                    <a:pt x="2169" y="150"/>
                  </a:lnTo>
                  <a:lnTo>
                    <a:pt x="2250" y="195"/>
                  </a:lnTo>
                  <a:lnTo>
                    <a:pt x="2329" y="244"/>
                  </a:lnTo>
                  <a:lnTo>
                    <a:pt x="2405" y="297"/>
                  </a:lnTo>
                  <a:lnTo>
                    <a:pt x="2478" y="356"/>
                  </a:lnTo>
                  <a:lnTo>
                    <a:pt x="2547" y="419"/>
                  </a:lnTo>
                  <a:lnTo>
                    <a:pt x="2613" y="486"/>
                  </a:lnTo>
                  <a:lnTo>
                    <a:pt x="2675" y="557"/>
                  </a:lnTo>
                  <a:lnTo>
                    <a:pt x="2733" y="633"/>
                  </a:lnTo>
                  <a:lnTo>
                    <a:pt x="2787" y="712"/>
                  </a:lnTo>
                  <a:lnTo>
                    <a:pt x="2838" y="794"/>
                  </a:lnTo>
                  <a:lnTo>
                    <a:pt x="2883" y="879"/>
                  </a:lnTo>
                  <a:lnTo>
                    <a:pt x="2923" y="968"/>
                  </a:lnTo>
                  <a:lnTo>
                    <a:pt x="2959" y="1059"/>
                  </a:lnTo>
                  <a:lnTo>
                    <a:pt x="2989" y="1154"/>
                  </a:lnTo>
                  <a:lnTo>
                    <a:pt x="3015" y="1251"/>
                  </a:lnTo>
                  <a:lnTo>
                    <a:pt x="3035" y="1350"/>
                  </a:lnTo>
                  <a:lnTo>
                    <a:pt x="3050" y="1451"/>
                  </a:lnTo>
                  <a:lnTo>
                    <a:pt x="3058" y="1553"/>
                  </a:lnTo>
                  <a:lnTo>
                    <a:pt x="3061" y="1659"/>
                  </a:lnTo>
                  <a:lnTo>
                    <a:pt x="3058" y="1761"/>
                  </a:lnTo>
                  <a:lnTo>
                    <a:pt x="3050" y="1862"/>
                  </a:lnTo>
                  <a:lnTo>
                    <a:pt x="3036" y="1962"/>
                  </a:lnTo>
                  <a:lnTo>
                    <a:pt x="3016" y="2059"/>
                  </a:lnTo>
                  <a:lnTo>
                    <a:pt x="2991" y="2154"/>
                  </a:lnTo>
                  <a:lnTo>
                    <a:pt x="2961" y="2247"/>
                  </a:lnTo>
                  <a:lnTo>
                    <a:pt x="2927" y="2337"/>
                  </a:lnTo>
                  <a:lnTo>
                    <a:pt x="2888" y="2424"/>
                  </a:lnTo>
                  <a:lnTo>
                    <a:pt x="2896" y="2355"/>
                  </a:lnTo>
                  <a:lnTo>
                    <a:pt x="2899" y="2286"/>
                  </a:lnTo>
                  <a:lnTo>
                    <a:pt x="2897" y="2217"/>
                  </a:lnTo>
                  <a:lnTo>
                    <a:pt x="2890" y="2149"/>
                  </a:lnTo>
                  <a:lnTo>
                    <a:pt x="2878" y="2081"/>
                  </a:lnTo>
                  <a:lnTo>
                    <a:pt x="2861" y="2016"/>
                  </a:lnTo>
                  <a:lnTo>
                    <a:pt x="2839" y="1951"/>
                  </a:lnTo>
                  <a:lnTo>
                    <a:pt x="2812" y="1888"/>
                  </a:lnTo>
                  <a:lnTo>
                    <a:pt x="2781" y="1828"/>
                  </a:lnTo>
                  <a:lnTo>
                    <a:pt x="2782" y="1818"/>
                  </a:lnTo>
                  <a:lnTo>
                    <a:pt x="2775" y="1818"/>
                  </a:lnTo>
                  <a:lnTo>
                    <a:pt x="2751" y="1779"/>
                  </a:lnTo>
                  <a:lnTo>
                    <a:pt x="2726" y="1740"/>
                  </a:lnTo>
                  <a:lnTo>
                    <a:pt x="2698" y="1703"/>
                  </a:lnTo>
                  <a:lnTo>
                    <a:pt x="2668" y="1668"/>
                  </a:lnTo>
                  <a:lnTo>
                    <a:pt x="2627" y="1627"/>
                  </a:lnTo>
                  <a:lnTo>
                    <a:pt x="2584" y="1590"/>
                  </a:lnTo>
                  <a:lnTo>
                    <a:pt x="2538" y="1555"/>
                  </a:lnTo>
                  <a:lnTo>
                    <a:pt x="2491" y="1525"/>
                  </a:lnTo>
                  <a:lnTo>
                    <a:pt x="2442" y="1498"/>
                  </a:lnTo>
                  <a:lnTo>
                    <a:pt x="2782" y="1498"/>
                  </a:lnTo>
                  <a:lnTo>
                    <a:pt x="2770" y="1413"/>
                  </a:lnTo>
                  <a:lnTo>
                    <a:pt x="2753" y="1329"/>
                  </a:lnTo>
                  <a:lnTo>
                    <a:pt x="2731" y="1248"/>
                  </a:lnTo>
                  <a:lnTo>
                    <a:pt x="2704" y="1168"/>
                  </a:lnTo>
                  <a:lnTo>
                    <a:pt x="2672" y="1090"/>
                  </a:lnTo>
                  <a:lnTo>
                    <a:pt x="2636" y="1014"/>
                  </a:lnTo>
                  <a:lnTo>
                    <a:pt x="2595" y="941"/>
                  </a:lnTo>
                  <a:lnTo>
                    <a:pt x="2548" y="870"/>
                  </a:lnTo>
                  <a:lnTo>
                    <a:pt x="2498" y="802"/>
                  </a:lnTo>
                  <a:lnTo>
                    <a:pt x="2442" y="845"/>
                  </a:lnTo>
                  <a:lnTo>
                    <a:pt x="2384" y="887"/>
                  </a:lnTo>
                  <a:lnTo>
                    <a:pt x="2322" y="924"/>
                  </a:lnTo>
                  <a:lnTo>
                    <a:pt x="2347" y="1029"/>
                  </a:lnTo>
                  <a:lnTo>
                    <a:pt x="2367" y="1138"/>
                  </a:lnTo>
                  <a:lnTo>
                    <a:pt x="2384" y="1249"/>
                  </a:lnTo>
                  <a:lnTo>
                    <a:pt x="2396" y="1363"/>
                  </a:lnTo>
                  <a:lnTo>
                    <a:pt x="2404" y="1479"/>
                  </a:lnTo>
                  <a:lnTo>
                    <a:pt x="2352" y="1458"/>
                  </a:lnTo>
                  <a:lnTo>
                    <a:pt x="2297" y="1442"/>
                  </a:lnTo>
                  <a:lnTo>
                    <a:pt x="2242" y="1429"/>
                  </a:lnTo>
                  <a:lnTo>
                    <a:pt x="2185" y="1421"/>
                  </a:lnTo>
                  <a:lnTo>
                    <a:pt x="2128" y="1417"/>
                  </a:lnTo>
                  <a:lnTo>
                    <a:pt x="2118" y="1319"/>
                  </a:lnTo>
                  <a:lnTo>
                    <a:pt x="2105" y="1224"/>
                  </a:lnTo>
                  <a:lnTo>
                    <a:pt x="2089" y="1130"/>
                  </a:lnTo>
                  <a:lnTo>
                    <a:pt x="2067" y="1039"/>
                  </a:lnTo>
                  <a:lnTo>
                    <a:pt x="1991" y="1063"/>
                  </a:lnTo>
                  <a:lnTo>
                    <a:pt x="1912" y="1083"/>
                  </a:lnTo>
                  <a:lnTo>
                    <a:pt x="1831" y="1100"/>
                  </a:lnTo>
                  <a:lnTo>
                    <a:pt x="1750" y="1112"/>
                  </a:lnTo>
                  <a:lnTo>
                    <a:pt x="1666" y="1120"/>
                  </a:lnTo>
                  <a:lnTo>
                    <a:pt x="1666" y="1498"/>
                  </a:lnTo>
                  <a:lnTo>
                    <a:pt x="1766" y="1498"/>
                  </a:lnTo>
                  <a:lnTo>
                    <a:pt x="1717" y="1525"/>
                  </a:lnTo>
                  <a:lnTo>
                    <a:pt x="1670" y="1555"/>
                  </a:lnTo>
                  <a:lnTo>
                    <a:pt x="1625" y="1590"/>
                  </a:lnTo>
                  <a:lnTo>
                    <a:pt x="1581" y="1627"/>
                  </a:lnTo>
                  <a:lnTo>
                    <a:pt x="1540" y="1668"/>
                  </a:lnTo>
                  <a:lnTo>
                    <a:pt x="1498" y="1718"/>
                  </a:lnTo>
                  <a:lnTo>
                    <a:pt x="1460" y="1771"/>
                  </a:lnTo>
                  <a:lnTo>
                    <a:pt x="1426" y="1825"/>
                  </a:lnTo>
                  <a:lnTo>
                    <a:pt x="1396" y="1881"/>
                  </a:lnTo>
                  <a:lnTo>
                    <a:pt x="1396" y="1818"/>
                  </a:lnTo>
                  <a:lnTo>
                    <a:pt x="926" y="1818"/>
                  </a:lnTo>
                  <a:lnTo>
                    <a:pt x="933" y="1914"/>
                  </a:lnTo>
                  <a:lnTo>
                    <a:pt x="944" y="2009"/>
                  </a:lnTo>
                  <a:lnTo>
                    <a:pt x="958" y="2100"/>
                  </a:lnTo>
                  <a:lnTo>
                    <a:pt x="975" y="2190"/>
                  </a:lnTo>
                  <a:lnTo>
                    <a:pt x="995" y="2277"/>
                  </a:lnTo>
                  <a:lnTo>
                    <a:pt x="1071" y="2253"/>
                  </a:lnTo>
                  <a:lnTo>
                    <a:pt x="1149" y="2234"/>
                  </a:lnTo>
                  <a:lnTo>
                    <a:pt x="1229" y="2217"/>
                  </a:lnTo>
                  <a:lnTo>
                    <a:pt x="1310" y="2205"/>
                  </a:lnTo>
                  <a:lnTo>
                    <a:pt x="1308" y="2242"/>
                  </a:lnTo>
                  <a:lnTo>
                    <a:pt x="1307" y="2279"/>
                  </a:lnTo>
                  <a:lnTo>
                    <a:pt x="1309" y="2342"/>
                  </a:lnTo>
                  <a:lnTo>
                    <a:pt x="1315" y="2404"/>
                  </a:lnTo>
                  <a:lnTo>
                    <a:pt x="1325" y="2465"/>
                  </a:lnTo>
                  <a:lnTo>
                    <a:pt x="1340" y="2525"/>
                  </a:lnTo>
                  <a:lnTo>
                    <a:pt x="1257" y="2538"/>
                  </a:lnTo>
                  <a:lnTo>
                    <a:pt x="1176" y="2556"/>
                  </a:lnTo>
                  <a:lnTo>
                    <a:pt x="1096" y="2578"/>
                  </a:lnTo>
                  <a:lnTo>
                    <a:pt x="1129" y="2646"/>
                  </a:lnTo>
                  <a:lnTo>
                    <a:pt x="1163" y="2709"/>
                  </a:lnTo>
                  <a:lnTo>
                    <a:pt x="1198" y="2765"/>
                  </a:lnTo>
                  <a:lnTo>
                    <a:pt x="1235" y="2816"/>
                  </a:lnTo>
                  <a:lnTo>
                    <a:pt x="1274" y="2861"/>
                  </a:lnTo>
                  <a:lnTo>
                    <a:pt x="1314" y="2900"/>
                  </a:lnTo>
                  <a:lnTo>
                    <a:pt x="1355" y="2932"/>
                  </a:lnTo>
                  <a:lnTo>
                    <a:pt x="1397" y="2958"/>
                  </a:lnTo>
                  <a:lnTo>
                    <a:pt x="1397" y="2675"/>
                  </a:lnTo>
                  <a:lnTo>
                    <a:pt x="1427" y="2733"/>
                  </a:lnTo>
                  <a:lnTo>
                    <a:pt x="1460" y="2788"/>
                  </a:lnTo>
                  <a:lnTo>
                    <a:pt x="1499" y="2839"/>
                  </a:lnTo>
                  <a:lnTo>
                    <a:pt x="1541" y="2889"/>
                  </a:lnTo>
                  <a:lnTo>
                    <a:pt x="1587" y="2935"/>
                  </a:lnTo>
                  <a:lnTo>
                    <a:pt x="1637" y="2977"/>
                  </a:lnTo>
                  <a:lnTo>
                    <a:pt x="1688" y="3015"/>
                  </a:lnTo>
                  <a:lnTo>
                    <a:pt x="1742" y="3048"/>
                  </a:lnTo>
                  <a:lnTo>
                    <a:pt x="1798" y="3075"/>
                  </a:lnTo>
                  <a:lnTo>
                    <a:pt x="1857" y="3099"/>
                  </a:lnTo>
                  <a:lnTo>
                    <a:pt x="1916" y="3118"/>
                  </a:lnTo>
                  <a:lnTo>
                    <a:pt x="1977" y="3131"/>
                  </a:lnTo>
                  <a:lnTo>
                    <a:pt x="2039" y="3138"/>
                  </a:lnTo>
                  <a:lnTo>
                    <a:pt x="2104" y="3142"/>
                  </a:lnTo>
                  <a:lnTo>
                    <a:pt x="2169" y="3138"/>
                  </a:lnTo>
                  <a:lnTo>
                    <a:pt x="2234" y="3129"/>
                  </a:lnTo>
                  <a:lnTo>
                    <a:pt x="2154" y="3171"/>
                  </a:lnTo>
                  <a:lnTo>
                    <a:pt x="2071" y="3208"/>
                  </a:lnTo>
                  <a:lnTo>
                    <a:pt x="1986" y="3240"/>
                  </a:lnTo>
                  <a:lnTo>
                    <a:pt x="1899" y="3267"/>
                  </a:lnTo>
                  <a:lnTo>
                    <a:pt x="1809" y="3288"/>
                  </a:lnTo>
                  <a:lnTo>
                    <a:pt x="1719" y="3304"/>
                  </a:lnTo>
                  <a:lnTo>
                    <a:pt x="1626" y="3313"/>
                  </a:lnTo>
                  <a:lnTo>
                    <a:pt x="1531" y="3316"/>
                  </a:lnTo>
                  <a:lnTo>
                    <a:pt x="1435" y="3312"/>
                  </a:lnTo>
                  <a:lnTo>
                    <a:pt x="1339" y="3304"/>
                  </a:lnTo>
                  <a:lnTo>
                    <a:pt x="1246" y="3287"/>
                  </a:lnTo>
                  <a:lnTo>
                    <a:pt x="1155" y="3266"/>
                  </a:lnTo>
                  <a:lnTo>
                    <a:pt x="1065" y="3237"/>
                  </a:lnTo>
                  <a:lnTo>
                    <a:pt x="979" y="3205"/>
                  </a:lnTo>
                  <a:lnTo>
                    <a:pt x="894" y="3165"/>
                  </a:lnTo>
                  <a:lnTo>
                    <a:pt x="812" y="3122"/>
                  </a:lnTo>
                  <a:lnTo>
                    <a:pt x="733" y="3072"/>
                  </a:lnTo>
                  <a:lnTo>
                    <a:pt x="657" y="3019"/>
                  </a:lnTo>
                  <a:lnTo>
                    <a:pt x="584" y="2960"/>
                  </a:lnTo>
                  <a:lnTo>
                    <a:pt x="515" y="2897"/>
                  </a:lnTo>
                  <a:lnTo>
                    <a:pt x="449" y="2830"/>
                  </a:lnTo>
                  <a:lnTo>
                    <a:pt x="387" y="2759"/>
                  </a:lnTo>
                  <a:lnTo>
                    <a:pt x="329" y="2684"/>
                  </a:lnTo>
                  <a:lnTo>
                    <a:pt x="275" y="2604"/>
                  </a:lnTo>
                  <a:lnTo>
                    <a:pt x="225" y="2522"/>
                  </a:lnTo>
                  <a:lnTo>
                    <a:pt x="180" y="2437"/>
                  </a:lnTo>
                  <a:lnTo>
                    <a:pt x="140" y="2348"/>
                  </a:lnTo>
                  <a:lnTo>
                    <a:pt x="103" y="2257"/>
                  </a:lnTo>
                  <a:lnTo>
                    <a:pt x="72" y="2163"/>
                  </a:lnTo>
                  <a:lnTo>
                    <a:pt x="47" y="2066"/>
                  </a:lnTo>
                  <a:lnTo>
                    <a:pt x="27" y="1967"/>
                  </a:lnTo>
                  <a:lnTo>
                    <a:pt x="12" y="1866"/>
                  </a:lnTo>
                  <a:lnTo>
                    <a:pt x="3" y="1763"/>
                  </a:lnTo>
                  <a:lnTo>
                    <a:pt x="0" y="1659"/>
                  </a:lnTo>
                  <a:lnTo>
                    <a:pt x="3" y="1553"/>
                  </a:lnTo>
                  <a:lnTo>
                    <a:pt x="12" y="1451"/>
                  </a:lnTo>
                  <a:lnTo>
                    <a:pt x="27" y="1350"/>
                  </a:lnTo>
                  <a:lnTo>
                    <a:pt x="47" y="1251"/>
                  </a:lnTo>
                  <a:lnTo>
                    <a:pt x="72" y="1154"/>
                  </a:lnTo>
                  <a:lnTo>
                    <a:pt x="103" y="1059"/>
                  </a:lnTo>
                  <a:lnTo>
                    <a:pt x="140" y="968"/>
                  </a:lnTo>
                  <a:lnTo>
                    <a:pt x="180" y="879"/>
                  </a:lnTo>
                  <a:lnTo>
                    <a:pt x="225" y="794"/>
                  </a:lnTo>
                  <a:lnTo>
                    <a:pt x="275" y="712"/>
                  </a:lnTo>
                  <a:lnTo>
                    <a:pt x="329" y="633"/>
                  </a:lnTo>
                  <a:lnTo>
                    <a:pt x="387" y="557"/>
                  </a:lnTo>
                  <a:lnTo>
                    <a:pt x="449" y="486"/>
                  </a:lnTo>
                  <a:lnTo>
                    <a:pt x="515" y="419"/>
                  </a:lnTo>
                  <a:lnTo>
                    <a:pt x="584" y="356"/>
                  </a:lnTo>
                  <a:lnTo>
                    <a:pt x="657" y="297"/>
                  </a:lnTo>
                  <a:lnTo>
                    <a:pt x="733" y="244"/>
                  </a:lnTo>
                  <a:lnTo>
                    <a:pt x="812" y="195"/>
                  </a:lnTo>
                  <a:lnTo>
                    <a:pt x="894" y="150"/>
                  </a:lnTo>
                  <a:lnTo>
                    <a:pt x="979" y="112"/>
                  </a:lnTo>
                  <a:lnTo>
                    <a:pt x="1065" y="79"/>
                  </a:lnTo>
                  <a:lnTo>
                    <a:pt x="1155" y="50"/>
                  </a:lnTo>
                  <a:lnTo>
                    <a:pt x="1246" y="29"/>
                  </a:lnTo>
                  <a:lnTo>
                    <a:pt x="1339" y="13"/>
                  </a:lnTo>
                  <a:lnTo>
                    <a:pt x="1435" y="4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Infrastructure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Threat Vectors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459665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53264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Policies &amp; Standards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Global standards-setting body influence and security focus.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47A40A-D837-4DEC-AB1A-C6CA9371DDA0}"/>
              </a:ext>
            </a:extLst>
          </p:cNvPr>
          <p:cNvGrpSpPr/>
          <p:nvPr/>
        </p:nvGrpSpPr>
        <p:grpSpPr>
          <a:xfrm>
            <a:off x="2048538" y="1726739"/>
            <a:ext cx="717426" cy="684587"/>
            <a:chOff x="715963" y="4289425"/>
            <a:chExt cx="444500" cy="441326"/>
          </a:xfrm>
          <a:solidFill>
            <a:schemeClr val="bg1"/>
          </a:solidFill>
        </p:grpSpPr>
        <p:sp>
          <p:nvSpPr>
            <p:cNvPr id="62" name="Freeform 278">
              <a:extLst>
                <a:ext uri="{FF2B5EF4-FFF2-40B4-BE49-F238E27FC236}">
                  <a16:creationId xmlns:a16="http://schemas.microsoft.com/office/drawing/2014/main" id="{6E4D7905-5D35-4767-8E2C-78FF72C7F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163" y="4491038"/>
              <a:ext cx="241300" cy="239713"/>
            </a:xfrm>
            <a:custGeom>
              <a:avLst/>
              <a:gdLst>
                <a:gd name="T0" fmla="*/ 583 w 1676"/>
                <a:gd name="T1" fmla="*/ 282 h 1813"/>
                <a:gd name="T2" fmla="*/ 454 w 1676"/>
                <a:gd name="T3" fmla="*/ 343 h 1813"/>
                <a:gd name="T4" fmla="*/ 345 w 1676"/>
                <a:gd name="T5" fmla="*/ 449 h 1813"/>
                <a:gd name="T6" fmla="*/ 275 w 1676"/>
                <a:gd name="T7" fmla="*/ 582 h 1813"/>
                <a:gd name="T8" fmla="*/ 247 w 1676"/>
                <a:gd name="T9" fmla="*/ 729 h 1813"/>
                <a:gd name="T10" fmla="*/ 261 w 1676"/>
                <a:gd name="T11" fmla="*/ 878 h 1813"/>
                <a:gd name="T12" fmla="*/ 317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4 w 1676"/>
                <a:gd name="T19" fmla="*/ 1242 h 1813"/>
                <a:gd name="T20" fmla="*/ 812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20 w 1676"/>
                <a:gd name="T27" fmla="*/ 927 h 1813"/>
                <a:gd name="T28" fmla="*/ 1148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6 w 1676"/>
                <a:gd name="T37" fmla="*/ 298 h 1813"/>
                <a:gd name="T38" fmla="*/ 721 w 1676"/>
                <a:gd name="T39" fmla="*/ 267 h 1813"/>
                <a:gd name="T40" fmla="*/ 726 w 1676"/>
                <a:gd name="T41" fmla="*/ 0 h 1813"/>
                <a:gd name="T42" fmla="*/ 892 w 1676"/>
                <a:gd name="T43" fmla="*/ 30 h 1813"/>
                <a:gd name="T44" fmla="*/ 1050 w 1676"/>
                <a:gd name="T45" fmla="*/ 103 h 1813"/>
                <a:gd name="T46" fmla="*/ 1191 w 1676"/>
                <a:gd name="T47" fmla="*/ 220 h 1813"/>
                <a:gd name="T48" fmla="*/ 1297 w 1676"/>
                <a:gd name="T49" fmla="*/ 369 h 1813"/>
                <a:gd name="T50" fmla="*/ 1365 w 1676"/>
                <a:gd name="T51" fmla="*/ 538 h 1813"/>
                <a:gd name="T52" fmla="*/ 1393 w 1676"/>
                <a:gd name="T53" fmla="*/ 715 h 1813"/>
                <a:gd name="T54" fmla="*/ 1382 w 1676"/>
                <a:gd name="T55" fmla="*/ 895 h 1813"/>
                <a:gd name="T56" fmla="*/ 1331 w 1676"/>
                <a:gd name="T57" fmla="*/ 1067 h 1813"/>
                <a:gd name="T58" fmla="*/ 1643 w 1676"/>
                <a:gd name="T59" fmla="*/ 1419 h 1813"/>
                <a:gd name="T60" fmla="*/ 1674 w 1676"/>
                <a:gd name="T61" fmla="*/ 1515 h 1813"/>
                <a:gd name="T62" fmla="*/ 1668 w 1676"/>
                <a:gd name="T63" fmla="*/ 1619 h 1813"/>
                <a:gd name="T64" fmla="*/ 1625 w 1676"/>
                <a:gd name="T65" fmla="*/ 1711 h 1813"/>
                <a:gd name="T66" fmla="*/ 1547 w 1676"/>
                <a:gd name="T67" fmla="*/ 1783 h 1813"/>
                <a:gd name="T68" fmla="*/ 1450 w 1676"/>
                <a:gd name="T69" fmla="*/ 1813 h 1813"/>
                <a:gd name="T70" fmla="*/ 1348 w 1676"/>
                <a:gd name="T71" fmla="*/ 1798 h 1813"/>
                <a:gd name="T72" fmla="*/ 1260 w 1676"/>
                <a:gd name="T73" fmla="*/ 1737 h 1813"/>
                <a:gd name="T74" fmla="*/ 881 w 1676"/>
                <a:gd name="T75" fmla="*/ 1483 h 1813"/>
                <a:gd name="T76" fmla="*/ 717 w 1676"/>
                <a:gd name="T77" fmla="*/ 1509 h 1813"/>
                <a:gd name="T78" fmla="*/ 551 w 1676"/>
                <a:gd name="T79" fmla="*/ 1493 h 1813"/>
                <a:gd name="T80" fmla="*/ 392 w 1676"/>
                <a:gd name="T81" fmla="*/ 1434 h 1813"/>
                <a:gd name="T82" fmla="*/ 248 w 1676"/>
                <a:gd name="T83" fmla="*/ 1332 h 1813"/>
                <a:gd name="T84" fmla="*/ 127 w 1676"/>
                <a:gd name="T85" fmla="*/ 1190 h 1813"/>
                <a:gd name="T86" fmla="*/ 46 w 1676"/>
                <a:gd name="T87" fmla="*/ 1025 h 1813"/>
                <a:gd name="T88" fmla="*/ 5 w 1676"/>
                <a:gd name="T89" fmla="*/ 846 h 1813"/>
                <a:gd name="T90" fmla="*/ 5 w 1676"/>
                <a:gd name="T91" fmla="*/ 663 h 1813"/>
                <a:gd name="T92" fmla="*/ 46 w 1676"/>
                <a:gd name="T93" fmla="*/ 485 h 1813"/>
                <a:gd name="T94" fmla="*/ 127 w 1676"/>
                <a:gd name="T95" fmla="*/ 319 h 1813"/>
                <a:gd name="T96" fmla="*/ 248 w 1676"/>
                <a:gd name="T97" fmla="*/ 177 h 1813"/>
                <a:gd name="T98" fmla="*/ 395 w 1676"/>
                <a:gd name="T99" fmla="*/ 74 h 1813"/>
                <a:gd name="T100" fmla="*/ 557 w 1676"/>
                <a:gd name="T101" fmla="*/ 1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4" y="267"/>
                  </a:moveTo>
                  <a:lnTo>
                    <a:pt x="628" y="272"/>
                  </a:lnTo>
                  <a:lnTo>
                    <a:pt x="583" y="282"/>
                  </a:lnTo>
                  <a:lnTo>
                    <a:pt x="538" y="298"/>
                  </a:lnTo>
                  <a:lnTo>
                    <a:pt x="495" y="318"/>
                  </a:lnTo>
                  <a:lnTo>
                    <a:pt x="454" y="343"/>
                  </a:lnTo>
                  <a:lnTo>
                    <a:pt x="414" y="374"/>
                  </a:lnTo>
                  <a:lnTo>
                    <a:pt x="378" y="410"/>
                  </a:lnTo>
                  <a:lnTo>
                    <a:pt x="345" y="449"/>
                  </a:lnTo>
                  <a:lnTo>
                    <a:pt x="317" y="491"/>
                  </a:lnTo>
                  <a:lnTo>
                    <a:pt x="294" y="536"/>
                  </a:lnTo>
                  <a:lnTo>
                    <a:pt x="275" y="582"/>
                  </a:lnTo>
                  <a:lnTo>
                    <a:pt x="261" y="630"/>
                  </a:lnTo>
                  <a:lnTo>
                    <a:pt x="252" y="680"/>
                  </a:lnTo>
                  <a:lnTo>
                    <a:pt x="247" y="729"/>
                  </a:lnTo>
                  <a:lnTo>
                    <a:pt x="247" y="779"/>
                  </a:lnTo>
                  <a:lnTo>
                    <a:pt x="252" y="829"/>
                  </a:lnTo>
                  <a:lnTo>
                    <a:pt x="261" y="878"/>
                  </a:lnTo>
                  <a:lnTo>
                    <a:pt x="275" y="927"/>
                  </a:lnTo>
                  <a:lnTo>
                    <a:pt x="294" y="974"/>
                  </a:lnTo>
                  <a:lnTo>
                    <a:pt x="317" y="1018"/>
                  </a:lnTo>
                  <a:lnTo>
                    <a:pt x="345" y="1061"/>
                  </a:lnTo>
                  <a:lnTo>
                    <a:pt x="378" y="1100"/>
                  </a:lnTo>
                  <a:lnTo>
                    <a:pt x="414" y="1136"/>
                  </a:lnTo>
                  <a:lnTo>
                    <a:pt x="454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3" y="1227"/>
                  </a:lnTo>
                  <a:lnTo>
                    <a:pt x="628" y="1237"/>
                  </a:lnTo>
                  <a:lnTo>
                    <a:pt x="674" y="1242"/>
                  </a:lnTo>
                  <a:lnTo>
                    <a:pt x="721" y="1242"/>
                  </a:lnTo>
                  <a:lnTo>
                    <a:pt x="766" y="1237"/>
                  </a:lnTo>
                  <a:lnTo>
                    <a:pt x="812" y="1227"/>
                  </a:lnTo>
                  <a:lnTo>
                    <a:pt x="856" y="1212"/>
                  </a:lnTo>
                  <a:lnTo>
                    <a:pt x="899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7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1" y="974"/>
                  </a:lnTo>
                  <a:lnTo>
                    <a:pt x="1120" y="927"/>
                  </a:lnTo>
                  <a:lnTo>
                    <a:pt x="1134" y="878"/>
                  </a:lnTo>
                  <a:lnTo>
                    <a:pt x="1143" y="829"/>
                  </a:lnTo>
                  <a:lnTo>
                    <a:pt x="1148" y="779"/>
                  </a:lnTo>
                  <a:lnTo>
                    <a:pt x="1148" y="729"/>
                  </a:lnTo>
                  <a:lnTo>
                    <a:pt x="1143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1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7" y="410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9" y="318"/>
                  </a:lnTo>
                  <a:lnTo>
                    <a:pt x="856" y="298"/>
                  </a:lnTo>
                  <a:lnTo>
                    <a:pt x="812" y="282"/>
                  </a:lnTo>
                  <a:lnTo>
                    <a:pt x="766" y="272"/>
                  </a:lnTo>
                  <a:lnTo>
                    <a:pt x="721" y="267"/>
                  </a:lnTo>
                  <a:lnTo>
                    <a:pt x="674" y="267"/>
                  </a:lnTo>
                  <a:close/>
                  <a:moveTo>
                    <a:pt x="669" y="0"/>
                  </a:moveTo>
                  <a:lnTo>
                    <a:pt x="726" y="0"/>
                  </a:lnTo>
                  <a:lnTo>
                    <a:pt x="782" y="5"/>
                  </a:lnTo>
                  <a:lnTo>
                    <a:pt x="837" y="15"/>
                  </a:lnTo>
                  <a:lnTo>
                    <a:pt x="892" y="30"/>
                  </a:lnTo>
                  <a:lnTo>
                    <a:pt x="947" y="50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8"/>
                  </a:lnTo>
                  <a:lnTo>
                    <a:pt x="1146" y="177"/>
                  </a:lnTo>
                  <a:lnTo>
                    <a:pt x="1191" y="220"/>
                  </a:lnTo>
                  <a:lnTo>
                    <a:pt x="1231" y="268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7" y="480"/>
                  </a:lnTo>
                  <a:lnTo>
                    <a:pt x="1365" y="538"/>
                  </a:lnTo>
                  <a:lnTo>
                    <a:pt x="1378" y="596"/>
                  </a:lnTo>
                  <a:lnTo>
                    <a:pt x="1388" y="655"/>
                  </a:lnTo>
                  <a:lnTo>
                    <a:pt x="1393" y="715"/>
                  </a:lnTo>
                  <a:lnTo>
                    <a:pt x="1393" y="775"/>
                  </a:lnTo>
                  <a:lnTo>
                    <a:pt x="1390" y="835"/>
                  </a:lnTo>
                  <a:lnTo>
                    <a:pt x="1382" y="895"/>
                  </a:lnTo>
                  <a:lnTo>
                    <a:pt x="1369" y="953"/>
                  </a:lnTo>
                  <a:lnTo>
                    <a:pt x="1352" y="1012"/>
                  </a:lnTo>
                  <a:lnTo>
                    <a:pt x="1331" y="1067"/>
                  </a:lnTo>
                  <a:lnTo>
                    <a:pt x="1604" y="1364"/>
                  </a:lnTo>
                  <a:lnTo>
                    <a:pt x="1625" y="1390"/>
                  </a:lnTo>
                  <a:lnTo>
                    <a:pt x="1643" y="1419"/>
                  </a:lnTo>
                  <a:lnTo>
                    <a:pt x="1657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7" y="1651"/>
                  </a:lnTo>
                  <a:lnTo>
                    <a:pt x="1643" y="1682"/>
                  </a:lnTo>
                  <a:lnTo>
                    <a:pt x="1625" y="1711"/>
                  </a:lnTo>
                  <a:lnTo>
                    <a:pt x="1604" y="1737"/>
                  </a:lnTo>
                  <a:lnTo>
                    <a:pt x="1577" y="1762"/>
                  </a:lnTo>
                  <a:lnTo>
                    <a:pt x="1547" y="1783"/>
                  </a:lnTo>
                  <a:lnTo>
                    <a:pt x="1516" y="1798"/>
                  </a:lnTo>
                  <a:lnTo>
                    <a:pt x="1483" y="1809"/>
                  </a:lnTo>
                  <a:lnTo>
                    <a:pt x="1450" y="1813"/>
                  </a:lnTo>
                  <a:lnTo>
                    <a:pt x="1415" y="1813"/>
                  </a:lnTo>
                  <a:lnTo>
                    <a:pt x="1381" y="1809"/>
                  </a:lnTo>
                  <a:lnTo>
                    <a:pt x="1348" y="1798"/>
                  </a:lnTo>
                  <a:lnTo>
                    <a:pt x="1317" y="1783"/>
                  </a:lnTo>
                  <a:lnTo>
                    <a:pt x="1287" y="1762"/>
                  </a:lnTo>
                  <a:lnTo>
                    <a:pt x="1260" y="1737"/>
                  </a:lnTo>
                  <a:lnTo>
                    <a:pt x="987" y="1441"/>
                  </a:lnTo>
                  <a:lnTo>
                    <a:pt x="935" y="1464"/>
                  </a:lnTo>
                  <a:lnTo>
                    <a:pt x="881" y="1483"/>
                  </a:lnTo>
                  <a:lnTo>
                    <a:pt x="827" y="1496"/>
                  </a:lnTo>
                  <a:lnTo>
                    <a:pt x="772" y="1504"/>
                  </a:lnTo>
                  <a:lnTo>
                    <a:pt x="717" y="1509"/>
                  </a:lnTo>
                  <a:lnTo>
                    <a:pt x="660" y="1508"/>
                  </a:lnTo>
                  <a:lnTo>
                    <a:pt x="605" y="1502"/>
                  </a:lnTo>
                  <a:lnTo>
                    <a:pt x="551" y="1493"/>
                  </a:lnTo>
                  <a:lnTo>
                    <a:pt x="497" y="1477"/>
                  </a:lnTo>
                  <a:lnTo>
                    <a:pt x="444" y="1458"/>
                  </a:lnTo>
                  <a:lnTo>
                    <a:pt x="392" y="1434"/>
                  </a:lnTo>
                  <a:lnTo>
                    <a:pt x="342" y="1404"/>
                  </a:lnTo>
                  <a:lnTo>
                    <a:pt x="294" y="1371"/>
                  </a:lnTo>
                  <a:lnTo>
                    <a:pt x="248" y="1332"/>
                  </a:lnTo>
                  <a:lnTo>
                    <a:pt x="205" y="1288"/>
                  </a:lnTo>
                  <a:lnTo>
                    <a:pt x="163" y="1240"/>
                  </a:lnTo>
                  <a:lnTo>
                    <a:pt x="127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6" y="1025"/>
                  </a:lnTo>
                  <a:lnTo>
                    <a:pt x="28" y="966"/>
                  </a:lnTo>
                  <a:lnTo>
                    <a:pt x="14" y="906"/>
                  </a:lnTo>
                  <a:lnTo>
                    <a:pt x="5" y="846"/>
                  </a:lnTo>
                  <a:lnTo>
                    <a:pt x="1" y="785"/>
                  </a:lnTo>
                  <a:lnTo>
                    <a:pt x="0" y="724"/>
                  </a:lnTo>
                  <a:lnTo>
                    <a:pt x="5" y="663"/>
                  </a:lnTo>
                  <a:lnTo>
                    <a:pt x="14" y="603"/>
                  </a:lnTo>
                  <a:lnTo>
                    <a:pt x="27" y="543"/>
                  </a:lnTo>
                  <a:lnTo>
                    <a:pt x="46" y="485"/>
                  </a:lnTo>
                  <a:lnTo>
                    <a:pt x="68" y="428"/>
                  </a:lnTo>
                  <a:lnTo>
                    <a:pt x="95" y="373"/>
                  </a:lnTo>
                  <a:lnTo>
                    <a:pt x="127" y="319"/>
                  </a:lnTo>
                  <a:lnTo>
                    <a:pt x="163" y="268"/>
                  </a:lnTo>
                  <a:lnTo>
                    <a:pt x="204" y="220"/>
                  </a:lnTo>
                  <a:lnTo>
                    <a:pt x="248" y="177"/>
                  </a:lnTo>
                  <a:lnTo>
                    <a:pt x="295" y="138"/>
                  </a:lnTo>
                  <a:lnTo>
                    <a:pt x="344" y="103"/>
                  </a:lnTo>
                  <a:lnTo>
                    <a:pt x="395" y="74"/>
                  </a:lnTo>
                  <a:lnTo>
                    <a:pt x="448" y="50"/>
                  </a:lnTo>
                  <a:lnTo>
                    <a:pt x="502" y="30"/>
                  </a:lnTo>
                  <a:lnTo>
                    <a:pt x="557" y="15"/>
                  </a:lnTo>
                  <a:lnTo>
                    <a:pt x="613" y="5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9">
              <a:extLst>
                <a:ext uri="{FF2B5EF4-FFF2-40B4-BE49-F238E27FC236}">
                  <a16:creationId xmlns:a16="http://schemas.microsoft.com/office/drawing/2014/main" id="{CAEF41CD-4C94-4A42-B2C4-A6782736B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963" y="4289425"/>
              <a:ext cx="441325" cy="438150"/>
            </a:xfrm>
            <a:custGeom>
              <a:avLst/>
              <a:gdLst>
                <a:gd name="T0" fmla="*/ 867 w 3061"/>
                <a:gd name="T1" fmla="*/ 2754 h 3316"/>
                <a:gd name="T2" fmla="*/ 331 w 3061"/>
                <a:gd name="T3" fmla="*/ 2068 h 3316"/>
                <a:gd name="T4" fmla="*/ 514 w 3061"/>
                <a:gd name="T5" fmla="*/ 2446 h 3316"/>
                <a:gd name="T6" fmla="*/ 715 w 3061"/>
                <a:gd name="T7" fmla="*/ 2284 h 3316"/>
                <a:gd name="T8" fmla="*/ 279 w 3061"/>
                <a:gd name="T9" fmla="*/ 1818 h 3316"/>
                <a:gd name="T10" fmla="*/ 934 w 3061"/>
                <a:gd name="T11" fmla="*/ 1402 h 3316"/>
                <a:gd name="T12" fmla="*/ 1231 w 3061"/>
                <a:gd name="T13" fmla="*/ 1099 h 3316"/>
                <a:gd name="T14" fmla="*/ 513 w 3061"/>
                <a:gd name="T15" fmla="*/ 870 h 3316"/>
                <a:gd name="T16" fmla="*/ 331 w 3061"/>
                <a:gd name="T17" fmla="*/ 1248 h 3316"/>
                <a:gd name="T18" fmla="*/ 665 w 3061"/>
                <a:gd name="T19" fmla="*/ 1377 h 3316"/>
                <a:gd name="T20" fmla="*/ 678 w 3061"/>
                <a:gd name="T21" fmla="*/ 887 h 3316"/>
                <a:gd name="T22" fmla="*/ 2222 w 3061"/>
                <a:gd name="T23" fmla="*/ 620 h 3316"/>
                <a:gd name="T24" fmla="*/ 836 w 3061"/>
                <a:gd name="T25" fmla="*/ 543 h 3316"/>
                <a:gd name="T26" fmla="*/ 894 w 3061"/>
                <a:gd name="T27" fmla="*/ 505 h 3316"/>
                <a:gd name="T28" fmla="*/ 1894 w 3061"/>
                <a:gd name="T29" fmla="*/ 758 h 3316"/>
                <a:gd name="T30" fmla="*/ 1826 w 3061"/>
                <a:gd name="T31" fmla="*/ 499 h 3316"/>
                <a:gd name="T32" fmla="*/ 1397 w 3061"/>
                <a:gd name="T33" fmla="*/ 358 h 3316"/>
                <a:gd name="T34" fmla="*/ 1198 w 3061"/>
                <a:gd name="T35" fmla="*/ 551 h 3316"/>
                <a:gd name="T36" fmla="*/ 1243 w 3061"/>
                <a:gd name="T37" fmla="*/ 776 h 3316"/>
                <a:gd name="T38" fmla="*/ 1531 w 3061"/>
                <a:gd name="T39" fmla="*/ 0 h 3316"/>
                <a:gd name="T40" fmla="*/ 1997 w 3061"/>
                <a:gd name="T41" fmla="*/ 79 h 3316"/>
                <a:gd name="T42" fmla="*/ 2405 w 3061"/>
                <a:gd name="T43" fmla="*/ 297 h 3316"/>
                <a:gd name="T44" fmla="*/ 2733 w 3061"/>
                <a:gd name="T45" fmla="*/ 633 h 3316"/>
                <a:gd name="T46" fmla="*/ 2959 w 3061"/>
                <a:gd name="T47" fmla="*/ 1059 h 3316"/>
                <a:gd name="T48" fmla="*/ 3058 w 3061"/>
                <a:gd name="T49" fmla="*/ 1553 h 3316"/>
                <a:gd name="T50" fmla="*/ 3016 w 3061"/>
                <a:gd name="T51" fmla="*/ 2059 h 3316"/>
                <a:gd name="T52" fmla="*/ 2896 w 3061"/>
                <a:gd name="T53" fmla="*/ 2355 h 3316"/>
                <a:gd name="T54" fmla="*/ 2861 w 3061"/>
                <a:gd name="T55" fmla="*/ 2016 h 3316"/>
                <a:gd name="T56" fmla="*/ 2775 w 3061"/>
                <a:gd name="T57" fmla="*/ 1818 h 3316"/>
                <a:gd name="T58" fmla="*/ 2627 w 3061"/>
                <a:gd name="T59" fmla="*/ 1627 h 3316"/>
                <a:gd name="T60" fmla="*/ 2782 w 3061"/>
                <a:gd name="T61" fmla="*/ 1498 h 3316"/>
                <a:gd name="T62" fmla="*/ 2672 w 3061"/>
                <a:gd name="T63" fmla="*/ 1090 h 3316"/>
                <a:gd name="T64" fmla="*/ 2442 w 3061"/>
                <a:gd name="T65" fmla="*/ 845 h 3316"/>
                <a:gd name="T66" fmla="*/ 2384 w 3061"/>
                <a:gd name="T67" fmla="*/ 1249 h 3316"/>
                <a:gd name="T68" fmla="*/ 2242 w 3061"/>
                <a:gd name="T69" fmla="*/ 1429 h 3316"/>
                <a:gd name="T70" fmla="*/ 2089 w 3061"/>
                <a:gd name="T71" fmla="*/ 1130 h 3316"/>
                <a:gd name="T72" fmla="*/ 1750 w 3061"/>
                <a:gd name="T73" fmla="*/ 1112 h 3316"/>
                <a:gd name="T74" fmla="*/ 1670 w 3061"/>
                <a:gd name="T75" fmla="*/ 1555 h 3316"/>
                <a:gd name="T76" fmla="*/ 1460 w 3061"/>
                <a:gd name="T77" fmla="*/ 1771 h 3316"/>
                <a:gd name="T78" fmla="*/ 933 w 3061"/>
                <a:gd name="T79" fmla="*/ 1914 h 3316"/>
                <a:gd name="T80" fmla="*/ 1071 w 3061"/>
                <a:gd name="T81" fmla="*/ 2253 h 3316"/>
                <a:gd name="T82" fmla="*/ 1307 w 3061"/>
                <a:gd name="T83" fmla="*/ 2279 h 3316"/>
                <a:gd name="T84" fmla="*/ 1257 w 3061"/>
                <a:gd name="T85" fmla="*/ 2538 h 3316"/>
                <a:gd name="T86" fmla="*/ 1198 w 3061"/>
                <a:gd name="T87" fmla="*/ 2765 h 3316"/>
                <a:gd name="T88" fmla="*/ 1397 w 3061"/>
                <a:gd name="T89" fmla="*/ 2958 h 3316"/>
                <a:gd name="T90" fmla="*/ 1541 w 3061"/>
                <a:gd name="T91" fmla="*/ 2889 h 3316"/>
                <a:gd name="T92" fmla="*/ 1798 w 3061"/>
                <a:gd name="T93" fmla="*/ 3075 h 3316"/>
                <a:gd name="T94" fmla="*/ 2104 w 3061"/>
                <a:gd name="T95" fmla="*/ 3142 h 3316"/>
                <a:gd name="T96" fmla="*/ 1986 w 3061"/>
                <a:gd name="T97" fmla="*/ 3240 h 3316"/>
                <a:gd name="T98" fmla="*/ 1531 w 3061"/>
                <a:gd name="T99" fmla="*/ 3316 h 3316"/>
                <a:gd name="T100" fmla="*/ 1065 w 3061"/>
                <a:gd name="T101" fmla="*/ 3237 h 3316"/>
                <a:gd name="T102" fmla="*/ 657 w 3061"/>
                <a:gd name="T103" fmla="*/ 3019 h 3316"/>
                <a:gd name="T104" fmla="*/ 329 w 3061"/>
                <a:gd name="T105" fmla="*/ 2684 h 3316"/>
                <a:gd name="T106" fmla="*/ 103 w 3061"/>
                <a:gd name="T107" fmla="*/ 2257 h 3316"/>
                <a:gd name="T108" fmla="*/ 3 w 3061"/>
                <a:gd name="T109" fmla="*/ 1763 h 3316"/>
                <a:gd name="T110" fmla="*/ 47 w 3061"/>
                <a:gd name="T111" fmla="*/ 1251 h 3316"/>
                <a:gd name="T112" fmla="*/ 225 w 3061"/>
                <a:gd name="T113" fmla="*/ 794 h 3316"/>
                <a:gd name="T114" fmla="*/ 515 w 3061"/>
                <a:gd name="T115" fmla="*/ 419 h 3316"/>
                <a:gd name="T116" fmla="*/ 894 w 3061"/>
                <a:gd name="T117" fmla="*/ 150 h 3316"/>
                <a:gd name="T118" fmla="*/ 1339 w 3061"/>
                <a:gd name="T119" fmla="*/ 13 h 3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1" h="3316">
                  <a:moveTo>
                    <a:pt x="840" y="2695"/>
                  </a:moveTo>
                  <a:lnTo>
                    <a:pt x="782" y="2733"/>
                  </a:lnTo>
                  <a:lnTo>
                    <a:pt x="836" y="2773"/>
                  </a:lnTo>
                  <a:lnTo>
                    <a:pt x="894" y="2811"/>
                  </a:lnTo>
                  <a:lnTo>
                    <a:pt x="867" y="2754"/>
                  </a:lnTo>
                  <a:lnTo>
                    <a:pt x="840" y="2695"/>
                  </a:lnTo>
                  <a:close/>
                  <a:moveTo>
                    <a:pt x="279" y="1818"/>
                  </a:moveTo>
                  <a:lnTo>
                    <a:pt x="292" y="1903"/>
                  </a:lnTo>
                  <a:lnTo>
                    <a:pt x="309" y="1987"/>
                  </a:lnTo>
                  <a:lnTo>
                    <a:pt x="331" y="2068"/>
                  </a:lnTo>
                  <a:lnTo>
                    <a:pt x="358" y="2148"/>
                  </a:lnTo>
                  <a:lnTo>
                    <a:pt x="390" y="2226"/>
                  </a:lnTo>
                  <a:lnTo>
                    <a:pt x="427" y="2301"/>
                  </a:lnTo>
                  <a:lnTo>
                    <a:pt x="468" y="2375"/>
                  </a:lnTo>
                  <a:lnTo>
                    <a:pt x="514" y="2446"/>
                  </a:lnTo>
                  <a:lnTo>
                    <a:pt x="564" y="2514"/>
                  </a:lnTo>
                  <a:lnTo>
                    <a:pt x="621" y="2471"/>
                  </a:lnTo>
                  <a:lnTo>
                    <a:pt x="679" y="2429"/>
                  </a:lnTo>
                  <a:lnTo>
                    <a:pt x="740" y="2392"/>
                  </a:lnTo>
                  <a:lnTo>
                    <a:pt x="715" y="2284"/>
                  </a:lnTo>
                  <a:lnTo>
                    <a:pt x="694" y="2172"/>
                  </a:lnTo>
                  <a:lnTo>
                    <a:pt x="677" y="2056"/>
                  </a:lnTo>
                  <a:lnTo>
                    <a:pt x="665" y="1939"/>
                  </a:lnTo>
                  <a:lnTo>
                    <a:pt x="657" y="1818"/>
                  </a:lnTo>
                  <a:lnTo>
                    <a:pt x="279" y="1818"/>
                  </a:lnTo>
                  <a:close/>
                  <a:moveTo>
                    <a:pt x="995" y="1039"/>
                  </a:moveTo>
                  <a:lnTo>
                    <a:pt x="975" y="1127"/>
                  </a:lnTo>
                  <a:lnTo>
                    <a:pt x="958" y="1216"/>
                  </a:lnTo>
                  <a:lnTo>
                    <a:pt x="944" y="1308"/>
                  </a:lnTo>
                  <a:lnTo>
                    <a:pt x="934" y="1402"/>
                  </a:lnTo>
                  <a:lnTo>
                    <a:pt x="927" y="1498"/>
                  </a:lnTo>
                  <a:lnTo>
                    <a:pt x="1397" y="1498"/>
                  </a:lnTo>
                  <a:lnTo>
                    <a:pt x="1397" y="1120"/>
                  </a:lnTo>
                  <a:lnTo>
                    <a:pt x="1313" y="1112"/>
                  </a:lnTo>
                  <a:lnTo>
                    <a:pt x="1231" y="1099"/>
                  </a:lnTo>
                  <a:lnTo>
                    <a:pt x="1151" y="1083"/>
                  </a:lnTo>
                  <a:lnTo>
                    <a:pt x="1071" y="1063"/>
                  </a:lnTo>
                  <a:lnTo>
                    <a:pt x="995" y="1039"/>
                  </a:lnTo>
                  <a:close/>
                  <a:moveTo>
                    <a:pt x="564" y="803"/>
                  </a:moveTo>
                  <a:lnTo>
                    <a:pt x="513" y="870"/>
                  </a:lnTo>
                  <a:lnTo>
                    <a:pt x="468" y="941"/>
                  </a:lnTo>
                  <a:lnTo>
                    <a:pt x="427" y="1015"/>
                  </a:lnTo>
                  <a:lnTo>
                    <a:pt x="390" y="1090"/>
                  </a:lnTo>
                  <a:lnTo>
                    <a:pt x="358" y="1168"/>
                  </a:lnTo>
                  <a:lnTo>
                    <a:pt x="331" y="1248"/>
                  </a:lnTo>
                  <a:lnTo>
                    <a:pt x="309" y="1329"/>
                  </a:lnTo>
                  <a:lnTo>
                    <a:pt x="292" y="1413"/>
                  </a:lnTo>
                  <a:lnTo>
                    <a:pt x="279" y="1498"/>
                  </a:lnTo>
                  <a:lnTo>
                    <a:pt x="657" y="1498"/>
                  </a:lnTo>
                  <a:lnTo>
                    <a:pt x="665" y="1377"/>
                  </a:lnTo>
                  <a:lnTo>
                    <a:pt x="677" y="1259"/>
                  </a:lnTo>
                  <a:lnTo>
                    <a:pt x="694" y="1144"/>
                  </a:lnTo>
                  <a:lnTo>
                    <a:pt x="715" y="1033"/>
                  </a:lnTo>
                  <a:lnTo>
                    <a:pt x="740" y="925"/>
                  </a:lnTo>
                  <a:lnTo>
                    <a:pt x="678" y="887"/>
                  </a:lnTo>
                  <a:lnTo>
                    <a:pt x="620" y="845"/>
                  </a:lnTo>
                  <a:lnTo>
                    <a:pt x="564" y="803"/>
                  </a:lnTo>
                  <a:close/>
                  <a:moveTo>
                    <a:pt x="2170" y="505"/>
                  </a:moveTo>
                  <a:lnTo>
                    <a:pt x="2196" y="561"/>
                  </a:lnTo>
                  <a:lnTo>
                    <a:pt x="2222" y="620"/>
                  </a:lnTo>
                  <a:lnTo>
                    <a:pt x="2280" y="583"/>
                  </a:lnTo>
                  <a:lnTo>
                    <a:pt x="2226" y="543"/>
                  </a:lnTo>
                  <a:lnTo>
                    <a:pt x="2170" y="505"/>
                  </a:lnTo>
                  <a:close/>
                  <a:moveTo>
                    <a:pt x="894" y="505"/>
                  </a:moveTo>
                  <a:lnTo>
                    <a:pt x="836" y="543"/>
                  </a:lnTo>
                  <a:lnTo>
                    <a:pt x="782" y="583"/>
                  </a:lnTo>
                  <a:lnTo>
                    <a:pt x="810" y="602"/>
                  </a:lnTo>
                  <a:lnTo>
                    <a:pt x="840" y="620"/>
                  </a:lnTo>
                  <a:lnTo>
                    <a:pt x="867" y="561"/>
                  </a:lnTo>
                  <a:lnTo>
                    <a:pt x="894" y="505"/>
                  </a:lnTo>
                  <a:close/>
                  <a:moveTo>
                    <a:pt x="1666" y="358"/>
                  </a:moveTo>
                  <a:lnTo>
                    <a:pt x="1666" y="798"/>
                  </a:lnTo>
                  <a:lnTo>
                    <a:pt x="1743" y="790"/>
                  </a:lnTo>
                  <a:lnTo>
                    <a:pt x="1819" y="776"/>
                  </a:lnTo>
                  <a:lnTo>
                    <a:pt x="1894" y="758"/>
                  </a:lnTo>
                  <a:lnTo>
                    <a:pt x="1966" y="737"/>
                  </a:lnTo>
                  <a:lnTo>
                    <a:pt x="1934" y="669"/>
                  </a:lnTo>
                  <a:lnTo>
                    <a:pt x="1900" y="607"/>
                  </a:lnTo>
                  <a:lnTo>
                    <a:pt x="1864" y="549"/>
                  </a:lnTo>
                  <a:lnTo>
                    <a:pt x="1826" y="499"/>
                  </a:lnTo>
                  <a:lnTo>
                    <a:pt x="1788" y="455"/>
                  </a:lnTo>
                  <a:lnTo>
                    <a:pt x="1748" y="416"/>
                  </a:lnTo>
                  <a:lnTo>
                    <a:pt x="1708" y="384"/>
                  </a:lnTo>
                  <a:lnTo>
                    <a:pt x="1666" y="358"/>
                  </a:lnTo>
                  <a:close/>
                  <a:moveTo>
                    <a:pt x="1397" y="358"/>
                  </a:moveTo>
                  <a:lnTo>
                    <a:pt x="1355" y="383"/>
                  </a:lnTo>
                  <a:lnTo>
                    <a:pt x="1314" y="416"/>
                  </a:lnTo>
                  <a:lnTo>
                    <a:pt x="1274" y="454"/>
                  </a:lnTo>
                  <a:lnTo>
                    <a:pt x="1236" y="499"/>
                  </a:lnTo>
                  <a:lnTo>
                    <a:pt x="1198" y="551"/>
                  </a:lnTo>
                  <a:lnTo>
                    <a:pt x="1163" y="607"/>
                  </a:lnTo>
                  <a:lnTo>
                    <a:pt x="1129" y="669"/>
                  </a:lnTo>
                  <a:lnTo>
                    <a:pt x="1096" y="738"/>
                  </a:lnTo>
                  <a:lnTo>
                    <a:pt x="1169" y="758"/>
                  </a:lnTo>
                  <a:lnTo>
                    <a:pt x="1243" y="776"/>
                  </a:lnTo>
                  <a:lnTo>
                    <a:pt x="1319" y="790"/>
                  </a:lnTo>
                  <a:lnTo>
                    <a:pt x="1397" y="798"/>
                  </a:lnTo>
                  <a:lnTo>
                    <a:pt x="1397" y="358"/>
                  </a:lnTo>
                  <a:close/>
                  <a:moveTo>
                    <a:pt x="1531" y="0"/>
                  </a:moveTo>
                  <a:lnTo>
                    <a:pt x="1531" y="0"/>
                  </a:lnTo>
                  <a:lnTo>
                    <a:pt x="1628" y="4"/>
                  </a:lnTo>
                  <a:lnTo>
                    <a:pt x="1723" y="13"/>
                  </a:lnTo>
                  <a:lnTo>
                    <a:pt x="1816" y="29"/>
                  </a:lnTo>
                  <a:lnTo>
                    <a:pt x="1908" y="50"/>
                  </a:lnTo>
                  <a:lnTo>
                    <a:pt x="1997" y="79"/>
                  </a:lnTo>
                  <a:lnTo>
                    <a:pt x="2084" y="112"/>
                  </a:lnTo>
                  <a:lnTo>
                    <a:pt x="2169" y="150"/>
                  </a:lnTo>
                  <a:lnTo>
                    <a:pt x="2250" y="195"/>
                  </a:lnTo>
                  <a:lnTo>
                    <a:pt x="2329" y="244"/>
                  </a:lnTo>
                  <a:lnTo>
                    <a:pt x="2405" y="297"/>
                  </a:lnTo>
                  <a:lnTo>
                    <a:pt x="2478" y="356"/>
                  </a:lnTo>
                  <a:lnTo>
                    <a:pt x="2547" y="419"/>
                  </a:lnTo>
                  <a:lnTo>
                    <a:pt x="2613" y="486"/>
                  </a:lnTo>
                  <a:lnTo>
                    <a:pt x="2675" y="557"/>
                  </a:lnTo>
                  <a:lnTo>
                    <a:pt x="2733" y="633"/>
                  </a:lnTo>
                  <a:lnTo>
                    <a:pt x="2787" y="712"/>
                  </a:lnTo>
                  <a:lnTo>
                    <a:pt x="2838" y="794"/>
                  </a:lnTo>
                  <a:lnTo>
                    <a:pt x="2883" y="879"/>
                  </a:lnTo>
                  <a:lnTo>
                    <a:pt x="2923" y="968"/>
                  </a:lnTo>
                  <a:lnTo>
                    <a:pt x="2959" y="1059"/>
                  </a:lnTo>
                  <a:lnTo>
                    <a:pt x="2989" y="1154"/>
                  </a:lnTo>
                  <a:lnTo>
                    <a:pt x="3015" y="1251"/>
                  </a:lnTo>
                  <a:lnTo>
                    <a:pt x="3035" y="1350"/>
                  </a:lnTo>
                  <a:lnTo>
                    <a:pt x="3050" y="1451"/>
                  </a:lnTo>
                  <a:lnTo>
                    <a:pt x="3058" y="1553"/>
                  </a:lnTo>
                  <a:lnTo>
                    <a:pt x="3061" y="1659"/>
                  </a:lnTo>
                  <a:lnTo>
                    <a:pt x="3058" y="1761"/>
                  </a:lnTo>
                  <a:lnTo>
                    <a:pt x="3050" y="1862"/>
                  </a:lnTo>
                  <a:lnTo>
                    <a:pt x="3036" y="1962"/>
                  </a:lnTo>
                  <a:lnTo>
                    <a:pt x="3016" y="2059"/>
                  </a:lnTo>
                  <a:lnTo>
                    <a:pt x="2991" y="2154"/>
                  </a:lnTo>
                  <a:lnTo>
                    <a:pt x="2961" y="2247"/>
                  </a:lnTo>
                  <a:lnTo>
                    <a:pt x="2927" y="2337"/>
                  </a:lnTo>
                  <a:lnTo>
                    <a:pt x="2888" y="2424"/>
                  </a:lnTo>
                  <a:lnTo>
                    <a:pt x="2896" y="2355"/>
                  </a:lnTo>
                  <a:lnTo>
                    <a:pt x="2899" y="2286"/>
                  </a:lnTo>
                  <a:lnTo>
                    <a:pt x="2897" y="2217"/>
                  </a:lnTo>
                  <a:lnTo>
                    <a:pt x="2890" y="2149"/>
                  </a:lnTo>
                  <a:lnTo>
                    <a:pt x="2878" y="2081"/>
                  </a:lnTo>
                  <a:lnTo>
                    <a:pt x="2861" y="2016"/>
                  </a:lnTo>
                  <a:lnTo>
                    <a:pt x="2839" y="1951"/>
                  </a:lnTo>
                  <a:lnTo>
                    <a:pt x="2812" y="1888"/>
                  </a:lnTo>
                  <a:lnTo>
                    <a:pt x="2781" y="1828"/>
                  </a:lnTo>
                  <a:lnTo>
                    <a:pt x="2782" y="1818"/>
                  </a:lnTo>
                  <a:lnTo>
                    <a:pt x="2775" y="1818"/>
                  </a:lnTo>
                  <a:lnTo>
                    <a:pt x="2751" y="1779"/>
                  </a:lnTo>
                  <a:lnTo>
                    <a:pt x="2726" y="1740"/>
                  </a:lnTo>
                  <a:lnTo>
                    <a:pt x="2698" y="1703"/>
                  </a:lnTo>
                  <a:lnTo>
                    <a:pt x="2668" y="1668"/>
                  </a:lnTo>
                  <a:lnTo>
                    <a:pt x="2627" y="1627"/>
                  </a:lnTo>
                  <a:lnTo>
                    <a:pt x="2584" y="1590"/>
                  </a:lnTo>
                  <a:lnTo>
                    <a:pt x="2538" y="1555"/>
                  </a:lnTo>
                  <a:lnTo>
                    <a:pt x="2491" y="1525"/>
                  </a:lnTo>
                  <a:lnTo>
                    <a:pt x="2442" y="1498"/>
                  </a:lnTo>
                  <a:lnTo>
                    <a:pt x="2782" y="1498"/>
                  </a:lnTo>
                  <a:lnTo>
                    <a:pt x="2770" y="1413"/>
                  </a:lnTo>
                  <a:lnTo>
                    <a:pt x="2753" y="1329"/>
                  </a:lnTo>
                  <a:lnTo>
                    <a:pt x="2731" y="1248"/>
                  </a:lnTo>
                  <a:lnTo>
                    <a:pt x="2704" y="1168"/>
                  </a:lnTo>
                  <a:lnTo>
                    <a:pt x="2672" y="1090"/>
                  </a:lnTo>
                  <a:lnTo>
                    <a:pt x="2636" y="1014"/>
                  </a:lnTo>
                  <a:lnTo>
                    <a:pt x="2595" y="941"/>
                  </a:lnTo>
                  <a:lnTo>
                    <a:pt x="2548" y="870"/>
                  </a:lnTo>
                  <a:lnTo>
                    <a:pt x="2498" y="802"/>
                  </a:lnTo>
                  <a:lnTo>
                    <a:pt x="2442" y="845"/>
                  </a:lnTo>
                  <a:lnTo>
                    <a:pt x="2384" y="887"/>
                  </a:lnTo>
                  <a:lnTo>
                    <a:pt x="2322" y="924"/>
                  </a:lnTo>
                  <a:lnTo>
                    <a:pt x="2347" y="1029"/>
                  </a:lnTo>
                  <a:lnTo>
                    <a:pt x="2367" y="1138"/>
                  </a:lnTo>
                  <a:lnTo>
                    <a:pt x="2384" y="1249"/>
                  </a:lnTo>
                  <a:lnTo>
                    <a:pt x="2396" y="1363"/>
                  </a:lnTo>
                  <a:lnTo>
                    <a:pt x="2404" y="1479"/>
                  </a:lnTo>
                  <a:lnTo>
                    <a:pt x="2352" y="1458"/>
                  </a:lnTo>
                  <a:lnTo>
                    <a:pt x="2297" y="1442"/>
                  </a:lnTo>
                  <a:lnTo>
                    <a:pt x="2242" y="1429"/>
                  </a:lnTo>
                  <a:lnTo>
                    <a:pt x="2185" y="1421"/>
                  </a:lnTo>
                  <a:lnTo>
                    <a:pt x="2128" y="1417"/>
                  </a:lnTo>
                  <a:lnTo>
                    <a:pt x="2118" y="1319"/>
                  </a:lnTo>
                  <a:lnTo>
                    <a:pt x="2105" y="1224"/>
                  </a:lnTo>
                  <a:lnTo>
                    <a:pt x="2089" y="1130"/>
                  </a:lnTo>
                  <a:lnTo>
                    <a:pt x="2067" y="1039"/>
                  </a:lnTo>
                  <a:lnTo>
                    <a:pt x="1991" y="1063"/>
                  </a:lnTo>
                  <a:lnTo>
                    <a:pt x="1912" y="1083"/>
                  </a:lnTo>
                  <a:lnTo>
                    <a:pt x="1831" y="1100"/>
                  </a:lnTo>
                  <a:lnTo>
                    <a:pt x="1750" y="1112"/>
                  </a:lnTo>
                  <a:lnTo>
                    <a:pt x="1666" y="1120"/>
                  </a:lnTo>
                  <a:lnTo>
                    <a:pt x="1666" y="1498"/>
                  </a:lnTo>
                  <a:lnTo>
                    <a:pt x="1766" y="1498"/>
                  </a:lnTo>
                  <a:lnTo>
                    <a:pt x="1717" y="1525"/>
                  </a:lnTo>
                  <a:lnTo>
                    <a:pt x="1670" y="1555"/>
                  </a:lnTo>
                  <a:lnTo>
                    <a:pt x="1625" y="1590"/>
                  </a:lnTo>
                  <a:lnTo>
                    <a:pt x="1581" y="1627"/>
                  </a:lnTo>
                  <a:lnTo>
                    <a:pt x="1540" y="1668"/>
                  </a:lnTo>
                  <a:lnTo>
                    <a:pt x="1498" y="1718"/>
                  </a:lnTo>
                  <a:lnTo>
                    <a:pt x="1460" y="1771"/>
                  </a:lnTo>
                  <a:lnTo>
                    <a:pt x="1426" y="1825"/>
                  </a:lnTo>
                  <a:lnTo>
                    <a:pt x="1396" y="1881"/>
                  </a:lnTo>
                  <a:lnTo>
                    <a:pt x="1396" y="1818"/>
                  </a:lnTo>
                  <a:lnTo>
                    <a:pt x="926" y="1818"/>
                  </a:lnTo>
                  <a:lnTo>
                    <a:pt x="933" y="1914"/>
                  </a:lnTo>
                  <a:lnTo>
                    <a:pt x="944" y="2009"/>
                  </a:lnTo>
                  <a:lnTo>
                    <a:pt x="958" y="2100"/>
                  </a:lnTo>
                  <a:lnTo>
                    <a:pt x="975" y="2190"/>
                  </a:lnTo>
                  <a:lnTo>
                    <a:pt x="995" y="2277"/>
                  </a:lnTo>
                  <a:lnTo>
                    <a:pt x="1071" y="2253"/>
                  </a:lnTo>
                  <a:lnTo>
                    <a:pt x="1149" y="2234"/>
                  </a:lnTo>
                  <a:lnTo>
                    <a:pt x="1229" y="2217"/>
                  </a:lnTo>
                  <a:lnTo>
                    <a:pt x="1310" y="2205"/>
                  </a:lnTo>
                  <a:lnTo>
                    <a:pt x="1308" y="2242"/>
                  </a:lnTo>
                  <a:lnTo>
                    <a:pt x="1307" y="2279"/>
                  </a:lnTo>
                  <a:lnTo>
                    <a:pt x="1309" y="2342"/>
                  </a:lnTo>
                  <a:lnTo>
                    <a:pt x="1315" y="2404"/>
                  </a:lnTo>
                  <a:lnTo>
                    <a:pt x="1325" y="2465"/>
                  </a:lnTo>
                  <a:lnTo>
                    <a:pt x="1340" y="2525"/>
                  </a:lnTo>
                  <a:lnTo>
                    <a:pt x="1257" y="2538"/>
                  </a:lnTo>
                  <a:lnTo>
                    <a:pt x="1176" y="2556"/>
                  </a:lnTo>
                  <a:lnTo>
                    <a:pt x="1096" y="2578"/>
                  </a:lnTo>
                  <a:lnTo>
                    <a:pt x="1129" y="2646"/>
                  </a:lnTo>
                  <a:lnTo>
                    <a:pt x="1163" y="2709"/>
                  </a:lnTo>
                  <a:lnTo>
                    <a:pt x="1198" y="2765"/>
                  </a:lnTo>
                  <a:lnTo>
                    <a:pt x="1235" y="2816"/>
                  </a:lnTo>
                  <a:lnTo>
                    <a:pt x="1274" y="2861"/>
                  </a:lnTo>
                  <a:lnTo>
                    <a:pt x="1314" y="2900"/>
                  </a:lnTo>
                  <a:lnTo>
                    <a:pt x="1355" y="2932"/>
                  </a:lnTo>
                  <a:lnTo>
                    <a:pt x="1397" y="2958"/>
                  </a:lnTo>
                  <a:lnTo>
                    <a:pt x="1397" y="2675"/>
                  </a:lnTo>
                  <a:lnTo>
                    <a:pt x="1427" y="2733"/>
                  </a:lnTo>
                  <a:lnTo>
                    <a:pt x="1460" y="2788"/>
                  </a:lnTo>
                  <a:lnTo>
                    <a:pt x="1499" y="2839"/>
                  </a:lnTo>
                  <a:lnTo>
                    <a:pt x="1541" y="2889"/>
                  </a:lnTo>
                  <a:lnTo>
                    <a:pt x="1587" y="2935"/>
                  </a:lnTo>
                  <a:lnTo>
                    <a:pt x="1637" y="2977"/>
                  </a:lnTo>
                  <a:lnTo>
                    <a:pt x="1688" y="3015"/>
                  </a:lnTo>
                  <a:lnTo>
                    <a:pt x="1742" y="3048"/>
                  </a:lnTo>
                  <a:lnTo>
                    <a:pt x="1798" y="3075"/>
                  </a:lnTo>
                  <a:lnTo>
                    <a:pt x="1857" y="3099"/>
                  </a:lnTo>
                  <a:lnTo>
                    <a:pt x="1916" y="3118"/>
                  </a:lnTo>
                  <a:lnTo>
                    <a:pt x="1977" y="3131"/>
                  </a:lnTo>
                  <a:lnTo>
                    <a:pt x="2039" y="3138"/>
                  </a:lnTo>
                  <a:lnTo>
                    <a:pt x="2104" y="3142"/>
                  </a:lnTo>
                  <a:lnTo>
                    <a:pt x="2169" y="3138"/>
                  </a:lnTo>
                  <a:lnTo>
                    <a:pt x="2234" y="3129"/>
                  </a:lnTo>
                  <a:lnTo>
                    <a:pt x="2154" y="3171"/>
                  </a:lnTo>
                  <a:lnTo>
                    <a:pt x="2071" y="3208"/>
                  </a:lnTo>
                  <a:lnTo>
                    <a:pt x="1986" y="3240"/>
                  </a:lnTo>
                  <a:lnTo>
                    <a:pt x="1899" y="3267"/>
                  </a:lnTo>
                  <a:lnTo>
                    <a:pt x="1809" y="3288"/>
                  </a:lnTo>
                  <a:lnTo>
                    <a:pt x="1719" y="3304"/>
                  </a:lnTo>
                  <a:lnTo>
                    <a:pt x="1626" y="3313"/>
                  </a:lnTo>
                  <a:lnTo>
                    <a:pt x="1531" y="3316"/>
                  </a:lnTo>
                  <a:lnTo>
                    <a:pt x="1435" y="3312"/>
                  </a:lnTo>
                  <a:lnTo>
                    <a:pt x="1339" y="3304"/>
                  </a:lnTo>
                  <a:lnTo>
                    <a:pt x="1246" y="3287"/>
                  </a:lnTo>
                  <a:lnTo>
                    <a:pt x="1155" y="3266"/>
                  </a:lnTo>
                  <a:lnTo>
                    <a:pt x="1065" y="3237"/>
                  </a:lnTo>
                  <a:lnTo>
                    <a:pt x="979" y="3205"/>
                  </a:lnTo>
                  <a:lnTo>
                    <a:pt x="894" y="3165"/>
                  </a:lnTo>
                  <a:lnTo>
                    <a:pt x="812" y="3122"/>
                  </a:lnTo>
                  <a:lnTo>
                    <a:pt x="733" y="3072"/>
                  </a:lnTo>
                  <a:lnTo>
                    <a:pt x="657" y="3019"/>
                  </a:lnTo>
                  <a:lnTo>
                    <a:pt x="584" y="2960"/>
                  </a:lnTo>
                  <a:lnTo>
                    <a:pt x="515" y="2897"/>
                  </a:lnTo>
                  <a:lnTo>
                    <a:pt x="449" y="2830"/>
                  </a:lnTo>
                  <a:lnTo>
                    <a:pt x="387" y="2759"/>
                  </a:lnTo>
                  <a:lnTo>
                    <a:pt x="329" y="2684"/>
                  </a:lnTo>
                  <a:lnTo>
                    <a:pt x="275" y="2604"/>
                  </a:lnTo>
                  <a:lnTo>
                    <a:pt x="225" y="2522"/>
                  </a:lnTo>
                  <a:lnTo>
                    <a:pt x="180" y="2437"/>
                  </a:lnTo>
                  <a:lnTo>
                    <a:pt x="140" y="2348"/>
                  </a:lnTo>
                  <a:lnTo>
                    <a:pt x="103" y="2257"/>
                  </a:lnTo>
                  <a:lnTo>
                    <a:pt x="72" y="2163"/>
                  </a:lnTo>
                  <a:lnTo>
                    <a:pt x="47" y="2066"/>
                  </a:lnTo>
                  <a:lnTo>
                    <a:pt x="27" y="1967"/>
                  </a:lnTo>
                  <a:lnTo>
                    <a:pt x="12" y="1866"/>
                  </a:lnTo>
                  <a:lnTo>
                    <a:pt x="3" y="1763"/>
                  </a:lnTo>
                  <a:lnTo>
                    <a:pt x="0" y="1659"/>
                  </a:lnTo>
                  <a:lnTo>
                    <a:pt x="3" y="1553"/>
                  </a:lnTo>
                  <a:lnTo>
                    <a:pt x="12" y="1451"/>
                  </a:lnTo>
                  <a:lnTo>
                    <a:pt x="27" y="1350"/>
                  </a:lnTo>
                  <a:lnTo>
                    <a:pt x="47" y="1251"/>
                  </a:lnTo>
                  <a:lnTo>
                    <a:pt x="72" y="1154"/>
                  </a:lnTo>
                  <a:lnTo>
                    <a:pt x="103" y="1059"/>
                  </a:lnTo>
                  <a:lnTo>
                    <a:pt x="140" y="968"/>
                  </a:lnTo>
                  <a:lnTo>
                    <a:pt x="180" y="879"/>
                  </a:lnTo>
                  <a:lnTo>
                    <a:pt x="225" y="794"/>
                  </a:lnTo>
                  <a:lnTo>
                    <a:pt x="275" y="712"/>
                  </a:lnTo>
                  <a:lnTo>
                    <a:pt x="329" y="633"/>
                  </a:lnTo>
                  <a:lnTo>
                    <a:pt x="387" y="557"/>
                  </a:lnTo>
                  <a:lnTo>
                    <a:pt x="449" y="486"/>
                  </a:lnTo>
                  <a:lnTo>
                    <a:pt x="515" y="419"/>
                  </a:lnTo>
                  <a:lnTo>
                    <a:pt x="584" y="356"/>
                  </a:lnTo>
                  <a:lnTo>
                    <a:pt x="657" y="297"/>
                  </a:lnTo>
                  <a:lnTo>
                    <a:pt x="733" y="244"/>
                  </a:lnTo>
                  <a:lnTo>
                    <a:pt x="812" y="195"/>
                  </a:lnTo>
                  <a:lnTo>
                    <a:pt x="894" y="150"/>
                  </a:lnTo>
                  <a:lnTo>
                    <a:pt x="979" y="112"/>
                  </a:lnTo>
                  <a:lnTo>
                    <a:pt x="1065" y="79"/>
                  </a:lnTo>
                  <a:lnTo>
                    <a:pt x="1155" y="50"/>
                  </a:lnTo>
                  <a:lnTo>
                    <a:pt x="1246" y="29"/>
                  </a:lnTo>
                  <a:lnTo>
                    <a:pt x="1339" y="13"/>
                  </a:lnTo>
                  <a:lnTo>
                    <a:pt x="1435" y="4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EC0F8F-C890-4EDB-80D5-07A095E3F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311119"/>
              </p:ext>
            </p:extLst>
          </p:nvPr>
        </p:nvGraphicFramePr>
        <p:xfrm>
          <a:off x="3450153" y="1118682"/>
          <a:ext cx="4916455" cy="340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848CBF-9027-4DAF-AA00-8D87D75A66AA}"/>
              </a:ext>
            </a:extLst>
          </p:cNvPr>
          <p:cNvSpPr txBox="1"/>
          <p:nvPr/>
        </p:nvSpPr>
        <p:spPr>
          <a:xfrm>
            <a:off x="4808840" y="111868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Sub-Threat Vectors</a:t>
            </a:r>
          </a:p>
        </p:txBody>
      </p:sp>
    </p:spTree>
    <p:extLst>
      <p:ext uri="{BB962C8B-B14F-4D97-AF65-F5344CB8AC3E}">
        <p14:creationId xmlns:p14="http://schemas.microsoft.com/office/powerpoint/2010/main" val="240633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Infrastructure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Threat Vectors</a:t>
            </a: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1494207" y="1125034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1567186" y="2715033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Supply Chain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User equipment, hardware, and software vulnerabilities.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0" name="Freeform 306">
            <a:extLst>
              <a:ext uri="{FF2B5EF4-FFF2-40B4-BE49-F238E27FC236}">
                <a16:creationId xmlns:a16="http://schemas.microsoft.com/office/drawing/2014/main" id="{4FEAC5A5-4045-477C-8C91-CD97B6EE16F7}"/>
              </a:ext>
            </a:extLst>
          </p:cNvPr>
          <p:cNvSpPr>
            <a:spLocks noEditPoints="1"/>
          </p:cNvSpPr>
          <p:nvPr/>
        </p:nvSpPr>
        <p:spPr bwMode="auto">
          <a:xfrm>
            <a:off x="2210673" y="1756362"/>
            <a:ext cx="738692" cy="661316"/>
          </a:xfrm>
          <a:custGeom>
            <a:avLst/>
            <a:gdLst>
              <a:gd name="T0" fmla="*/ 2897 w 3542"/>
              <a:gd name="T1" fmla="*/ 2622 h 3207"/>
              <a:gd name="T2" fmla="*/ 2917 w 3542"/>
              <a:gd name="T3" fmla="*/ 2855 h 3207"/>
              <a:gd name="T4" fmla="*/ 3142 w 3542"/>
              <a:gd name="T5" fmla="*/ 2915 h 3207"/>
              <a:gd name="T6" fmla="*/ 3273 w 3542"/>
              <a:gd name="T7" fmla="*/ 2725 h 3207"/>
              <a:gd name="T8" fmla="*/ 3142 w 3542"/>
              <a:gd name="T9" fmla="*/ 2534 h 3207"/>
              <a:gd name="T10" fmla="*/ 2088 w 3542"/>
              <a:gd name="T11" fmla="*/ 2570 h 3207"/>
              <a:gd name="T12" fmla="*/ 2029 w 3542"/>
              <a:gd name="T13" fmla="*/ 2795 h 3207"/>
              <a:gd name="T14" fmla="*/ 2218 w 3542"/>
              <a:gd name="T15" fmla="*/ 2926 h 3207"/>
              <a:gd name="T16" fmla="*/ 2406 w 3542"/>
              <a:gd name="T17" fmla="*/ 2795 h 3207"/>
              <a:gd name="T18" fmla="*/ 2347 w 3542"/>
              <a:gd name="T19" fmla="*/ 2570 h 3207"/>
              <a:gd name="T20" fmla="*/ 1292 w 3542"/>
              <a:gd name="T21" fmla="*/ 2534 h 3207"/>
              <a:gd name="T22" fmla="*/ 1161 w 3542"/>
              <a:gd name="T23" fmla="*/ 2725 h 3207"/>
              <a:gd name="T24" fmla="*/ 1292 w 3542"/>
              <a:gd name="T25" fmla="*/ 2915 h 3207"/>
              <a:gd name="T26" fmla="*/ 1518 w 3542"/>
              <a:gd name="T27" fmla="*/ 2855 h 3207"/>
              <a:gd name="T28" fmla="*/ 1537 w 3542"/>
              <a:gd name="T29" fmla="*/ 2622 h 3207"/>
              <a:gd name="T30" fmla="*/ 452 w 3542"/>
              <a:gd name="T31" fmla="*/ 2522 h 3207"/>
              <a:gd name="T32" fmla="*/ 262 w 3542"/>
              <a:gd name="T33" fmla="*/ 2654 h 3207"/>
              <a:gd name="T34" fmla="*/ 322 w 3542"/>
              <a:gd name="T35" fmla="*/ 2879 h 3207"/>
              <a:gd name="T36" fmla="*/ 553 w 3542"/>
              <a:gd name="T37" fmla="*/ 2899 h 3207"/>
              <a:gd name="T38" fmla="*/ 649 w 3542"/>
              <a:gd name="T39" fmla="*/ 2688 h 3207"/>
              <a:gd name="T40" fmla="*/ 487 w 3542"/>
              <a:gd name="T41" fmla="*/ 2525 h 3207"/>
              <a:gd name="T42" fmla="*/ 2074 w 3542"/>
              <a:gd name="T43" fmla="*/ 2242 h 3207"/>
              <a:gd name="T44" fmla="*/ 2655 w 3542"/>
              <a:gd name="T45" fmla="*/ 2242 h 3207"/>
              <a:gd name="T46" fmla="*/ 3021 w 3542"/>
              <a:gd name="T47" fmla="*/ 2243 h 3207"/>
              <a:gd name="T48" fmla="*/ 3240 w 3542"/>
              <a:gd name="T49" fmla="*/ 2276 h 3207"/>
              <a:gd name="T50" fmla="*/ 3496 w 3542"/>
              <a:gd name="T51" fmla="*/ 2518 h 3207"/>
              <a:gd name="T52" fmla="*/ 3515 w 3542"/>
              <a:gd name="T53" fmla="*/ 2882 h 3207"/>
              <a:gd name="T54" fmla="*/ 3288 w 3542"/>
              <a:gd name="T55" fmla="*/ 3149 h 3207"/>
              <a:gd name="T56" fmla="*/ 3048 w 3542"/>
              <a:gd name="T57" fmla="*/ 3206 h 3207"/>
              <a:gd name="T58" fmla="*/ 2724 w 3542"/>
              <a:gd name="T59" fmla="*/ 3207 h 3207"/>
              <a:gd name="T60" fmla="*/ 2165 w 3542"/>
              <a:gd name="T61" fmla="*/ 3207 h 3207"/>
              <a:gd name="T62" fmla="*/ 1494 w 3542"/>
              <a:gd name="T63" fmla="*/ 3207 h 3207"/>
              <a:gd name="T64" fmla="*/ 831 w 3542"/>
              <a:gd name="T65" fmla="*/ 3207 h 3207"/>
              <a:gd name="T66" fmla="*/ 298 w 3542"/>
              <a:gd name="T67" fmla="*/ 3207 h 3207"/>
              <a:gd name="T68" fmla="*/ 17 w 3542"/>
              <a:gd name="T69" fmla="*/ 3206 h 3207"/>
              <a:gd name="T70" fmla="*/ 64 w 3542"/>
              <a:gd name="T71" fmla="*/ 2243 h 3207"/>
              <a:gd name="T72" fmla="*/ 430 w 3542"/>
              <a:gd name="T73" fmla="*/ 2242 h 3207"/>
              <a:gd name="T74" fmla="*/ 1012 w 3542"/>
              <a:gd name="T75" fmla="*/ 2242 h 3207"/>
              <a:gd name="T76" fmla="*/ 589 w 3542"/>
              <a:gd name="T77" fmla="*/ 1489 h 3207"/>
              <a:gd name="T78" fmla="*/ 3040 w 3542"/>
              <a:gd name="T79" fmla="*/ 642 h 3207"/>
              <a:gd name="T80" fmla="*/ 3457 w 3542"/>
              <a:gd name="T81" fmla="*/ 1118 h 3207"/>
              <a:gd name="T82" fmla="*/ 2977 w 3542"/>
              <a:gd name="T83" fmla="*/ 1531 h 3207"/>
              <a:gd name="T84" fmla="*/ 2465 w 3542"/>
              <a:gd name="T85" fmla="*/ 1311 h 3207"/>
              <a:gd name="T86" fmla="*/ 2465 w 3542"/>
              <a:gd name="T87" fmla="*/ 869 h 3207"/>
              <a:gd name="T88" fmla="*/ 2977 w 3542"/>
              <a:gd name="T89" fmla="*/ 649 h 3207"/>
              <a:gd name="T90" fmla="*/ 1575 w 3542"/>
              <a:gd name="T91" fmla="*/ 1223 h 3207"/>
              <a:gd name="T92" fmla="*/ 708 w 3542"/>
              <a:gd name="T93" fmla="*/ 1223 h 3207"/>
              <a:gd name="T94" fmla="*/ 1930 w 3542"/>
              <a:gd name="T95" fmla="*/ 3 h 3207"/>
              <a:gd name="T96" fmla="*/ 2202 w 3542"/>
              <a:gd name="T97" fmla="*/ 169 h 3207"/>
              <a:gd name="T98" fmla="*/ 2270 w 3542"/>
              <a:gd name="T99" fmla="*/ 1761 h 3207"/>
              <a:gd name="T100" fmla="*/ 2105 w 3542"/>
              <a:gd name="T101" fmla="*/ 2035 h 3207"/>
              <a:gd name="T102" fmla="*/ 354 w 3542"/>
              <a:gd name="T103" fmla="*/ 2103 h 3207"/>
              <a:gd name="T104" fmla="*/ 81 w 3542"/>
              <a:gd name="T105" fmla="*/ 1937 h 3207"/>
              <a:gd name="T106" fmla="*/ 14 w 3542"/>
              <a:gd name="T107" fmla="*/ 346 h 3207"/>
              <a:gd name="T108" fmla="*/ 179 w 3542"/>
              <a:gd name="T109" fmla="*/ 71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42" h="3207">
                <a:moveTo>
                  <a:pt x="3071" y="2522"/>
                </a:moveTo>
                <a:lnTo>
                  <a:pt x="3035" y="2525"/>
                </a:lnTo>
                <a:lnTo>
                  <a:pt x="3001" y="2534"/>
                </a:lnTo>
                <a:lnTo>
                  <a:pt x="2970" y="2549"/>
                </a:lnTo>
                <a:lnTo>
                  <a:pt x="2941" y="2570"/>
                </a:lnTo>
                <a:lnTo>
                  <a:pt x="2917" y="2594"/>
                </a:lnTo>
                <a:lnTo>
                  <a:pt x="2897" y="2622"/>
                </a:lnTo>
                <a:lnTo>
                  <a:pt x="2882" y="2654"/>
                </a:lnTo>
                <a:lnTo>
                  <a:pt x="2873" y="2688"/>
                </a:lnTo>
                <a:lnTo>
                  <a:pt x="2870" y="2725"/>
                </a:lnTo>
                <a:lnTo>
                  <a:pt x="2873" y="2760"/>
                </a:lnTo>
                <a:lnTo>
                  <a:pt x="2882" y="2795"/>
                </a:lnTo>
                <a:lnTo>
                  <a:pt x="2897" y="2826"/>
                </a:lnTo>
                <a:lnTo>
                  <a:pt x="2917" y="2855"/>
                </a:lnTo>
                <a:lnTo>
                  <a:pt x="2941" y="2879"/>
                </a:lnTo>
                <a:lnTo>
                  <a:pt x="2970" y="2899"/>
                </a:lnTo>
                <a:lnTo>
                  <a:pt x="3001" y="2915"/>
                </a:lnTo>
                <a:lnTo>
                  <a:pt x="3035" y="2923"/>
                </a:lnTo>
                <a:lnTo>
                  <a:pt x="3071" y="2926"/>
                </a:lnTo>
                <a:lnTo>
                  <a:pt x="3107" y="2923"/>
                </a:lnTo>
                <a:lnTo>
                  <a:pt x="3142" y="2915"/>
                </a:lnTo>
                <a:lnTo>
                  <a:pt x="3173" y="2899"/>
                </a:lnTo>
                <a:lnTo>
                  <a:pt x="3201" y="2879"/>
                </a:lnTo>
                <a:lnTo>
                  <a:pt x="3225" y="2855"/>
                </a:lnTo>
                <a:lnTo>
                  <a:pt x="3246" y="2826"/>
                </a:lnTo>
                <a:lnTo>
                  <a:pt x="3260" y="2795"/>
                </a:lnTo>
                <a:lnTo>
                  <a:pt x="3269" y="2760"/>
                </a:lnTo>
                <a:lnTo>
                  <a:pt x="3273" y="2725"/>
                </a:lnTo>
                <a:lnTo>
                  <a:pt x="3269" y="2688"/>
                </a:lnTo>
                <a:lnTo>
                  <a:pt x="3260" y="2654"/>
                </a:lnTo>
                <a:lnTo>
                  <a:pt x="3246" y="2622"/>
                </a:lnTo>
                <a:lnTo>
                  <a:pt x="3225" y="2594"/>
                </a:lnTo>
                <a:lnTo>
                  <a:pt x="3201" y="2570"/>
                </a:lnTo>
                <a:lnTo>
                  <a:pt x="3173" y="2549"/>
                </a:lnTo>
                <a:lnTo>
                  <a:pt x="3142" y="2534"/>
                </a:lnTo>
                <a:lnTo>
                  <a:pt x="3107" y="2525"/>
                </a:lnTo>
                <a:lnTo>
                  <a:pt x="3071" y="2522"/>
                </a:lnTo>
                <a:close/>
                <a:moveTo>
                  <a:pt x="2218" y="2522"/>
                </a:moveTo>
                <a:lnTo>
                  <a:pt x="2181" y="2525"/>
                </a:lnTo>
                <a:lnTo>
                  <a:pt x="2147" y="2534"/>
                </a:lnTo>
                <a:lnTo>
                  <a:pt x="2116" y="2549"/>
                </a:lnTo>
                <a:lnTo>
                  <a:pt x="2088" y="2570"/>
                </a:lnTo>
                <a:lnTo>
                  <a:pt x="2063" y="2594"/>
                </a:lnTo>
                <a:lnTo>
                  <a:pt x="2044" y="2622"/>
                </a:lnTo>
                <a:lnTo>
                  <a:pt x="2029" y="2654"/>
                </a:lnTo>
                <a:lnTo>
                  <a:pt x="2019" y="2688"/>
                </a:lnTo>
                <a:lnTo>
                  <a:pt x="2016" y="2725"/>
                </a:lnTo>
                <a:lnTo>
                  <a:pt x="2019" y="2760"/>
                </a:lnTo>
                <a:lnTo>
                  <a:pt x="2029" y="2795"/>
                </a:lnTo>
                <a:lnTo>
                  <a:pt x="2044" y="2826"/>
                </a:lnTo>
                <a:lnTo>
                  <a:pt x="2063" y="2855"/>
                </a:lnTo>
                <a:lnTo>
                  <a:pt x="2088" y="2879"/>
                </a:lnTo>
                <a:lnTo>
                  <a:pt x="2116" y="2899"/>
                </a:lnTo>
                <a:lnTo>
                  <a:pt x="2147" y="2915"/>
                </a:lnTo>
                <a:lnTo>
                  <a:pt x="2181" y="2923"/>
                </a:lnTo>
                <a:lnTo>
                  <a:pt x="2218" y="2926"/>
                </a:lnTo>
                <a:lnTo>
                  <a:pt x="2253" y="2923"/>
                </a:lnTo>
                <a:lnTo>
                  <a:pt x="2287" y="2915"/>
                </a:lnTo>
                <a:lnTo>
                  <a:pt x="2318" y="2899"/>
                </a:lnTo>
                <a:lnTo>
                  <a:pt x="2347" y="2879"/>
                </a:lnTo>
                <a:lnTo>
                  <a:pt x="2371" y="2855"/>
                </a:lnTo>
                <a:lnTo>
                  <a:pt x="2391" y="2826"/>
                </a:lnTo>
                <a:lnTo>
                  <a:pt x="2406" y="2795"/>
                </a:lnTo>
                <a:lnTo>
                  <a:pt x="2415" y="2760"/>
                </a:lnTo>
                <a:lnTo>
                  <a:pt x="2419" y="2725"/>
                </a:lnTo>
                <a:lnTo>
                  <a:pt x="2415" y="2688"/>
                </a:lnTo>
                <a:lnTo>
                  <a:pt x="2406" y="2654"/>
                </a:lnTo>
                <a:lnTo>
                  <a:pt x="2391" y="2622"/>
                </a:lnTo>
                <a:lnTo>
                  <a:pt x="2371" y="2594"/>
                </a:lnTo>
                <a:lnTo>
                  <a:pt x="2347" y="2570"/>
                </a:lnTo>
                <a:lnTo>
                  <a:pt x="2318" y="2549"/>
                </a:lnTo>
                <a:lnTo>
                  <a:pt x="2287" y="2534"/>
                </a:lnTo>
                <a:lnTo>
                  <a:pt x="2253" y="2525"/>
                </a:lnTo>
                <a:lnTo>
                  <a:pt x="2218" y="2522"/>
                </a:lnTo>
                <a:close/>
                <a:moveTo>
                  <a:pt x="1363" y="2522"/>
                </a:moveTo>
                <a:lnTo>
                  <a:pt x="1327" y="2525"/>
                </a:lnTo>
                <a:lnTo>
                  <a:pt x="1292" y="2534"/>
                </a:lnTo>
                <a:lnTo>
                  <a:pt x="1261" y="2549"/>
                </a:lnTo>
                <a:lnTo>
                  <a:pt x="1233" y="2570"/>
                </a:lnTo>
                <a:lnTo>
                  <a:pt x="1209" y="2594"/>
                </a:lnTo>
                <a:lnTo>
                  <a:pt x="1189" y="2622"/>
                </a:lnTo>
                <a:lnTo>
                  <a:pt x="1174" y="2654"/>
                </a:lnTo>
                <a:lnTo>
                  <a:pt x="1165" y="2688"/>
                </a:lnTo>
                <a:lnTo>
                  <a:pt x="1161" y="2725"/>
                </a:lnTo>
                <a:lnTo>
                  <a:pt x="1165" y="2760"/>
                </a:lnTo>
                <a:lnTo>
                  <a:pt x="1174" y="2795"/>
                </a:lnTo>
                <a:lnTo>
                  <a:pt x="1189" y="2826"/>
                </a:lnTo>
                <a:lnTo>
                  <a:pt x="1209" y="2855"/>
                </a:lnTo>
                <a:lnTo>
                  <a:pt x="1233" y="2879"/>
                </a:lnTo>
                <a:lnTo>
                  <a:pt x="1261" y="2899"/>
                </a:lnTo>
                <a:lnTo>
                  <a:pt x="1292" y="2915"/>
                </a:lnTo>
                <a:lnTo>
                  <a:pt x="1327" y="2923"/>
                </a:lnTo>
                <a:lnTo>
                  <a:pt x="1363" y="2926"/>
                </a:lnTo>
                <a:lnTo>
                  <a:pt x="1400" y="2923"/>
                </a:lnTo>
                <a:lnTo>
                  <a:pt x="1434" y="2915"/>
                </a:lnTo>
                <a:lnTo>
                  <a:pt x="1465" y="2899"/>
                </a:lnTo>
                <a:lnTo>
                  <a:pt x="1493" y="2879"/>
                </a:lnTo>
                <a:lnTo>
                  <a:pt x="1518" y="2855"/>
                </a:lnTo>
                <a:lnTo>
                  <a:pt x="1537" y="2826"/>
                </a:lnTo>
                <a:lnTo>
                  <a:pt x="1552" y="2795"/>
                </a:lnTo>
                <a:lnTo>
                  <a:pt x="1562" y="2760"/>
                </a:lnTo>
                <a:lnTo>
                  <a:pt x="1565" y="2725"/>
                </a:lnTo>
                <a:lnTo>
                  <a:pt x="1562" y="2688"/>
                </a:lnTo>
                <a:lnTo>
                  <a:pt x="1552" y="2654"/>
                </a:lnTo>
                <a:lnTo>
                  <a:pt x="1537" y="2622"/>
                </a:lnTo>
                <a:lnTo>
                  <a:pt x="1518" y="2594"/>
                </a:lnTo>
                <a:lnTo>
                  <a:pt x="1493" y="2570"/>
                </a:lnTo>
                <a:lnTo>
                  <a:pt x="1465" y="2549"/>
                </a:lnTo>
                <a:lnTo>
                  <a:pt x="1434" y="2534"/>
                </a:lnTo>
                <a:lnTo>
                  <a:pt x="1400" y="2525"/>
                </a:lnTo>
                <a:lnTo>
                  <a:pt x="1363" y="2522"/>
                </a:lnTo>
                <a:close/>
                <a:moveTo>
                  <a:pt x="452" y="2522"/>
                </a:moveTo>
                <a:lnTo>
                  <a:pt x="415" y="2525"/>
                </a:lnTo>
                <a:lnTo>
                  <a:pt x="381" y="2534"/>
                </a:lnTo>
                <a:lnTo>
                  <a:pt x="350" y="2549"/>
                </a:lnTo>
                <a:lnTo>
                  <a:pt x="322" y="2570"/>
                </a:lnTo>
                <a:lnTo>
                  <a:pt x="297" y="2594"/>
                </a:lnTo>
                <a:lnTo>
                  <a:pt x="277" y="2622"/>
                </a:lnTo>
                <a:lnTo>
                  <a:pt x="262" y="2654"/>
                </a:lnTo>
                <a:lnTo>
                  <a:pt x="253" y="2688"/>
                </a:lnTo>
                <a:lnTo>
                  <a:pt x="250" y="2725"/>
                </a:lnTo>
                <a:lnTo>
                  <a:pt x="253" y="2760"/>
                </a:lnTo>
                <a:lnTo>
                  <a:pt x="262" y="2795"/>
                </a:lnTo>
                <a:lnTo>
                  <a:pt x="277" y="2826"/>
                </a:lnTo>
                <a:lnTo>
                  <a:pt x="297" y="2855"/>
                </a:lnTo>
                <a:lnTo>
                  <a:pt x="322" y="2879"/>
                </a:lnTo>
                <a:lnTo>
                  <a:pt x="350" y="2899"/>
                </a:lnTo>
                <a:lnTo>
                  <a:pt x="381" y="2915"/>
                </a:lnTo>
                <a:lnTo>
                  <a:pt x="415" y="2923"/>
                </a:lnTo>
                <a:lnTo>
                  <a:pt x="452" y="2926"/>
                </a:lnTo>
                <a:lnTo>
                  <a:pt x="487" y="2923"/>
                </a:lnTo>
                <a:lnTo>
                  <a:pt x="522" y="2915"/>
                </a:lnTo>
                <a:lnTo>
                  <a:pt x="553" y="2899"/>
                </a:lnTo>
                <a:lnTo>
                  <a:pt x="582" y="2879"/>
                </a:lnTo>
                <a:lnTo>
                  <a:pt x="605" y="2855"/>
                </a:lnTo>
                <a:lnTo>
                  <a:pt x="626" y="2826"/>
                </a:lnTo>
                <a:lnTo>
                  <a:pt x="641" y="2795"/>
                </a:lnTo>
                <a:lnTo>
                  <a:pt x="649" y="2760"/>
                </a:lnTo>
                <a:lnTo>
                  <a:pt x="653" y="2725"/>
                </a:lnTo>
                <a:lnTo>
                  <a:pt x="649" y="2688"/>
                </a:lnTo>
                <a:lnTo>
                  <a:pt x="641" y="2654"/>
                </a:lnTo>
                <a:lnTo>
                  <a:pt x="626" y="2622"/>
                </a:lnTo>
                <a:lnTo>
                  <a:pt x="605" y="2594"/>
                </a:lnTo>
                <a:lnTo>
                  <a:pt x="582" y="2570"/>
                </a:lnTo>
                <a:lnTo>
                  <a:pt x="553" y="2549"/>
                </a:lnTo>
                <a:lnTo>
                  <a:pt x="522" y="2534"/>
                </a:lnTo>
                <a:lnTo>
                  <a:pt x="487" y="2525"/>
                </a:lnTo>
                <a:lnTo>
                  <a:pt x="452" y="2522"/>
                </a:lnTo>
                <a:close/>
                <a:moveTo>
                  <a:pt x="1592" y="2242"/>
                </a:moveTo>
                <a:lnTo>
                  <a:pt x="1691" y="2242"/>
                </a:lnTo>
                <a:lnTo>
                  <a:pt x="1788" y="2242"/>
                </a:lnTo>
                <a:lnTo>
                  <a:pt x="1885" y="2242"/>
                </a:lnTo>
                <a:lnTo>
                  <a:pt x="1979" y="2242"/>
                </a:lnTo>
                <a:lnTo>
                  <a:pt x="2074" y="2242"/>
                </a:lnTo>
                <a:lnTo>
                  <a:pt x="2165" y="2242"/>
                </a:lnTo>
                <a:lnTo>
                  <a:pt x="2255" y="2242"/>
                </a:lnTo>
                <a:lnTo>
                  <a:pt x="2342" y="2242"/>
                </a:lnTo>
                <a:lnTo>
                  <a:pt x="2426" y="2242"/>
                </a:lnTo>
                <a:lnTo>
                  <a:pt x="2506" y="2242"/>
                </a:lnTo>
                <a:lnTo>
                  <a:pt x="2584" y="2242"/>
                </a:lnTo>
                <a:lnTo>
                  <a:pt x="2655" y="2242"/>
                </a:lnTo>
                <a:lnTo>
                  <a:pt x="2724" y="2242"/>
                </a:lnTo>
                <a:lnTo>
                  <a:pt x="2787" y="2242"/>
                </a:lnTo>
                <a:lnTo>
                  <a:pt x="2846" y="2242"/>
                </a:lnTo>
                <a:lnTo>
                  <a:pt x="2899" y="2243"/>
                </a:lnTo>
                <a:lnTo>
                  <a:pt x="2946" y="2243"/>
                </a:lnTo>
                <a:lnTo>
                  <a:pt x="2987" y="2243"/>
                </a:lnTo>
                <a:lnTo>
                  <a:pt x="3021" y="2243"/>
                </a:lnTo>
                <a:lnTo>
                  <a:pt x="3048" y="2243"/>
                </a:lnTo>
                <a:lnTo>
                  <a:pt x="3069" y="2243"/>
                </a:lnTo>
                <a:lnTo>
                  <a:pt x="3082" y="2243"/>
                </a:lnTo>
                <a:lnTo>
                  <a:pt x="3086" y="2243"/>
                </a:lnTo>
                <a:lnTo>
                  <a:pt x="3140" y="2248"/>
                </a:lnTo>
                <a:lnTo>
                  <a:pt x="3191" y="2260"/>
                </a:lnTo>
                <a:lnTo>
                  <a:pt x="3240" y="2276"/>
                </a:lnTo>
                <a:lnTo>
                  <a:pt x="3288" y="2299"/>
                </a:lnTo>
                <a:lnTo>
                  <a:pt x="3332" y="2325"/>
                </a:lnTo>
                <a:lnTo>
                  <a:pt x="3372" y="2356"/>
                </a:lnTo>
                <a:lnTo>
                  <a:pt x="3409" y="2392"/>
                </a:lnTo>
                <a:lnTo>
                  <a:pt x="3442" y="2431"/>
                </a:lnTo>
                <a:lnTo>
                  <a:pt x="3471" y="2473"/>
                </a:lnTo>
                <a:lnTo>
                  <a:pt x="3496" y="2518"/>
                </a:lnTo>
                <a:lnTo>
                  <a:pt x="3515" y="2566"/>
                </a:lnTo>
                <a:lnTo>
                  <a:pt x="3530" y="2617"/>
                </a:lnTo>
                <a:lnTo>
                  <a:pt x="3539" y="2670"/>
                </a:lnTo>
                <a:lnTo>
                  <a:pt x="3542" y="2725"/>
                </a:lnTo>
                <a:lnTo>
                  <a:pt x="3539" y="2779"/>
                </a:lnTo>
                <a:lnTo>
                  <a:pt x="3530" y="2832"/>
                </a:lnTo>
                <a:lnTo>
                  <a:pt x="3515" y="2882"/>
                </a:lnTo>
                <a:lnTo>
                  <a:pt x="3496" y="2931"/>
                </a:lnTo>
                <a:lnTo>
                  <a:pt x="3471" y="2976"/>
                </a:lnTo>
                <a:lnTo>
                  <a:pt x="3442" y="3018"/>
                </a:lnTo>
                <a:lnTo>
                  <a:pt x="3409" y="3057"/>
                </a:lnTo>
                <a:lnTo>
                  <a:pt x="3372" y="3092"/>
                </a:lnTo>
                <a:lnTo>
                  <a:pt x="3332" y="3124"/>
                </a:lnTo>
                <a:lnTo>
                  <a:pt x="3288" y="3149"/>
                </a:lnTo>
                <a:lnTo>
                  <a:pt x="3240" y="3172"/>
                </a:lnTo>
                <a:lnTo>
                  <a:pt x="3191" y="3188"/>
                </a:lnTo>
                <a:lnTo>
                  <a:pt x="3140" y="3200"/>
                </a:lnTo>
                <a:lnTo>
                  <a:pt x="3086" y="3206"/>
                </a:lnTo>
                <a:lnTo>
                  <a:pt x="3082" y="3206"/>
                </a:lnTo>
                <a:lnTo>
                  <a:pt x="3069" y="3206"/>
                </a:lnTo>
                <a:lnTo>
                  <a:pt x="3048" y="3206"/>
                </a:lnTo>
                <a:lnTo>
                  <a:pt x="3021" y="3206"/>
                </a:lnTo>
                <a:lnTo>
                  <a:pt x="2987" y="3206"/>
                </a:lnTo>
                <a:lnTo>
                  <a:pt x="2946" y="3206"/>
                </a:lnTo>
                <a:lnTo>
                  <a:pt x="2899" y="3207"/>
                </a:lnTo>
                <a:lnTo>
                  <a:pt x="2846" y="3207"/>
                </a:lnTo>
                <a:lnTo>
                  <a:pt x="2787" y="3207"/>
                </a:lnTo>
                <a:lnTo>
                  <a:pt x="2724" y="3207"/>
                </a:lnTo>
                <a:lnTo>
                  <a:pt x="2655" y="3207"/>
                </a:lnTo>
                <a:lnTo>
                  <a:pt x="2584" y="3207"/>
                </a:lnTo>
                <a:lnTo>
                  <a:pt x="2506" y="3207"/>
                </a:lnTo>
                <a:lnTo>
                  <a:pt x="2426" y="3207"/>
                </a:lnTo>
                <a:lnTo>
                  <a:pt x="2342" y="3207"/>
                </a:lnTo>
                <a:lnTo>
                  <a:pt x="2255" y="3207"/>
                </a:lnTo>
                <a:lnTo>
                  <a:pt x="2165" y="3207"/>
                </a:lnTo>
                <a:lnTo>
                  <a:pt x="2074" y="3207"/>
                </a:lnTo>
                <a:lnTo>
                  <a:pt x="1979" y="3207"/>
                </a:lnTo>
                <a:lnTo>
                  <a:pt x="1885" y="3207"/>
                </a:lnTo>
                <a:lnTo>
                  <a:pt x="1788" y="3207"/>
                </a:lnTo>
                <a:lnTo>
                  <a:pt x="1691" y="3207"/>
                </a:lnTo>
                <a:lnTo>
                  <a:pt x="1592" y="3207"/>
                </a:lnTo>
                <a:lnTo>
                  <a:pt x="1494" y="3207"/>
                </a:lnTo>
                <a:lnTo>
                  <a:pt x="1396" y="3207"/>
                </a:lnTo>
                <a:lnTo>
                  <a:pt x="1299" y="3207"/>
                </a:lnTo>
                <a:lnTo>
                  <a:pt x="1202" y="3207"/>
                </a:lnTo>
                <a:lnTo>
                  <a:pt x="1107" y="3207"/>
                </a:lnTo>
                <a:lnTo>
                  <a:pt x="1012" y="3207"/>
                </a:lnTo>
                <a:lnTo>
                  <a:pt x="921" y="3207"/>
                </a:lnTo>
                <a:lnTo>
                  <a:pt x="831" y="3207"/>
                </a:lnTo>
                <a:lnTo>
                  <a:pt x="744" y="3207"/>
                </a:lnTo>
                <a:lnTo>
                  <a:pt x="660" y="3207"/>
                </a:lnTo>
                <a:lnTo>
                  <a:pt x="580" y="3207"/>
                </a:lnTo>
                <a:lnTo>
                  <a:pt x="503" y="3207"/>
                </a:lnTo>
                <a:lnTo>
                  <a:pt x="430" y="3207"/>
                </a:lnTo>
                <a:lnTo>
                  <a:pt x="362" y="3207"/>
                </a:lnTo>
                <a:lnTo>
                  <a:pt x="298" y="3207"/>
                </a:lnTo>
                <a:lnTo>
                  <a:pt x="240" y="3207"/>
                </a:lnTo>
                <a:lnTo>
                  <a:pt x="187" y="3207"/>
                </a:lnTo>
                <a:lnTo>
                  <a:pt x="141" y="3206"/>
                </a:lnTo>
                <a:lnTo>
                  <a:pt x="99" y="3206"/>
                </a:lnTo>
                <a:lnTo>
                  <a:pt x="64" y="3206"/>
                </a:lnTo>
                <a:lnTo>
                  <a:pt x="38" y="3206"/>
                </a:lnTo>
                <a:lnTo>
                  <a:pt x="17" y="3206"/>
                </a:lnTo>
                <a:lnTo>
                  <a:pt x="4" y="3206"/>
                </a:lnTo>
                <a:lnTo>
                  <a:pt x="0" y="3206"/>
                </a:lnTo>
                <a:lnTo>
                  <a:pt x="0" y="2243"/>
                </a:lnTo>
                <a:lnTo>
                  <a:pt x="4" y="2243"/>
                </a:lnTo>
                <a:lnTo>
                  <a:pt x="17" y="2243"/>
                </a:lnTo>
                <a:lnTo>
                  <a:pt x="38" y="2243"/>
                </a:lnTo>
                <a:lnTo>
                  <a:pt x="64" y="2243"/>
                </a:lnTo>
                <a:lnTo>
                  <a:pt x="99" y="2243"/>
                </a:lnTo>
                <a:lnTo>
                  <a:pt x="141" y="2243"/>
                </a:lnTo>
                <a:lnTo>
                  <a:pt x="187" y="2243"/>
                </a:lnTo>
                <a:lnTo>
                  <a:pt x="240" y="2242"/>
                </a:lnTo>
                <a:lnTo>
                  <a:pt x="298" y="2242"/>
                </a:lnTo>
                <a:lnTo>
                  <a:pt x="362" y="2242"/>
                </a:lnTo>
                <a:lnTo>
                  <a:pt x="430" y="2242"/>
                </a:lnTo>
                <a:lnTo>
                  <a:pt x="503" y="2242"/>
                </a:lnTo>
                <a:lnTo>
                  <a:pt x="580" y="2242"/>
                </a:lnTo>
                <a:lnTo>
                  <a:pt x="660" y="2242"/>
                </a:lnTo>
                <a:lnTo>
                  <a:pt x="744" y="2242"/>
                </a:lnTo>
                <a:lnTo>
                  <a:pt x="831" y="2242"/>
                </a:lnTo>
                <a:lnTo>
                  <a:pt x="921" y="2242"/>
                </a:lnTo>
                <a:lnTo>
                  <a:pt x="1012" y="2242"/>
                </a:lnTo>
                <a:lnTo>
                  <a:pt x="1107" y="2242"/>
                </a:lnTo>
                <a:lnTo>
                  <a:pt x="1202" y="2242"/>
                </a:lnTo>
                <a:lnTo>
                  <a:pt x="1299" y="2242"/>
                </a:lnTo>
                <a:lnTo>
                  <a:pt x="1396" y="2242"/>
                </a:lnTo>
                <a:lnTo>
                  <a:pt x="1494" y="2242"/>
                </a:lnTo>
                <a:lnTo>
                  <a:pt x="1592" y="2242"/>
                </a:lnTo>
                <a:close/>
                <a:moveTo>
                  <a:pt x="589" y="1489"/>
                </a:moveTo>
                <a:lnTo>
                  <a:pt x="589" y="1629"/>
                </a:lnTo>
                <a:lnTo>
                  <a:pt x="1694" y="1629"/>
                </a:lnTo>
                <a:lnTo>
                  <a:pt x="1694" y="1489"/>
                </a:lnTo>
                <a:lnTo>
                  <a:pt x="589" y="1489"/>
                </a:lnTo>
                <a:close/>
                <a:moveTo>
                  <a:pt x="3007" y="637"/>
                </a:moveTo>
                <a:lnTo>
                  <a:pt x="3024" y="637"/>
                </a:lnTo>
                <a:lnTo>
                  <a:pt x="3040" y="642"/>
                </a:lnTo>
                <a:lnTo>
                  <a:pt x="3055" y="653"/>
                </a:lnTo>
                <a:lnTo>
                  <a:pt x="3448" y="1049"/>
                </a:lnTo>
                <a:lnTo>
                  <a:pt x="3457" y="1061"/>
                </a:lnTo>
                <a:lnTo>
                  <a:pt x="3463" y="1075"/>
                </a:lnTo>
                <a:lnTo>
                  <a:pt x="3465" y="1090"/>
                </a:lnTo>
                <a:lnTo>
                  <a:pt x="3463" y="1105"/>
                </a:lnTo>
                <a:lnTo>
                  <a:pt x="3457" y="1118"/>
                </a:lnTo>
                <a:lnTo>
                  <a:pt x="3448" y="1131"/>
                </a:lnTo>
                <a:lnTo>
                  <a:pt x="3055" y="1526"/>
                </a:lnTo>
                <a:lnTo>
                  <a:pt x="3040" y="1537"/>
                </a:lnTo>
                <a:lnTo>
                  <a:pt x="3024" y="1542"/>
                </a:lnTo>
                <a:lnTo>
                  <a:pt x="3007" y="1542"/>
                </a:lnTo>
                <a:lnTo>
                  <a:pt x="2991" y="1538"/>
                </a:lnTo>
                <a:lnTo>
                  <a:pt x="2977" y="1531"/>
                </a:lnTo>
                <a:lnTo>
                  <a:pt x="2967" y="1519"/>
                </a:lnTo>
                <a:lnTo>
                  <a:pt x="2959" y="1503"/>
                </a:lnTo>
                <a:lnTo>
                  <a:pt x="2956" y="1485"/>
                </a:lnTo>
                <a:lnTo>
                  <a:pt x="2956" y="1321"/>
                </a:lnTo>
                <a:lnTo>
                  <a:pt x="2500" y="1321"/>
                </a:lnTo>
                <a:lnTo>
                  <a:pt x="2482" y="1318"/>
                </a:lnTo>
                <a:lnTo>
                  <a:pt x="2465" y="1311"/>
                </a:lnTo>
                <a:lnTo>
                  <a:pt x="2453" y="1298"/>
                </a:lnTo>
                <a:lnTo>
                  <a:pt x="2445" y="1282"/>
                </a:lnTo>
                <a:lnTo>
                  <a:pt x="2442" y="1263"/>
                </a:lnTo>
                <a:lnTo>
                  <a:pt x="2442" y="916"/>
                </a:lnTo>
                <a:lnTo>
                  <a:pt x="2445" y="898"/>
                </a:lnTo>
                <a:lnTo>
                  <a:pt x="2453" y="882"/>
                </a:lnTo>
                <a:lnTo>
                  <a:pt x="2465" y="869"/>
                </a:lnTo>
                <a:lnTo>
                  <a:pt x="2482" y="860"/>
                </a:lnTo>
                <a:lnTo>
                  <a:pt x="2500" y="858"/>
                </a:lnTo>
                <a:lnTo>
                  <a:pt x="2956" y="858"/>
                </a:lnTo>
                <a:lnTo>
                  <a:pt x="2956" y="694"/>
                </a:lnTo>
                <a:lnTo>
                  <a:pt x="2959" y="676"/>
                </a:lnTo>
                <a:lnTo>
                  <a:pt x="2967" y="661"/>
                </a:lnTo>
                <a:lnTo>
                  <a:pt x="2977" y="649"/>
                </a:lnTo>
                <a:lnTo>
                  <a:pt x="2991" y="640"/>
                </a:lnTo>
                <a:lnTo>
                  <a:pt x="3007" y="637"/>
                </a:lnTo>
                <a:close/>
                <a:moveTo>
                  <a:pt x="1497" y="460"/>
                </a:moveTo>
                <a:lnTo>
                  <a:pt x="1220" y="792"/>
                </a:lnTo>
                <a:lnTo>
                  <a:pt x="1421" y="792"/>
                </a:lnTo>
                <a:lnTo>
                  <a:pt x="1421" y="1223"/>
                </a:lnTo>
                <a:lnTo>
                  <a:pt x="1575" y="1223"/>
                </a:lnTo>
                <a:lnTo>
                  <a:pt x="1575" y="792"/>
                </a:lnTo>
                <a:lnTo>
                  <a:pt x="1774" y="792"/>
                </a:lnTo>
                <a:lnTo>
                  <a:pt x="1497" y="460"/>
                </a:lnTo>
                <a:close/>
                <a:moveTo>
                  <a:pt x="786" y="460"/>
                </a:moveTo>
                <a:lnTo>
                  <a:pt x="509" y="792"/>
                </a:lnTo>
                <a:lnTo>
                  <a:pt x="708" y="792"/>
                </a:lnTo>
                <a:lnTo>
                  <a:pt x="708" y="1223"/>
                </a:lnTo>
                <a:lnTo>
                  <a:pt x="863" y="1223"/>
                </a:lnTo>
                <a:lnTo>
                  <a:pt x="863" y="792"/>
                </a:lnTo>
                <a:lnTo>
                  <a:pt x="1063" y="792"/>
                </a:lnTo>
                <a:lnTo>
                  <a:pt x="786" y="460"/>
                </a:lnTo>
                <a:close/>
                <a:moveTo>
                  <a:pt x="404" y="0"/>
                </a:moveTo>
                <a:lnTo>
                  <a:pt x="1880" y="0"/>
                </a:lnTo>
                <a:lnTo>
                  <a:pt x="1930" y="3"/>
                </a:lnTo>
                <a:lnTo>
                  <a:pt x="1977" y="13"/>
                </a:lnTo>
                <a:lnTo>
                  <a:pt x="2022" y="27"/>
                </a:lnTo>
                <a:lnTo>
                  <a:pt x="2065" y="46"/>
                </a:lnTo>
                <a:lnTo>
                  <a:pt x="2105" y="71"/>
                </a:lnTo>
                <a:lnTo>
                  <a:pt x="2141" y="100"/>
                </a:lnTo>
                <a:lnTo>
                  <a:pt x="2174" y="133"/>
                </a:lnTo>
                <a:lnTo>
                  <a:pt x="2202" y="169"/>
                </a:lnTo>
                <a:lnTo>
                  <a:pt x="2227" y="209"/>
                </a:lnTo>
                <a:lnTo>
                  <a:pt x="2246" y="252"/>
                </a:lnTo>
                <a:lnTo>
                  <a:pt x="2262" y="297"/>
                </a:lnTo>
                <a:lnTo>
                  <a:pt x="2270" y="346"/>
                </a:lnTo>
                <a:lnTo>
                  <a:pt x="2273" y="396"/>
                </a:lnTo>
                <a:lnTo>
                  <a:pt x="2273" y="1712"/>
                </a:lnTo>
                <a:lnTo>
                  <a:pt x="2270" y="1761"/>
                </a:lnTo>
                <a:lnTo>
                  <a:pt x="2262" y="1809"/>
                </a:lnTo>
                <a:lnTo>
                  <a:pt x="2246" y="1854"/>
                </a:lnTo>
                <a:lnTo>
                  <a:pt x="2227" y="1897"/>
                </a:lnTo>
                <a:lnTo>
                  <a:pt x="2202" y="1937"/>
                </a:lnTo>
                <a:lnTo>
                  <a:pt x="2174" y="1974"/>
                </a:lnTo>
                <a:lnTo>
                  <a:pt x="2141" y="2006"/>
                </a:lnTo>
                <a:lnTo>
                  <a:pt x="2105" y="2035"/>
                </a:lnTo>
                <a:lnTo>
                  <a:pt x="2065" y="2060"/>
                </a:lnTo>
                <a:lnTo>
                  <a:pt x="2022" y="2079"/>
                </a:lnTo>
                <a:lnTo>
                  <a:pt x="1977" y="2094"/>
                </a:lnTo>
                <a:lnTo>
                  <a:pt x="1930" y="2103"/>
                </a:lnTo>
                <a:lnTo>
                  <a:pt x="1880" y="2106"/>
                </a:lnTo>
                <a:lnTo>
                  <a:pt x="404" y="2106"/>
                </a:lnTo>
                <a:lnTo>
                  <a:pt x="354" y="2103"/>
                </a:lnTo>
                <a:lnTo>
                  <a:pt x="307" y="2094"/>
                </a:lnTo>
                <a:lnTo>
                  <a:pt x="262" y="2079"/>
                </a:lnTo>
                <a:lnTo>
                  <a:pt x="219" y="2060"/>
                </a:lnTo>
                <a:lnTo>
                  <a:pt x="179" y="2035"/>
                </a:lnTo>
                <a:lnTo>
                  <a:pt x="143" y="2006"/>
                </a:lnTo>
                <a:lnTo>
                  <a:pt x="109" y="1974"/>
                </a:lnTo>
                <a:lnTo>
                  <a:pt x="81" y="1937"/>
                </a:lnTo>
                <a:lnTo>
                  <a:pt x="57" y="1897"/>
                </a:lnTo>
                <a:lnTo>
                  <a:pt x="36" y="1854"/>
                </a:lnTo>
                <a:lnTo>
                  <a:pt x="23" y="1809"/>
                </a:lnTo>
                <a:lnTo>
                  <a:pt x="14" y="1761"/>
                </a:lnTo>
                <a:lnTo>
                  <a:pt x="11" y="1712"/>
                </a:lnTo>
                <a:lnTo>
                  <a:pt x="11" y="396"/>
                </a:lnTo>
                <a:lnTo>
                  <a:pt x="14" y="346"/>
                </a:lnTo>
                <a:lnTo>
                  <a:pt x="23" y="297"/>
                </a:lnTo>
                <a:lnTo>
                  <a:pt x="36" y="252"/>
                </a:lnTo>
                <a:lnTo>
                  <a:pt x="57" y="209"/>
                </a:lnTo>
                <a:lnTo>
                  <a:pt x="81" y="169"/>
                </a:lnTo>
                <a:lnTo>
                  <a:pt x="109" y="133"/>
                </a:lnTo>
                <a:lnTo>
                  <a:pt x="143" y="100"/>
                </a:lnTo>
                <a:lnTo>
                  <a:pt x="179" y="71"/>
                </a:lnTo>
                <a:lnTo>
                  <a:pt x="219" y="46"/>
                </a:lnTo>
                <a:lnTo>
                  <a:pt x="262" y="27"/>
                </a:lnTo>
                <a:lnTo>
                  <a:pt x="307" y="13"/>
                </a:lnTo>
                <a:lnTo>
                  <a:pt x="354" y="3"/>
                </a:lnTo>
                <a:lnTo>
                  <a:pt x="4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FC76B04-E4FA-4436-9CB2-0C436D7E7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757504"/>
              </p:ext>
            </p:extLst>
          </p:nvPr>
        </p:nvGraphicFramePr>
        <p:xfrm>
          <a:off x="3450153" y="1118682"/>
          <a:ext cx="4916455" cy="340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D5774D-4CC2-499A-9089-EFD26D8EBD70}"/>
              </a:ext>
            </a:extLst>
          </p:cNvPr>
          <p:cNvSpPr txBox="1"/>
          <p:nvPr/>
        </p:nvSpPr>
        <p:spPr>
          <a:xfrm>
            <a:off x="4808840" y="111868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Sub-Threat Vectors</a:t>
            </a:r>
          </a:p>
        </p:txBody>
      </p:sp>
    </p:spTree>
    <p:extLst>
      <p:ext uri="{BB962C8B-B14F-4D97-AF65-F5344CB8AC3E}">
        <p14:creationId xmlns:p14="http://schemas.microsoft.com/office/powerpoint/2010/main" val="35684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Infrastructure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Threat Vectors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956640" y="120374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1029620" y="279374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Systems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Architecture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Design, complexity, and implementation.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Freeform 200">
            <a:extLst>
              <a:ext uri="{FF2B5EF4-FFF2-40B4-BE49-F238E27FC236}">
                <a16:creationId xmlns:a16="http://schemas.microsoft.com/office/drawing/2014/main" id="{DE827081-A9D2-4B36-A285-833B048BFFD0}"/>
              </a:ext>
            </a:extLst>
          </p:cNvPr>
          <p:cNvSpPr>
            <a:spLocks noEditPoints="1"/>
          </p:cNvSpPr>
          <p:nvPr/>
        </p:nvSpPr>
        <p:spPr bwMode="auto">
          <a:xfrm>
            <a:off x="1672822" y="1801887"/>
            <a:ext cx="600211" cy="642444"/>
          </a:xfrm>
          <a:custGeom>
            <a:avLst/>
            <a:gdLst>
              <a:gd name="T0" fmla="*/ 855 w 3416"/>
              <a:gd name="T1" fmla="*/ 1439 h 3059"/>
              <a:gd name="T2" fmla="*/ 268 w 3416"/>
              <a:gd name="T3" fmla="*/ 1731 h 3059"/>
              <a:gd name="T4" fmla="*/ 855 w 3416"/>
              <a:gd name="T5" fmla="*/ 2022 h 3059"/>
              <a:gd name="T6" fmla="*/ 1441 w 3416"/>
              <a:gd name="T7" fmla="*/ 1731 h 3059"/>
              <a:gd name="T8" fmla="*/ 855 w 3416"/>
              <a:gd name="T9" fmla="*/ 1439 h 3059"/>
              <a:gd name="T10" fmla="*/ 2560 w 3416"/>
              <a:gd name="T11" fmla="*/ 1434 h 3059"/>
              <a:gd name="T12" fmla="*/ 1975 w 3416"/>
              <a:gd name="T13" fmla="*/ 1726 h 3059"/>
              <a:gd name="T14" fmla="*/ 2560 w 3416"/>
              <a:gd name="T15" fmla="*/ 2018 h 3059"/>
              <a:gd name="T16" fmla="*/ 3146 w 3416"/>
              <a:gd name="T17" fmla="*/ 1726 h 3059"/>
              <a:gd name="T18" fmla="*/ 2560 w 3416"/>
              <a:gd name="T19" fmla="*/ 1434 h 3059"/>
              <a:gd name="T20" fmla="*/ 1709 w 3416"/>
              <a:gd name="T21" fmla="*/ 134 h 3059"/>
              <a:gd name="T22" fmla="*/ 1125 w 3416"/>
              <a:gd name="T23" fmla="*/ 426 h 3059"/>
              <a:gd name="T24" fmla="*/ 1709 w 3416"/>
              <a:gd name="T25" fmla="*/ 718 h 3059"/>
              <a:gd name="T26" fmla="*/ 2296 w 3416"/>
              <a:gd name="T27" fmla="*/ 426 h 3059"/>
              <a:gd name="T28" fmla="*/ 1709 w 3416"/>
              <a:gd name="T29" fmla="*/ 134 h 3059"/>
              <a:gd name="T30" fmla="*/ 1709 w 3416"/>
              <a:gd name="T31" fmla="*/ 0 h 3059"/>
              <a:gd name="T32" fmla="*/ 1709 w 3416"/>
              <a:gd name="T33" fmla="*/ 0 h 3059"/>
              <a:gd name="T34" fmla="*/ 2565 w 3416"/>
              <a:gd name="T35" fmla="*/ 426 h 3059"/>
              <a:gd name="T36" fmla="*/ 2565 w 3416"/>
              <a:gd name="T37" fmla="*/ 1303 h 3059"/>
              <a:gd name="T38" fmla="*/ 3416 w 3416"/>
              <a:gd name="T39" fmla="*/ 1726 h 3059"/>
              <a:gd name="T40" fmla="*/ 3416 w 3416"/>
              <a:gd name="T41" fmla="*/ 2629 h 3059"/>
              <a:gd name="T42" fmla="*/ 2560 w 3416"/>
              <a:gd name="T43" fmla="*/ 3055 h 3059"/>
              <a:gd name="T44" fmla="*/ 1709 w 3416"/>
              <a:gd name="T45" fmla="*/ 2631 h 3059"/>
              <a:gd name="T46" fmla="*/ 1709 w 3416"/>
              <a:gd name="T47" fmla="*/ 2633 h 3059"/>
              <a:gd name="T48" fmla="*/ 855 w 3416"/>
              <a:gd name="T49" fmla="*/ 3059 h 3059"/>
              <a:gd name="T50" fmla="*/ 0 w 3416"/>
              <a:gd name="T51" fmla="*/ 2633 h 3059"/>
              <a:gd name="T52" fmla="*/ 0 w 3416"/>
              <a:gd name="T53" fmla="*/ 1731 h 3059"/>
              <a:gd name="T54" fmla="*/ 855 w 3416"/>
              <a:gd name="T55" fmla="*/ 1305 h 3059"/>
              <a:gd name="T56" fmla="*/ 855 w 3416"/>
              <a:gd name="T57" fmla="*/ 426 h 3059"/>
              <a:gd name="T58" fmla="*/ 1709 w 3416"/>
              <a:gd name="T59" fmla="*/ 0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16" h="3059">
                <a:moveTo>
                  <a:pt x="855" y="1439"/>
                </a:moveTo>
                <a:lnTo>
                  <a:pt x="268" y="1731"/>
                </a:lnTo>
                <a:lnTo>
                  <a:pt x="855" y="2022"/>
                </a:lnTo>
                <a:lnTo>
                  <a:pt x="1441" y="1731"/>
                </a:lnTo>
                <a:lnTo>
                  <a:pt x="855" y="1439"/>
                </a:lnTo>
                <a:close/>
                <a:moveTo>
                  <a:pt x="2560" y="1434"/>
                </a:moveTo>
                <a:lnTo>
                  <a:pt x="1975" y="1726"/>
                </a:lnTo>
                <a:lnTo>
                  <a:pt x="2560" y="2018"/>
                </a:lnTo>
                <a:lnTo>
                  <a:pt x="3146" y="1726"/>
                </a:lnTo>
                <a:lnTo>
                  <a:pt x="2560" y="1434"/>
                </a:lnTo>
                <a:close/>
                <a:moveTo>
                  <a:pt x="1709" y="134"/>
                </a:moveTo>
                <a:lnTo>
                  <a:pt x="1125" y="426"/>
                </a:lnTo>
                <a:lnTo>
                  <a:pt x="1709" y="718"/>
                </a:lnTo>
                <a:lnTo>
                  <a:pt x="2296" y="426"/>
                </a:lnTo>
                <a:lnTo>
                  <a:pt x="1709" y="134"/>
                </a:lnTo>
                <a:close/>
                <a:moveTo>
                  <a:pt x="1709" y="0"/>
                </a:moveTo>
                <a:lnTo>
                  <a:pt x="1709" y="0"/>
                </a:lnTo>
                <a:lnTo>
                  <a:pt x="2565" y="426"/>
                </a:lnTo>
                <a:lnTo>
                  <a:pt x="2565" y="1303"/>
                </a:lnTo>
                <a:lnTo>
                  <a:pt x="3416" y="1726"/>
                </a:lnTo>
                <a:lnTo>
                  <a:pt x="3416" y="2629"/>
                </a:lnTo>
                <a:lnTo>
                  <a:pt x="2560" y="3055"/>
                </a:lnTo>
                <a:lnTo>
                  <a:pt x="1709" y="2631"/>
                </a:lnTo>
                <a:lnTo>
                  <a:pt x="1709" y="2633"/>
                </a:lnTo>
                <a:lnTo>
                  <a:pt x="855" y="3059"/>
                </a:lnTo>
                <a:lnTo>
                  <a:pt x="0" y="2633"/>
                </a:lnTo>
                <a:lnTo>
                  <a:pt x="0" y="1731"/>
                </a:lnTo>
                <a:lnTo>
                  <a:pt x="855" y="1305"/>
                </a:lnTo>
                <a:lnTo>
                  <a:pt x="855" y="426"/>
                </a:lnTo>
                <a:lnTo>
                  <a:pt x="170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E8977-407F-48AC-88E2-3C1D82EB0E94}"/>
              </a:ext>
            </a:extLst>
          </p:cNvPr>
          <p:cNvSpPr txBox="1"/>
          <p:nvPr/>
        </p:nvSpPr>
        <p:spPr>
          <a:xfrm>
            <a:off x="3612585" y="1759645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Sub-Threat Vectors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A7238D-F600-468A-A99D-DEA571CEE680}"/>
              </a:ext>
            </a:extLst>
          </p:cNvPr>
          <p:cNvSpPr txBox="1"/>
          <p:nvPr/>
        </p:nvSpPr>
        <p:spPr>
          <a:xfrm>
            <a:off x="3527786" y="2121401"/>
            <a:ext cx="35878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Software and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Network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Network Slicing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Legacy Communications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Multi-Access Edge Computing (MEC)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Spectrum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Software-Defined Networking</a:t>
            </a:r>
          </a:p>
        </p:txBody>
      </p:sp>
    </p:spTree>
    <p:extLst>
      <p:ext uri="{BB962C8B-B14F-4D97-AF65-F5344CB8AC3E}">
        <p14:creationId xmlns:p14="http://schemas.microsoft.com/office/powerpoint/2010/main" val="147673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808" y="320954"/>
            <a:ext cx="642638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Meeting the Threat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2466A-C4EE-4FD2-88DE-7267A437F3BA}"/>
              </a:ext>
            </a:extLst>
          </p:cNvPr>
          <p:cNvSpPr/>
          <p:nvPr/>
        </p:nvSpPr>
        <p:spPr>
          <a:xfrm>
            <a:off x="683880" y="1126179"/>
            <a:ext cx="6083552" cy="33752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Policies and Standards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Competent leadership and engineering staff.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Active engagement.</a:t>
            </a:r>
            <a:endParaRPr lang="en-US" sz="1600" noProof="0" dirty="0">
              <a:solidFill>
                <a:srgbClr val="FFFFFF"/>
              </a:solidFill>
              <a:latin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Supply Chains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Selective use.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Diligently test and certify.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5G Network Architecture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Deploy stringent security standards and procedures.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Utilize cybersecurity framework.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276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Threat Vectors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Policies &amp; standards, supply chain, architecture.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310368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297430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Sub-Threat Vectors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5G architecture has the largest number.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3262878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249940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Mitigate or Minimize Threats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Don’t sit idle and wait -- actively engage.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16919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312170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E141CB-9220-4C9A-A75A-3579E86F26D0}"/>
</file>

<file path=customXml/itemProps2.xml><?xml version="1.0" encoding="utf-8"?>
<ds:datastoreItem xmlns:ds="http://schemas.openxmlformats.org/officeDocument/2006/customXml" ds:itemID="{3AE358E0-77BB-49BB-910D-31A217344466}"/>
</file>

<file path=customXml/itemProps3.xml><?xml version="1.0" encoding="utf-8"?>
<ds:datastoreItem xmlns:ds="http://schemas.openxmlformats.org/officeDocument/2006/customXml" ds:itemID="{D8ABC77F-AD28-4953-9372-D4B196E4002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13700</TotalTime>
  <Words>245</Words>
  <Application>Microsoft Office PowerPoint</Application>
  <PresentationFormat>On-screen Show (16:9)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Threat Vectors</vt:lpstr>
      <vt:lpstr>Threat Vectors</vt:lpstr>
      <vt:lpstr>Threat Vectors</vt:lpstr>
      <vt:lpstr>Threat Vectors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984</cp:revision>
  <dcterms:created xsi:type="dcterms:W3CDTF">2017-10-12T21:25:20Z</dcterms:created>
  <dcterms:modified xsi:type="dcterms:W3CDTF">2021-08-03T10:14:08Z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