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79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7.7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Vulnerability, Threat Vectors, and Mitigation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357" y="1145819"/>
            <a:ext cx="6544102" cy="189795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Protocol Vulnerabilities.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AKA Attacks.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Disclosure of Subscriber Unique Identifier.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Spectrum Slicing Attacks.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Policy and Standards, Supply Chains, and 5G Architecture.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Section Summary</a:t>
            </a:r>
            <a:endParaRPr lang="en-US"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Physical Security for 5G Networks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AD98D9-0482-4578-95A7-1601B6B89A60}"/>
</file>

<file path=customXml/itemProps2.xml><?xml version="1.0" encoding="utf-8"?>
<ds:datastoreItem xmlns:ds="http://schemas.openxmlformats.org/officeDocument/2006/customXml" ds:itemID="{B26230A3-FAE8-49AD-9573-8BB6DFA4DBAA}"/>
</file>

<file path=customXml/itemProps3.xml><?xml version="1.0" encoding="utf-8"?>
<ds:datastoreItem xmlns:ds="http://schemas.openxmlformats.org/officeDocument/2006/customXml" ds:itemID="{AE535667-AFF4-41F4-B5D0-3459AEE04B9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14149</TotalTime>
  <Words>48</Words>
  <Application>Microsoft Office PowerPoint</Application>
  <PresentationFormat>On-screen Show (16:9)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914</cp:revision>
  <dcterms:created xsi:type="dcterms:W3CDTF">2017-10-12T21:25:20Z</dcterms:created>
  <dcterms:modified xsi:type="dcterms:W3CDTF">2021-08-03T10:14:36Z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