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9"/>
  </p:notesMasterIdLst>
  <p:handoutMasterIdLst>
    <p:handoutMasterId r:id="rId10"/>
  </p:handoutMasterIdLst>
  <p:sldIdLst>
    <p:sldId id="1378" r:id="rId4"/>
    <p:sldId id="1394" r:id="rId5"/>
    <p:sldId id="1384" r:id="rId6"/>
    <p:sldId id="1207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1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Systems Surveillance and Monitoring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 Network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915171" y="1681245"/>
            <a:ext cx="513868" cy="71126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61CD08-0FD6-4FBB-B6BD-F57586FD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888" y="1842134"/>
            <a:ext cx="1265041" cy="82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D4A70-AFD7-4BD5-81F0-0BD869DD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506" y="2377229"/>
            <a:ext cx="1010439" cy="687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3779F4-1D55-4100-BEBB-B5488FDDD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206" y="1936775"/>
            <a:ext cx="689564" cy="440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EB41F-6F1E-4A5C-9EAB-22DDE26A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63" y="1821303"/>
            <a:ext cx="1455016" cy="8224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80257-D1B7-44A1-A8C4-CB57DE7027AB}"/>
              </a:ext>
            </a:extLst>
          </p:cNvPr>
          <p:cNvCxnSpPr>
            <a:cxnSpLocks/>
          </p:cNvCxnSpPr>
          <p:nvPr/>
        </p:nvCxnSpPr>
        <p:spPr>
          <a:xfrm>
            <a:off x="3955308" y="2077969"/>
            <a:ext cx="1716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FE8EE-DA8A-4EAC-A262-47C1C9C9D2A1}"/>
              </a:ext>
            </a:extLst>
          </p:cNvPr>
          <p:cNvCxnSpPr>
            <a:cxnSpLocks/>
          </p:cNvCxnSpPr>
          <p:nvPr/>
        </p:nvCxnSpPr>
        <p:spPr>
          <a:xfrm>
            <a:off x="7126679" y="2109526"/>
            <a:ext cx="5915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EF154B-523B-4011-AB44-102495AD374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744012" y="2339557"/>
            <a:ext cx="221889" cy="8830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FBA6EF-62E0-4D65-B410-DCC4A9C1C00C}"/>
              </a:ext>
            </a:extLst>
          </p:cNvPr>
          <p:cNvSpPr/>
          <p:nvPr/>
        </p:nvSpPr>
        <p:spPr>
          <a:xfrm>
            <a:off x="1583145" y="1553904"/>
            <a:ext cx="974523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8CF27-D36C-4563-AB32-0FD9BE16AC74}"/>
              </a:ext>
            </a:extLst>
          </p:cNvPr>
          <p:cNvSpPr txBox="1"/>
          <p:nvPr/>
        </p:nvSpPr>
        <p:spPr>
          <a:xfrm>
            <a:off x="1608178" y="2766058"/>
            <a:ext cx="924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Antenna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Remote Radio Unit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4AEFF24-8612-4620-B6BE-06FF09A7D0D3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743405" y="2202398"/>
            <a:ext cx="214461" cy="10970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5F26D5-6F8D-4610-9E2C-A671FACE09EF}"/>
              </a:ext>
            </a:extLst>
          </p:cNvPr>
          <p:cNvCxnSpPr>
            <a:cxnSpLocks/>
          </p:cNvCxnSpPr>
          <p:nvPr/>
        </p:nvCxnSpPr>
        <p:spPr>
          <a:xfrm>
            <a:off x="2361611" y="2134373"/>
            <a:ext cx="4192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547C3D2-4C2A-43F7-A1F7-0E48A5D16EDE}"/>
              </a:ext>
            </a:extLst>
          </p:cNvPr>
          <p:cNvSpPr/>
          <p:nvPr/>
        </p:nvSpPr>
        <p:spPr>
          <a:xfrm>
            <a:off x="2830979" y="1553903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A7F8C-4D82-4228-BC26-224E0DCA2602}"/>
              </a:ext>
            </a:extLst>
          </p:cNvPr>
          <p:cNvSpPr txBox="1"/>
          <p:nvPr/>
        </p:nvSpPr>
        <p:spPr>
          <a:xfrm>
            <a:off x="2939846" y="2979611"/>
            <a:ext cx="92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Far Edge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Cloud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6DF021-2CE1-49EE-85B8-52E4205184FB}"/>
              </a:ext>
            </a:extLst>
          </p:cNvPr>
          <p:cNvSpPr/>
          <p:nvPr/>
        </p:nvSpPr>
        <p:spPr>
          <a:xfrm>
            <a:off x="4226283" y="1556210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55DA6E-26DA-42B1-900C-38DC3DDCF6A1}"/>
              </a:ext>
            </a:extLst>
          </p:cNvPr>
          <p:cNvSpPr txBox="1"/>
          <p:nvPr/>
        </p:nvSpPr>
        <p:spPr>
          <a:xfrm>
            <a:off x="4360216" y="310461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Edge Cloud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794818-81E0-4AE3-B7F6-9C4D26818DD8}"/>
              </a:ext>
            </a:extLst>
          </p:cNvPr>
          <p:cNvSpPr/>
          <p:nvPr/>
        </p:nvSpPr>
        <p:spPr>
          <a:xfrm>
            <a:off x="5620277" y="1544237"/>
            <a:ext cx="1506399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1E9BE-1618-4618-89CB-58DC1AEFD2F3}"/>
              </a:ext>
            </a:extLst>
          </p:cNvPr>
          <p:cNvSpPr txBox="1"/>
          <p:nvPr/>
        </p:nvSpPr>
        <p:spPr>
          <a:xfrm>
            <a:off x="5944743" y="311746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Core Cloud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C7720AE-EEE2-4881-81E1-959C61ACE8E5}"/>
              </a:ext>
            </a:extLst>
          </p:cNvPr>
          <p:cNvGrpSpPr/>
          <p:nvPr/>
        </p:nvGrpSpPr>
        <p:grpSpPr>
          <a:xfrm>
            <a:off x="818183" y="1758049"/>
            <a:ext cx="554037" cy="55403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15" name="Freeform 227">
              <a:extLst>
                <a:ext uri="{FF2B5EF4-FFF2-40B4-BE49-F238E27FC236}">
                  <a16:creationId xmlns:a16="http://schemas.microsoft.com/office/drawing/2014/main" id="{0FD32069-BD50-4891-8B4B-41D12EDF2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8">
              <a:extLst>
                <a:ext uri="{FF2B5EF4-FFF2-40B4-BE49-F238E27FC236}">
                  <a16:creationId xmlns:a16="http://schemas.microsoft.com/office/drawing/2014/main" id="{2CC783A5-3CE8-4EDA-8693-9359D6D57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9">
              <a:extLst>
                <a:ext uri="{FF2B5EF4-FFF2-40B4-BE49-F238E27FC236}">
                  <a16:creationId xmlns:a16="http://schemas.microsoft.com/office/drawing/2014/main" id="{5F30FD2F-3052-4322-A67D-CDBFA76B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0">
              <a:extLst>
                <a:ext uri="{FF2B5EF4-FFF2-40B4-BE49-F238E27FC236}">
                  <a16:creationId xmlns:a16="http://schemas.microsoft.com/office/drawing/2014/main" id="{36D64D8E-3761-4603-B08D-6134BB794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:a16="http://schemas.microsoft.com/office/drawing/2014/main" id="{0B40A20C-4949-4CC7-956C-45B117E5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:a16="http://schemas.microsoft.com/office/drawing/2014/main" id="{C5175BE1-07C3-4211-AC08-110FDEAA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9F4E6D06-F308-4046-AD38-9FEF4BA3A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4">
              <a:extLst>
                <a:ext uri="{FF2B5EF4-FFF2-40B4-BE49-F238E27FC236}">
                  <a16:creationId xmlns:a16="http://schemas.microsoft.com/office/drawing/2014/main" id="{17AD4977-A0CB-40B6-B919-E51913DC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34E796-AF6E-4252-902E-F76E194CAA29}"/>
              </a:ext>
            </a:extLst>
          </p:cNvPr>
          <p:cNvSpPr txBox="1"/>
          <p:nvPr/>
        </p:nvSpPr>
        <p:spPr>
          <a:xfrm>
            <a:off x="689349" y="234364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08DCA4-43D4-4470-A813-CB562C28779C}"/>
              </a:ext>
            </a:extLst>
          </p:cNvPr>
          <p:cNvSpPr txBox="1"/>
          <p:nvPr/>
        </p:nvSpPr>
        <p:spPr>
          <a:xfrm>
            <a:off x="1685997" y="3515275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Cells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Small Cells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04AE38-C3B5-47D9-913C-09E307CA1E0D}"/>
              </a:ext>
            </a:extLst>
          </p:cNvPr>
          <p:cNvSpPr txBox="1"/>
          <p:nvPr/>
        </p:nvSpPr>
        <p:spPr>
          <a:xfrm>
            <a:off x="2888656" y="3505655"/>
            <a:ext cx="966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Hubs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Outside Plant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Central Office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319E71-2C0B-4C71-822A-968352FD95B3}"/>
              </a:ext>
            </a:extLst>
          </p:cNvPr>
          <p:cNvSpPr txBox="1"/>
          <p:nvPr/>
        </p:nvSpPr>
        <p:spPr>
          <a:xfrm>
            <a:off x="4218752" y="350908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Small Data Center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B38B05-649B-4EE2-857E-4F18216771B8}"/>
              </a:ext>
            </a:extLst>
          </p:cNvPr>
          <p:cNvSpPr txBox="1"/>
          <p:nvPr/>
        </p:nvSpPr>
        <p:spPr>
          <a:xfrm>
            <a:off x="5728811" y="350955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Data Center</a:t>
            </a:r>
          </a:p>
        </p:txBody>
      </p: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Systems Surveillance and Monitoring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Best Practices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759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Inventory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Know what is and what should be on network.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3DB2C4"/>
                </a:solidFill>
                <a:latin typeface="Roboto"/>
              </a:rPr>
              <a:t>Monitoring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Use IoT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devices to monitor equipment and facility spaces.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1AA4BE"/>
                </a:solidFill>
                <a:latin typeface="Roboto"/>
              </a:rPr>
              <a:t>Audit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Inspect and validate security infrastructure is viable.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0197B8"/>
                </a:solidFill>
                <a:latin typeface="Roboto"/>
              </a:rPr>
              <a:t>No Default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Remove default usernames, passwords,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port assignments.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0187AD"/>
                </a:solidFill>
                <a:latin typeface="Roboto"/>
              </a:rPr>
              <a:t>Vigilance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Utilize industry and security partners to stay alert to new threats.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AE189F-F798-494E-ADEA-065F7B6D87DA}"/>
              </a:ext>
            </a:extLst>
          </p:cNvPr>
          <p:cNvGrpSpPr/>
          <p:nvPr/>
        </p:nvGrpSpPr>
        <p:grpSpPr>
          <a:xfrm>
            <a:off x="4313237" y="1758242"/>
            <a:ext cx="517525" cy="555625"/>
            <a:chOff x="3444875" y="5776913"/>
            <a:chExt cx="517525" cy="555625"/>
          </a:xfrm>
          <a:solidFill>
            <a:schemeClr val="bg1"/>
          </a:solidFill>
        </p:grpSpPr>
        <p:sp>
          <p:nvSpPr>
            <p:cNvPr id="101" name="Freeform 699">
              <a:extLst>
                <a:ext uri="{FF2B5EF4-FFF2-40B4-BE49-F238E27FC236}">
                  <a16:creationId xmlns:a16="http://schemas.microsoft.com/office/drawing/2014/main" id="{E3930897-E759-4672-B512-F135E8AC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34076"/>
              <a:ext cx="101600" cy="19050"/>
            </a:xfrm>
            <a:custGeom>
              <a:avLst/>
              <a:gdLst>
                <a:gd name="T0" fmla="*/ 58 w 639"/>
                <a:gd name="T1" fmla="*/ 0 h 116"/>
                <a:gd name="T2" fmla="*/ 581 w 639"/>
                <a:gd name="T3" fmla="*/ 0 h 116"/>
                <a:gd name="T4" fmla="*/ 600 w 639"/>
                <a:gd name="T5" fmla="*/ 3 h 116"/>
                <a:gd name="T6" fmla="*/ 616 w 639"/>
                <a:gd name="T7" fmla="*/ 11 h 116"/>
                <a:gd name="T8" fmla="*/ 628 w 639"/>
                <a:gd name="T9" fmla="*/ 24 h 116"/>
                <a:gd name="T10" fmla="*/ 636 w 639"/>
                <a:gd name="T11" fmla="*/ 40 h 116"/>
                <a:gd name="T12" fmla="*/ 639 w 639"/>
                <a:gd name="T13" fmla="*/ 58 h 116"/>
                <a:gd name="T14" fmla="*/ 636 w 639"/>
                <a:gd name="T15" fmla="*/ 76 h 116"/>
                <a:gd name="T16" fmla="*/ 628 w 639"/>
                <a:gd name="T17" fmla="*/ 92 h 116"/>
                <a:gd name="T18" fmla="*/ 616 w 639"/>
                <a:gd name="T19" fmla="*/ 105 h 116"/>
                <a:gd name="T20" fmla="*/ 600 w 639"/>
                <a:gd name="T21" fmla="*/ 113 h 116"/>
                <a:gd name="T22" fmla="*/ 581 w 639"/>
                <a:gd name="T23" fmla="*/ 116 h 116"/>
                <a:gd name="T24" fmla="*/ 58 w 639"/>
                <a:gd name="T25" fmla="*/ 116 h 116"/>
                <a:gd name="T26" fmla="*/ 40 w 639"/>
                <a:gd name="T27" fmla="*/ 113 h 116"/>
                <a:gd name="T28" fmla="*/ 24 w 639"/>
                <a:gd name="T29" fmla="*/ 105 h 116"/>
                <a:gd name="T30" fmla="*/ 11 w 639"/>
                <a:gd name="T31" fmla="*/ 92 h 116"/>
                <a:gd name="T32" fmla="*/ 3 w 639"/>
                <a:gd name="T33" fmla="*/ 76 h 116"/>
                <a:gd name="T34" fmla="*/ 0 w 639"/>
                <a:gd name="T35" fmla="*/ 58 h 116"/>
                <a:gd name="T36" fmla="*/ 3 w 639"/>
                <a:gd name="T37" fmla="*/ 40 h 116"/>
                <a:gd name="T38" fmla="*/ 11 w 639"/>
                <a:gd name="T39" fmla="*/ 24 h 116"/>
                <a:gd name="T40" fmla="*/ 24 w 639"/>
                <a:gd name="T41" fmla="*/ 11 h 116"/>
                <a:gd name="T42" fmla="*/ 40 w 639"/>
                <a:gd name="T43" fmla="*/ 3 h 116"/>
                <a:gd name="T44" fmla="*/ 58 w 63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9" h="116">
                  <a:moveTo>
                    <a:pt x="58" y="0"/>
                  </a:moveTo>
                  <a:lnTo>
                    <a:pt x="581" y="0"/>
                  </a:lnTo>
                  <a:lnTo>
                    <a:pt x="600" y="3"/>
                  </a:lnTo>
                  <a:lnTo>
                    <a:pt x="616" y="11"/>
                  </a:lnTo>
                  <a:lnTo>
                    <a:pt x="628" y="24"/>
                  </a:lnTo>
                  <a:lnTo>
                    <a:pt x="636" y="40"/>
                  </a:lnTo>
                  <a:lnTo>
                    <a:pt x="639" y="58"/>
                  </a:lnTo>
                  <a:lnTo>
                    <a:pt x="636" y="76"/>
                  </a:lnTo>
                  <a:lnTo>
                    <a:pt x="628" y="92"/>
                  </a:lnTo>
                  <a:lnTo>
                    <a:pt x="616" y="105"/>
                  </a:lnTo>
                  <a:lnTo>
                    <a:pt x="600" y="113"/>
                  </a:lnTo>
                  <a:lnTo>
                    <a:pt x="58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00">
              <a:extLst>
                <a:ext uri="{FF2B5EF4-FFF2-40B4-BE49-F238E27FC236}">
                  <a16:creationId xmlns:a16="http://schemas.microsoft.com/office/drawing/2014/main" id="{63B66B85-D410-44D0-A999-4A9D75CB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99163"/>
              <a:ext cx="63500" cy="19050"/>
            </a:xfrm>
            <a:custGeom>
              <a:avLst/>
              <a:gdLst>
                <a:gd name="T0" fmla="*/ 58 w 407"/>
                <a:gd name="T1" fmla="*/ 0 h 117"/>
                <a:gd name="T2" fmla="*/ 349 w 407"/>
                <a:gd name="T3" fmla="*/ 0 h 117"/>
                <a:gd name="T4" fmla="*/ 367 w 407"/>
                <a:gd name="T5" fmla="*/ 3 h 117"/>
                <a:gd name="T6" fmla="*/ 383 w 407"/>
                <a:gd name="T7" fmla="*/ 12 h 117"/>
                <a:gd name="T8" fmla="*/ 396 w 407"/>
                <a:gd name="T9" fmla="*/ 24 h 117"/>
                <a:gd name="T10" fmla="*/ 404 w 407"/>
                <a:gd name="T11" fmla="*/ 40 h 117"/>
                <a:gd name="T12" fmla="*/ 407 w 407"/>
                <a:gd name="T13" fmla="*/ 58 h 117"/>
                <a:gd name="T14" fmla="*/ 404 w 407"/>
                <a:gd name="T15" fmla="*/ 76 h 117"/>
                <a:gd name="T16" fmla="*/ 396 w 407"/>
                <a:gd name="T17" fmla="*/ 92 h 117"/>
                <a:gd name="T18" fmla="*/ 383 w 407"/>
                <a:gd name="T19" fmla="*/ 105 h 117"/>
                <a:gd name="T20" fmla="*/ 367 w 407"/>
                <a:gd name="T21" fmla="*/ 113 h 117"/>
                <a:gd name="T22" fmla="*/ 349 w 407"/>
                <a:gd name="T23" fmla="*/ 117 h 117"/>
                <a:gd name="T24" fmla="*/ 58 w 407"/>
                <a:gd name="T25" fmla="*/ 117 h 117"/>
                <a:gd name="T26" fmla="*/ 40 w 407"/>
                <a:gd name="T27" fmla="*/ 113 h 117"/>
                <a:gd name="T28" fmla="*/ 24 w 407"/>
                <a:gd name="T29" fmla="*/ 105 h 117"/>
                <a:gd name="T30" fmla="*/ 11 w 407"/>
                <a:gd name="T31" fmla="*/ 92 h 117"/>
                <a:gd name="T32" fmla="*/ 3 w 407"/>
                <a:gd name="T33" fmla="*/ 76 h 117"/>
                <a:gd name="T34" fmla="*/ 0 w 407"/>
                <a:gd name="T35" fmla="*/ 58 h 117"/>
                <a:gd name="T36" fmla="*/ 3 w 407"/>
                <a:gd name="T37" fmla="*/ 40 h 117"/>
                <a:gd name="T38" fmla="*/ 11 w 407"/>
                <a:gd name="T39" fmla="*/ 24 h 117"/>
                <a:gd name="T40" fmla="*/ 24 w 407"/>
                <a:gd name="T41" fmla="*/ 12 h 117"/>
                <a:gd name="T42" fmla="*/ 40 w 407"/>
                <a:gd name="T43" fmla="*/ 3 h 117"/>
                <a:gd name="T44" fmla="*/ 58 w 40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" h="117">
                  <a:moveTo>
                    <a:pt x="58" y="0"/>
                  </a:moveTo>
                  <a:lnTo>
                    <a:pt x="349" y="0"/>
                  </a:lnTo>
                  <a:lnTo>
                    <a:pt x="367" y="3"/>
                  </a:lnTo>
                  <a:lnTo>
                    <a:pt x="383" y="12"/>
                  </a:lnTo>
                  <a:lnTo>
                    <a:pt x="396" y="24"/>
                  </a:lnTo>
                  <a:lnTo>
                    <a:pt x="404" y="40"/>
                  </a:lnTo>
                  <a:lnTo>
                    <a:pt x="407" y="58"/>
                  </a:lnTo>
                  <a:lnTo>
                    <a:pt x="404" y="76"/>
                  </a:lnTo>
                  <a:lnTo>
                    <a:pt x="396" y="92"/>
                  </a:lnTo>
                  <a:lnTo>
                    <a:pt x="383" y="105"/>
                  </a:lnTo>
                  <a:lnTo>
                    <a:pt x="367" y="113"/>
                  </a:lnTo>
                  <a:lnTo>
                    <a:pt x="349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01">
              <a:extLst>
                <a:ext uri="{FF2B5EF4-FFF2-40B4-BE49-F238E27FC236}">
                  <a16:creationId xmlns:a16="http://schemas.microsoft.com/office/drawing/2014/main" id="{56E201BA-C658-4FFD-837B-BB89BF16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999163"/>
              <a:ext cx="84138" cy="19050"/>
            </a:xfrm>
            <a:custGeom>
              <a:avLst/>
              <a:gdLst>
                <a:gd name="T0" fmla="*/ 58 w 523"/>
                <a:gd name="T1" fmla="*/ 0 h 117"/>
                <a:gd name="T2" fmla="*/ 465 w 523"/>
                <a:gd name="T3" fmla="*/ 0 h 117"/>
                <a:gd name="T4" fmla="*/ 483 w 523"/>
                <a:gd name="T5" fmla="*/ 3 h 117"/>
                <a:gd name="T6" fmla="*/ 500 w 523"/>
                <a:gd name="T7" fmla="*/ 12 h 117"/>
                <a:gd name="T8" fmla="*/ 512 w 523"/>
                <a:gd name="T9" fmla="*/ 24 h 117"/>
                <a:gd name="T10" fmla="*/ 520 w 523"/>
                <a:gd name="T11" fmla="*/ 40 h 117"/>
                <a:gd name="T12" fmla="*/ 523 w 523"/>
                <a:gd name="T13" fmla="*/ 58 h 117"/>
                <a:gd name="T14" fmla="*/ 520 w 523"/>
                <a:gd name="T15" fmla="*/ 76 h 117"/>
                <a:gd name="T16" fmla="*/ 512 w 523"/>
                <a:gd name="T17" fmla="*/ 92 h 117"/>
                <a:gd name="T18" fmla="*/ 500 w 523"/>
                <a:gd name="T19" fmla="*/ 105 h 117"/>
                <a:gd name="T20" fmla="*/ 483 w 523"/>
                <a:gd name="T21" fmla="*/ 113 h 117"/>
                <a:gd name="T22" fmla="*/ 465 w 523"/>
                <a:gd name="T23" fmla="*/ 117 h 117"/>
                <a:gd name="T24" fmla="*/ 58 w 523"/>
                <a:gd name="T25" fmla="*/ 117 h 117"/>
                <a:gd name="T26" fmla="*/ 40 w 523"/>
                <a:gd name="T27" fmla="*/ 113 h 117"/>
                <a:gd name="T28" fmla="*/ 24 w 523"/>
                <a:gd name="T29" fmla="*/ 105 h 117"/>
                <a:gd name="T30" fmla="*/ 11 w 523"/>
                <a:gd name="T31" fmla="*/ 92 h 117"/>
                <a:gd name="T32" fmla="*/ 3 w 523"/>
                <a:gd name="T33" fmla="*/ 76 h 117"/>
                <a:gd name="T34" fmla="*/ 0 w 523"/>
                <a:gd name="T35" fmla="*/ 58 h 117"/>
                <a:gd name="T36" fmla="*/ 3 w 523"/>
                <a:gd name="T37" fmla="*/ 40 h 117"/>
                <a:gd name="T38" fmla="*/ 11 w 523"/>
                <a:gd name="T39" fmla="*/ 24 h 117"/>
                <a:gd name="T40" fmla="*/ 24 w 523"/>
                <a:gd name="T41" fmla="*/ 12 h 117"/>
                <a:gd name="T42" fmla="*/ 40 w 523"/>
                <a:gd name="T43" fmla="*/ 3 h 117"/>
                <a:gd name="T44" fmla="*/ 58 w 52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3" h="117">
                  <a:moveTo>
                    <a:pt x="58" y="0"/>
                  </a:moveTo>
                  <a:lnTo>
                    <a:pt x="465" y="0"/>
                  </a:lnTo>
                  <a:lnTo>
                    <a:pt x="483" y="3"/>
                  </a:lnTo>
                  <a:lnTo>
                    <a:pt x="500" y="12"/>
                  </a:lnTo>
                  <a:lnTo>
                    <a:pt x="512" y="24"/>
                  </a:lnTo>
                  <a:lnTo>
                    <a:pt x="520" y="40"/>
                  </a:lnTo>
                  <a:lnTo>
                    <a:pt x="523" y="58"/>
                  </a:lnTo>
                  <a:lnTo>
                    <a:pt x="520" y="76"/>
                  </a:lnTo>
                  <a:lnTo>
                    <a:pt x="512" y="92"/>
                  </a:lnTo>
                  <a:lnTo>
                    <a:pt x="500" y="105"/>
                  </a:lnTo>
                  <a:lnTo>
                    <a:pt x="483" y="113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2">
              <a:extLst>
                <a:ext uri="{FF2B5EF4-FFF2-40B4-BE49-F238E27FC236}">
                  <a16:creationId xmlns:a16="http://schemas.microsoft.com/office/drawing/2014/main" id="{CC4F3800-4A0C-420B-9DA1-EA3B9892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5999163"/>
              <a:ext cx="19050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8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2 h 116"/>
                <a:gd name="T12" fmla="*/ 116 w 116"/>
                <a:gd name="T13" fmla="*/ 57 h 116"/>
                <a:gd name="T14" fmla="*/ 114 w 116"/>
                <a:gd name="T15" fmla="*/ 72 h 116"/>
                <a:gd name="T16" fmla="*/ 109 w 116"/>
                <a:gd name="T17" fmla="*/ 86 h 116"/>
                <a:gd name="T18" fmla="*/ 99 w 116"/>
                <a:gd name="T19" fmla="*/ 99 h 116"/>
                <a:gd name="T20" fmla="*/ 88 w 116"/>
                <a:gd name="T21" fmla="*/ 108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30 w 116"/>
                <a:gd name="T29" fmla="*/ 108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2 h 116"/>
                <a:gd name="T36" fmla="*/ 0 w 116"/>
                <a:gd name="T37" fmla="*/ 57 h 116"/>
                <a:gd name="T38" fmla="*/ 2 w 116"/>
                <a:gd name="T39" fmla="*/ 42 h 116"/>
                <a:gd name="T40" fmla="*/ 8 w 116"/>
                <a:gd name="T41" fmla="*/ 29 h 116"/>
                <a:gd name="T42" fmla="*/ 17 w 116"/>
                <a:gd name="T43" fmla="*/ 16 h 116"/>
                <a:gd name="T44" fmla="*/ 30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6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8" y="108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8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03">
              <a:extLst>
                <a:ext uri="{FF2B5EF4-FFF2-40B4-BE49-F238E27FC236}">
                  <a16:creationId xmlns:a16="http://schemas.microsoft.com/office/drawing/2014/main" id="{A1C131D2-EA8C-46D8-AA23-FCA0FBADA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5999163"/>
              <a:ext cx="19050" cy="19050"/>
            </a:xfrm>
            <a:custGeom>
              <a:avLst/>
              <a:gdLst>
                <a:gd name="T0" fmla="*/ 58 w 117"/>
                <a:gd name="T1" fmla="*/ 0 h 116"/>
                <a:gd name="T2" fmla="*/ 73 w 117"/>
                <a:gd name="T3" fmla="*/ 1 h 116"/>
                <a:gd name="T4" fmla="*/ 88 w 117"/>
                <a:gd name="T5" fmla="*/ 7 h 116"/>
                <a:gd name="T6" fmla="*/ 100 w 117"/>
                <a:gd name="T7" fmla="*/ 16 h 116"/>
                <a:gd name="T8" fmla="*/ 109 w 117"/>
                <a:gd name="T9" fmla="*/ 29 h 116"/>
                <a:gd name="T10" fmla="*/ 114 w 117"/>
                <a:gd name="T11" fmla="*/ 42 h 116"/>
                <a:gd name="T12" fmla="*/ 117 w 117"/>
                <a:gd name="T13" fmla="*/ 57 h 116"/>
                <a:gd name="T14" fmla="*/ 114 w 117"/>
                <a:gd name="T15" fmla="*/ 72 h 116"/>
                <a:gd name="T16" fmla="*/ 109 w 117"/>
                <a:gd name="T17" fmla="*/ 86 h 116"/>
                <a:gd name="T18" fmla="*/ 100 w 117"/>
                <a:gd name="T19" fmla="*/ 99 h 116"/>
                <a:gd name="T20" fmla="*/ 88 w 117"/>
                <a:gd name="T21" fmla="*/ 108 h 116"/>
                <a:gd name="T22" fmla="*/ 74 w 117"/>
                <a:gd name="T23" fmla="*/ 114 h 116"/>
                <a:gd name="T24" fmla="*/ 58 w 117"/>
                <a:gd name="T25" fmla="*/ 116 h 116"/>
                <a:gd name="T26" fmla="*/ 44 w 117"/>
                <a:gd name="T27" fmla="*/ 114 h 116"/>
                <a:gd name="T28" fmla="*/ 30 w 117"/>
                <a:gd name="T29" fmla="*/ 108 h 116"/>
                <a:gd name="T30" fmla="*/ 17 w 117"/>
                <a:gd name="T31" fmla="*/ 99 h 116"/>
                <a:gd name="T32" fmla="*/ 9 w 117"/>
                <a:gd name="T33" fmla="*/ 86 h 116"/>
                <a:gd name="T34" fmla="*/ 2 w 117"/>
                <a:gd name="T35" fmla="*/ 72 h 116"/>
                <a:gd name="T36" fmla="*/ 0 w 117"/>
                <a:gd name="T37" fmla="*/ 57 h 116"/>
                <a:gd name="T38" fmla="*/ 2 w 117"/>
                <a:gd name="T39" fmla="*/ 42 h 116"/>
                <a:gd name="T40" fmla="*/ 9 w 117"/>
                <a:gd name="T41" fmla="*/ 29 h 116"/>
                <a:gd name="T42" fmla="*/ 17 w 117"/>
                <a:gd name="T43" fmla="*/ 16 h 116"/>
                <a:gd name="T44" fmla="*/ 30 w 117"/>
                <a:gd name="T45" fmla="*/ 7 h 116"/>
                <a:gd name="T46" fmla="*/ 44 w 117"/>
                <a:gd name="T47" fmla="*/ 1 h 116"/>
                <a:gd name="T48" fmla="*/ 58 w 117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100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7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100" y="99"/>
                  </a:lnTo>
                  <a:lnTo>
                    <a:pt x="88" y="108"/>
                  </a:lnTo>
                  <a:lnTo>
                    <a:pt x="74" y="114"/>
                  </a:lnTo>
                  <a:lnTo>
                    <a:pt x="58" y="116"/>
                  </a:lnTo>
                  <a:lnTo>
                    <a:pt x="44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9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4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04">
              <a:extLst>
                <a:ext uri="{FF2B5EF4-FFF2-40B4-BE49-F238E27FC236}">
                  <a16:creationId xmlns:a16="http://schemas.microsoft.com/office/drawing/2014/main" id="{98F439E6-20B2-4AF9-AC59-D1E8B22E0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6064251"/>
              <a:ext cx="82550" cy="19050"/>
            </a:xfrm>
            <a:custGeom>
              <a:avLst/>
              <a:gdLst>
                <a:gd name="T0" fmla="*/ 58 w 524"/>
                <a:gd name="T1" fmla="*/ 0 h 117"/>
                <a:gd name="T2" fmla="*/ 465 w 524"/>
                <a:gd name="T3" fmla="*/ 0 h 117"/>
                <a:gd name="T4" fmla="*/ 483 w 524"/>
                <a:gd name="T5" fmla="*/ 4 h 117"/>
                <a:gd name="T6" fmla="*/ 500 w 524"/>
                <a:gd name="T7" fmla="*/ 12 h 117"/>
                <a:gd name="T8" fmla="*/ 512 w 524"/>
                <a:gd name="T9" fmla="*/ 25 h 117"/>
                <a:gd name="T10" fmla="*/ 520 w 524"/>
                <a:gd name="T11" fmla="*/ 41 h 117"/>
                <a:gd name="T12" fmla="*/ 524 w 524"/>
                <a:gd name="T13" fmla="*/ 59 h 117"/>
                <a:gd name="T14" fmla="*/ 520 w 524"/>
                <a:gd name="T15" fmla="*/ 77 h 117"/>
                <a:gd name="T16" fmla="*/ 512 w 524"/>
                <a:gd name="T17" fmla="*/ 93 h 117"/>
                <a:gd name="T18" fmla="*/ 500 w 524"/>
                <a:gd name="T19" fmla="*/ 105 h 117"/>
                <a:gd name="T20" fmla="*/ 483 w 524"/>
                <a:gd name="T21" fmla="*/ 114 h 117"/>
                <a:gd name="T22" fmla="*/ 465 w 524"/>
                <a:gd name="T23" fmla="*/ 117 h 117"/>
                <a:gd name="T24" fmla="*/ 58 w 524"/>
                <a:gd name="T25" fmla="*/ 117 h 117"/>
                <a:gd name="T26" fmla="*/ 40 w 524"/>
                <a:gd name="T27" fmla="*/ 114 h 117"/>
                <a:gd name="T28" fmla="*/ 25 w 524"/>
                <a:gd name="T29" fmla="*/ 105 h 117"/>
                <a:gd name="T30" fmla="*/ 12 w 524"/>
                <a:gd name="T31" fmla="*/ 93 h 117"/>
                <a:gd name="T32" fmla="*/ 3 w 524"/>
                <a:gd name="T33" fmla="*/ 77 h 117"/>
                <a:gd name="T34" fmla="*/ 0 w 524"/>
                <a:gd name="T35" fmla="*/ 59 h 117"/>
                <a:gd name="T36" fmla="*/ 3 w 524"/>
                <a:gd name="T37" fmla="*/ 41 h 117"/>
                <a:gd name="T38" fmla="*/ 12 w 524"/>
                <a:gd name="T39" fmla="*/ 25 h 117"/>
                <a:gd name="T40" fmla="*/ 25 w 524"/>
                <a:gd name="T41" fmla="*/ 12 h 117"/>
                <a:gd name="T42" fmla="*/ 40 w 524"/>
                <a:gd name="T43" fmla="*/ 4 h 117"/>
                <a:gd name="T44" fmla="*/ 58 w 524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4" h="117">
                  <a:moveTo>
                    <a:pt x="58" y="0"/>
                  </a:moveTo>
                  <a:lnTo>
                    <a:pt x="465" y="0"/>
                  </a:lnTo>
                  <a:lnTo>
                    <a:pt x="483" y="4"/>
                  </a:lnTo>
                  <a:lnTo>
                    <a:pt x="500" y="12"/>
                  </a:lnTo>
                  <a:lnTo>
                    <a:pt x="512" y="25"/>
                  </a:lnTo>
                  <a:lnTo>
                    <a:pt x="520" y="41"/>
                  </a:lnTo>
                  <a:lnTo>
                    <a:pt x="524" y="59"/>
                  </a:lnTo>
                  <a:lnTo>
                    <a:pt x="520" y="77"/>
                  </a:lnTo>
                  <a:lnTo>
                    <a:pt x="512" y="93"/>
                  </a:lnTo>
                  <a:lnTo>
                    <a:pt x="500" y="105"/>
                  </a:lnTo>
                  <a:lnTo>
                    <a:pt x="483" y="114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5" y="105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5">
              <a:extLst>
                <a:ext uri="{FF2B5EF4-FFF2-40B4-BE49-F238E27FC236}">
                  <a16:creationId xmlns:a16="http://schemas.microsoft.com/office/drawing/2014/main" id="{978E36DA-1BC1-423C-A25B-3B5024246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6064251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7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3 h 116"/>
                <a:gd name="T12" fmla="*/ 116 w 116"/>
                <a:gd name="T13" fmla="*/ 58 h 116"/>
                <a:gd name="T14" fmla="*/ 114 w 116"/>
                <a:gd name="T15" fmla="*/ 73 h 116"/>
                <a:gd name="T16" fmla="*/ 109 w 116"/>
                <a:gd name="T17" fmla="*/ 86 h 116"/>
                <a:gd name="T18" fmla="*/ 99 w 116"/>
                <a:gd name="T19" fmla="*/ 99 h 116"/>
                <a:gd name="T20" fmla="*/ 87 w 116"/>
                <a:gd name="T21" fmla="*/ 109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29 w 116"/>
                <a:gd name="T29" fmla="*/ 109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3 h 116"/>
                <a:gd name="T36" fmla="*/ 0 w 116"/>
                <a:gd name="T37" fmla="*/ 58 h 116"/>
                <a:gd name="T38" fmla="*/ 2 w 116"/>
                <a:gd name="T39" fmla="*/ 43 h 116"/>
                <a:gd name="T40" fmla="*/ 7 w 116"/>
                <a:gd name="T41" fmla="*/ 28 h 116"/>
                <a:gd name="T42" fmla="*/ 17 w 116"/>
                <a:gd name="T43" fmla="*/ 16 h 116"/>
                <a:gd name="T44" fmla="*/ 29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3"/>
                  </a:lnTo>
                  <a:lnTo>
                    <a:pt x="116" y="58"/>
                  </a:lnTo>
                  <a:lnTo>
                    <a:pt x="114" y="73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7" y="109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29" y="109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8"/>
                  </a:lnTo>
                  <a:lnTo>
                    <a:pt x="17" y="16"/>
                  </a:lnTo>
                  <a:lnTo>
                    <a:pt x="29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6">
              <a:extLst>
                <a:ext uri="{FF2B5EF4-FFF2-40B4-BE49-F238E27FC236}">
                  <a16:creationId xmlns:a16="http://schemas.microsoft.com/office/drawing/2014/main" id="{6D6155D2-AC32-4793-97D4-3AE016A5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6119813"/>
              <a:ext cx="69850" cy="80963"/>
            </a:xfrm>
            <a:custGeom>
              <a:avLst/>
              <a:gdLst>
                <a:gd name="T0" fmla="*/ 391 w 447"/>
                <a:gd name="T1" fmla="*/ 0 h 507"/>
                <a:gd name="T2" fmla="*/ 406 w 447"/>
                <a:gd name="T3" fmla="*/ 4 h 507"/>
                <a:gd name="T4" fmla="*/ 418 w 447"/>
                <a:gd name="T5" fmla="*/ 10 h 507"/>
                <a:gd name="T6" fmla="*/ 430 w 447"/>
                <a:gd name="T7" fmla="*/ 19 h 507"/>
                <a:gd name="T8" fmla="*/ 439 w 447"/>
                <a:gd name="T9" fmla="*/ 31 h 507"/>
                <a:gd name="T10" fmla="*/ 445 w 447"/>
                <a:gd name="T11" fmla="*/ 45 h 507"/>
                <a:gd name="T12" fmla="*/ 447 w 447"/>
                <a:gd name="T13" fmla="*/ 59 h 507"/>
                <a:gd name="T14" fmla="*/ 446 w 447"/>
                <a:gd name="T15" fmla="*/ 73 h 507"/>
                <a:gd name="T16" fmla="*/ 442 w 447"/>
                <a:gd name="T17" fmla="*/ 86 h 507"/>
                <a:gd name="T18" fmla="*/ 432 w 447"/>
                <a:gd name="T19" fmla="*/ 98 h 507"/>
                <a:gd name="T20" fmla="*/ 418 w 447"/>
                <a:gd name="T21" fmla="*/ 109 h 507"/>
                <a:gd name="T22" fmla="*/ 391 w 447"/>
                <a:gd name="T23" fmla="*/ 124 h 507"/>
                <a:gd name="T24" fmla="*/ 368 w 447"/>
                <a:gd name="T25" fmla="*/ 145 h 507"/>
                <a:gd name="T26" fmla="*/ 349 w 447"/>
                <a:gd name="T27" fmla="*/ 166 h 507"/>
                <a:gd name="T28" fmla="*/ 332 w 447"/>
                <a:gd name="T29" fmla="*/ 190 h 507"/>
                <a:gd name="T30" fmla="*/ 319 w 447"/>
                <a:gd name="T31" fmla="*/ 216 h 507"/>
                <a:gd name="T32" fmla="*/ 309 w 447"/>
                <a:gd name="T33" fmla="*/ 242 h 507"/>
                <a:gd name="T34" fmla="*/ 300 w 447"/>
                <a:gd name="T35" fmla="*/ 271 h 507"/>
                <a:gd name="T36" fmla="*/ 294 w 447"/>
                <a:gd name="T37" fmla="*/ 301 h 507"/>
                <a:gd name="T38" fmla="*/ 289 w 447"/>
                <a:gd name="T39" fmla="*/ 330 h 507"/>
                <a:gd name="T40" fmla="*/ 286 w 447"/>
                <a:gd name="T41" fmla="*/ 361 h 507"/>
                <a:gd name="T42" fmla="*/ 284 w 447"/>
                <a:gd name="T43" fmla="*/ 391 h 507"/>
                <a:gd name="T44" fmla="*/ 282 w 447"/>
                <a:gd name="T45" fmla="*/ 421 h 507"/>
                <a:gd name="T46" fmla="*/ 281 w 447"/>
                <a:gd name="T47" fmla="*/ 450 h 507"/>
                <a:gd name="T48" fmla="*/ 279 w 447"/>
                <a:gd name="T49" fmla="*/ 467 h 507"/>
                <a:gd name="T50" fmla="*/ 273 w 447"/>
                <a:gd name="T51" fmla="*/ 481 h 507"/>
                <a:gd name="T52" fmla="*/ 263 w 447"/>
                <a:gd name="T53" fmla="*/ 493 h 507"/>
                <a:gd name="T54" fmla="*/ 252 w 447"/>
                <a:gd name="T55" fmla="*/ 500 h 507"/>
                <a:gd name="T56" fmla="*/ 239 w 447"/>
                <a:gd name="T57" fmla="*/ 505 h 507"/>
                <a:gd name="T58" fmla="*/ 225 w 447"/>
                <a:gd name="T59" fmla="*/ 507 h 507"/>
                <a:gd name="T60" fmla="*/ 210 w 447"/>
                <a:gd name="T61" fmla="*/ 506 h 507"/>
                <a:gd name="T62" fmla="*/ 195 w 447"/>
                <a:gd name="T63" fmla="*/ 501 h 507"/>
                <a:gd name="T64" fmla="*/ 182 w 447"/>
                <a:gd name="T65" fmla="*/ 491 h 507"/>
                <a:gd name="T66" fmla="*/ 19 w 447"/>
                <a:gd name="T67" fmla="*/ 355 h 507"/>
                <a:gd name="T68" fmla="*/ 7 w 447"/>
                <a:gd name="T69" fmla="*/ 342 h 507"/>
                <a:gd name="T70" fmla="*/ 1 w 447"/>
                <a:gd name="T71" fmla="*/ 329 h 507"/>
                <a:gd name="T72" fmla="*/ 0 w 447"/>
                <a:gd name="T73" fmla="*/ 314 h 507"/>
                <a:gd name="T74" fmla="*/ 2 w 447"/>
                <a:gd name="T75" fmla="*/ 302 h 507"/>
                <a:gd name="T76" fmla="*/ 8 w 447"/>
                <a:gd name="T77" fmla="*/ 289 h 507"/>
                <a:gd name="T78" fmla="*/ 18 w 447"/>
                <a:gd name="T79" fmla="*/ 277 h 507"/>
                <a:gd name="T80" fmla="*/ 28 w 447"/>
                <a:gd name="T81" fmla="*/ 269 h 507"/>
                <a:gd name="T82" fmla="*/ 42 w 447"/>
                <a:gd name="T83" fmla="*/ 261 h 507"/>
                <a:gd name="T84" fmla="*/ 56 w 447"/>
                <a:gd name="T85" fmla="*/ 258 h 507"/>
                <a:gd name="T86" fmla="*/ 72 w 447"/>
                <a:gd name="T87" fmla="*/ 258 h 507"/>
                <a:gd name="T88" fmla="*/ 86 w 447"/>
                <a:gd name="T89" fmla="*/ 263 h 507"/>
                <a:gd name="T90" fmla="*/ 101 w 447"/>
                <a:gd name="T91" fmla="*/ 272 h 507"/>
                <a:gd name="T92" fmla="*/ 173 w 447"/>
                <a:gd name="T93" fmla="*/ 333 h 507"/>
                <a:gd name="T94" fmla="*/ 178 w 447"/>
                <a:gd name="T95" fmla="*/ 297 h 507"/>
                <a:gd name="T96" fmla="*/ 185 w 447"/>
                <a:gd name="T97" fmla="*/ 262 h 507"/>
                <a:gd name="T98" fmla="*/ 193 w 447"/>
                <a:gd name="T99" fmla="*/ 227 h 507"/>
                <a:gd name="T100" fmla="*/ 204 w 447"/>
                <a:gd name="T101" fmla="*/ 193 h 507"/>
                <a:gd name="T102" fmla="*/ 217 w 447"/>
                <a:gd name="T103" fmla="*/ 162 h 507"/>
                <a:gd name="T104" fmla="*/ 232 w 447"/>
                <a:gd name="T105" fmla="*/ 131 h 507"/>
                <a:gd name="T106" fmla="*/ 251 w 447"/>
                <a:gd name="T107" fmla="*/ 101 h 507"/>
                <a:gd name="T108" fmla="*/ 273 w 447"/>
                <a:gd name="T109" fmla="*/ 75 h 507"/>
                <a:gd name="T110" fmla="*/ 298 w 447"/>
                <a:gd name="T111" fmla="*/ 49 h 507"/>
                <a:gd name="T112" fmla="*/ 326 w 447"/>
                <a:gd name="T113" fmla="*/ 27 h 507"/>
                <a:gd name="T114" fmla="*/ 359 w 447"/>
                <a:gd name="T115" fmla="*/ 8 h 507"/>
                <a:gd name="T116" fmla="*/ 375 w 447"/>
                <a:gd name="T117" fmla="*/ 1 h 507"/>
                <a:gd name="T118" fmla="*/ 391 w 447"/>
                <a:gd name="T11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7" h="507">
                  <a:moveTo>
                    <a:pt x="391" y="0"/>
                  </a:moveTo>
                  <a:lnTo>
                    <a:pt x="406" y="4"/>
                  </a:lnTo>
                  <a:lnTo>
                    <a:pt x="418" y="10"/>
                  </a:lnTo>
                  <a:lnTo>
                    <a:pt x="430" y="19"/>
                  </a:lnTo>
                  <a:lnTo>
                    <a:pt x="439" y="31"/>
                  </a:lnTo>
                  <a:lnTo>
                    <a:pt x="445" y="45"/>
                  </a:lnTo>
                  <a:lnTo>
                    <a:pt x="447" y="59"/>
                  </a:lnTo>
                  <a:lnTo>
                    <a:pt x="446" y="73"/>
                  </a:lnTo>
                  <a:lnTo>
                    <a:pt x="442" y="86"/>
                  </a:lnTo>
                  <a:lnTo>
                    <a:pt x="432" y="98"/>
                  </a:lnTo>
                  <a:lnTo>
                    <a:pt x="418" y="109"/>
                  </a:lnTo>
                  <a:lnTo>
                    <a:pt x="391" y="124"/>
                  </a:lnTo>
                  <a:lnTo>
                    <a:pt x="368" y="145"/>
                  </a:lnTo>
                  <a:lnTo>
                    <a:pt x="349" y="166"/>
                  </a:lnTo>
                  <a:lnTo>
                    <a:pt x="332" y="190"/>
                  </a:lnTo>
                  <a:lnTo>
                    <a:pt x="319" y="216"/>
                  </a:lnTo>
                  <a:lnTo>
                    <a:pt x="309" y="242"/>
                  </a:lnTo>
                  <a:lnTo>
                    <a:pt x="300" y="271"/>
                  </a:lnTo>
                  <a:lnTo>
                    <a:pt x="294" y="301"/>
                  </a:lnTo>
                  <a:lnTo>
                    <a:pt x="289" y="330"/>
                  </a:lnTo>
                  <a:lnTo>
                    <a:pt x="286" y="361"/>
                  </a:lnTo>
                  <a:lnTo>
                    <a:pt x="284" y="391"/>
                  </a:lnTo>
                  <a:lnTo>
                    <a:pt x="282" y="421"/>
                  </a:lnTo>
                  <a:lnTo>
                    <a:pt x="281" y="450"/>
                  </a:lnTo>
                  <a:lnTo>
                    <a:pt x="279" y="467"/>
                  </a:lnTo>
                  <a:lnTo>
                    <a:pt x="273" y="481"/>
                  </a:lnTo>
                  <a:lnTo>
                    <a:pt x="263" y="493"/>
                  </a:lnTo>
                  <a:lnTo>
                    <a:pt x="252" y="500"/>
                  </a:lnTo>
                  <a:lnTo>
                    <a:pt x="239" y="505"/>
                  </a:lnTo>
                  <a:lnTo>
                    <a:pt x="225" y="507"/>
                  </a:lnTo>
                  <a:lnTo>
                    <a:pt x="210" y="506"/>
                  </a:lnTo>
                  <a:lnTo>
                    <a:pt x="195" y="501"/>
                  </a:lnTo>
                  <a:lnTo>
                    <a:pt x="182" y="491"/>
                  </a:lnTo>
                  <a:lnTo>
                    <a:pt x="19" y="355"/>
                  </a:lnTo>
                  <a:lnTo>
                    <a:pt x="7" y="342"/>
                  </a:lnTo>
                  <a:lnTo>
                    <a:pt x="1" y="329"/>
                  </a:lnTo>
                  <a:lnTo>
                    <a:pt x="0" y="314"/>
                  </a:lnTo>
                  <a:lnTo>
                    <a:pt x="2" y="302"/>
                  </a:lnTo>
                  <a:lnTo>
                    <a:pt x="8" y="289"/>
                  </a:lnTo>
                  <a:lnTo>
                    <a:pt x="18" y="277"/>
                  </a:lnTo>
                  <a:lnTo>
                    <a:pt x="28" y="269"/>
                  </a:lnTo>
                  <a:lnTo>
                    <a:pt x="42" y="261"/>
                  </a:lnTo>
                  <a:lnTo>
                    <a:pt x="56" y="258"/>
                  </a:lnTo>
                  <a:lnTo>
                    <a:pt x="72" y="258"/>
                  </a:lnTo>
                  <a:lnTo>
                    <a:pt x="86" y="263"/>
                  </a:lnTo>
                  <a:lnTo>
                    <a:pt x="101" y="272"/>
                  </a:lnTo>
                  <a:lnTo>
                    <a:pt x="173" y="333"/>
                  </a:lnTo>
                  <a:lnTo>
                    <a:pt x="178" y="297"/>
                  </a:lnTo>
                  <a:lnTo>
                    <a:pt x="185" y="262"/>
                  </a:lnTo>
                  <a:lnTo>
                    <a:pt x="193" y="227"/>
                  </a:lnTo>
                  <a:lnTo>
                    <a:pt x="204" y="193"/>
                  </a:lnTo>
                  <a:lnTo>
                    <a:pt x="217" y="162"/>
                  </a:lnTo>
                  <a:lnTo>
                    <a:pt x="232" y="131"/>
                  </a:lnTo>
                  <a:lnTo>
                    <a:pt x="251" y="101"/>
                  </a:lnTo>
                  <a:lnTo>
                    <a:pt x="273" y="75"/>
                  </a:lnTo>
                  <a:lnTo>
                    <a:pt x="298" y="49"/>
                  </a:lnTo>
                  <a:lnTo>
                    <a:pt x="326" y="27"/>
                  </a:lnTo>
                  <a:lnTo>
                    <a:pt x="359" y="8"/>
                  </a:lnTo>
                  <a:lnTo>
                    <a:pt x="375" y="1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07">
              <a:extLst>
                <a:ext uri="{FF2B5EF4-FFF2-40B4-BE49-F238E27FC236}">
                  <a16:creationId xmlns:a16="http://schemas.microsoft.com/office/drawing/2014/main" id="{53382F0A-5B5B-4D13-967D-E0C06CF75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6154738"/>
              <a:ext cx="79375" cy="31750"/>
            </a:xfrm>
            <a:custGeom>
              <a:avLst/>
              <a:gdLst>
                <a:gd name="T0" fmla="*/ 73 w 500"/>
                <a:gd name="T1" fmla="*/ 1 h 202"/>
                <a:gd name="T2" fmla="*/ 97 w 500"/>
                <a:gd name="T3" fmla="*/ 15 h 202"/>
                <a:gd name="T4" fmla="*/ 119 w 500"/>
                <a:gd name="T5" fmla="*/ 51 h 202"/>
                <a:gd name="T6" fmla="*/ 148 w 500"/>
                <a:gd name="T7" fmla="*/ 76 h 202"/>
                <a:gd name="T8" fmla="*/ 179 w 500"/>
                <a:gd name="T9" fmla="*/ 82 h 202"/>
                <a:gd name="T10" fmla="*/ 213 w 500"/>
                <a:gd name="T11" fmla="*/ 76 h 202"/>
                <a:gd name="T12" fmla="*/ 247 w 500"/>
                <a:gd name="T13" fmla="*/ 61 h 202"/>
                <a:gd name="T14" fmla="*/ 283 w 500"/>
                <a:gd name="T15" fmla="*/ 43 h 202"/>
                <a:gd name="T16" fmla="*/ 318 w 500"/>
                <a:gd name="T17" fmla="*/ 28 h 202"/>
                <a:gd name="T18" fmla="*/ 363 w 500"/>
                <a:gd name="T19" fmla="*/ 19 h 202"/>
                <a:gd name="T20" fmla="*/ 413 w 500"/>
                <a:gd name="T21" fmla="*/ 24 h 202"/>
                <a:gd name="T22" fmla="*/ 459 w 500"/>
                <a:gd name="T23" fmla="*/ 47 h 202"/>
                <a:gd name="T24" fmla="*/ 492 w 500"/>
                <a:gd name="T25" fmla="*/ 87 h 202"/>
                <a:gd name="T26" fmla="*/ 500 w 500"/>
                <a:gd name="T27" fmla="*/ 119 h 202"/>
                <a:gd name="T28" fmla="*/ 491 w 500"/>
                <a:gd name="T29" fmla="*/ 146 h 202"/>
                <a:gd name="T30" fmla="*/ 469 w 500"/>
                <a:gd name="T31" fmla="*/ 165 h 202"/>
                <a:gd name="T32" fmla="*/ 442 w 500"/>
                <a:gd name="T33" fmla="*/ 174 h 202"/>
                <a:gd name="T34" fmla="*/ 414 w 500"/>
                <a:gd name="T35" fmla="*/ 168 h 202"/>
                <a:gd name="T36" fmla="*/ 392 w 500"/>
                <a:gd name="T37" fmla="*/ 146 h 202"/>
                <a:gd name="T38" fmla="*/ 377 w 500"/>
                <a:gd name="T39" fmla="*/ 137 h 202"/>
                <a:gd name="T40" fmla="*/ 354 w 500"/>
                <a:gd name="T41" fmla="*/ 139 h 202"/>
                <a:gd name="T42" fmla="*/ 328 w 500"/>
                <a:gd name="T43" fmla="*/ 150 h 202"/>
                <a:gd name="T44" fmla="*/ 300 w 500"/>
                <a:gd name="T45" fmla="*/ 165 h 202"/>
                <a:gd name="T46" fmla="*/ 277 w 500"/>
                <a:gd name="T47" fmla="*/ 179 h 202"/>
                <a:gd name="T48" fmla="*/ 260 w 500"/>
                <a:gd name="T49" fmla="*/ 187 h 202"/>
                <a:gd name="T50" fmla="*/ 196 w 500"/>
                <a:gd name="T51" fmla="*/ 202 h 202"/>
                <a:gd name="T52" fmla="*/ 129 w 500"/>
                <a:gd name="T53" fmla="*/ 194 h 202"/>
                <a:gd name="T54" fmla="*/ 70 w 500"/>
                <a:gd name="T55" fmla="*/ 164 h 202"/>
                <a:gd name="T56" fmla="*/ 24 w 500"/>
                <a:gd name="T57" fmla="*/ 117 h 202"/>
                <a:gd name="T58" fmla="*/ 1 w 500"/>
                <a:gd name="T59" fmla="*/ 72 h 202"/>
                <a:gd name="T60" fmla="*/ 4 w 500"/>
                <a:gd name="T61" fmla="*/ 41 h 202"/>
                <a:gd name="T62" fmla="*/ 20 w 500"/>
                <a:gd name="T63" fmla="*/ 17 h 202"/>
                <a:gd name="T64" fmla="*/ 45 w 500"/>
                <a:gd name="T65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0" h="202">
                  <a:moveTo>
                    <a:pt x="59" y="0"/>
                  </a:moveTo>
                  <a:lnTo>
                    <a:pt x="73" y="1"/>
                  </a:lnTo>
                  <a:lnTo>
                    <a:pt x="86" y="5"/>
                  </a:lnTo>
                  <a:lnTo>
                    <a:pt x="97" y="15"/>
                  </a:lnTo>
                  <a:lnTo>
                    <a:pt x="107" y="29"/>
                  </a:lnTo>
                  <a:lnTo>
                    <a:pt x="119" y="51"/>
                  </a:lnTo>
                  <a:lnTo>
                    <a:pt x="133" y="66"/>
                  </a:lnTo>
                  <a:lnTo>
                    <a:pt x="148" y="76"/>
                  </a:lnTo>
                  <a:lnTo>
                    <a:pt x="163" y="81"/>
                  </a:lnTo>
                  <a:lnTo>
                    <a:pt x="179" y="82"/>
                  </a:lnTo>
                  <a:lnTo>
                    <a:pt x="196" y="81"/>
                  </a:lnTo>
                  <a:lnTo>
                    <a:pt x="213" y="76"/>
                  </a:lnTo>
                  <a:lnTo>
                    <a:pt x="229" y="70"/>
                  </a:lnTo>
                  <a:lnTo>
                    <a:pt x="247" y="61"/>
                  </a:lnTo>
                  <a:lnTo>
                    <a:pt x="265" y="53"/>
                  </a:lnTo>
                  <a:lnTo>
                    <a:pt x="283" y="43"/>
                  </a:lnTo>
                  <a:lnTo>
                    <a:pt x="301" y="35"/>
                  </a:lnTo>
                  <a:lnTo>
                    <a:pt x="318" y="28"/>
                  </a:lnTo>
                  <a:lnTo>
                    <a:pt x="336" y="23"/>
                  </a:lnTo>
                  <a:lnTo>
                    <a:pt x="363" y="19"/>
                  </a:lnTo>
                  <a:lnTo>
                    <a:pt x="389" y="20"/>
                  </a:lnTo>
                  <a:lnTo>
                    <a:pt x="413" y="24"/>
                  </a:lnTo>
                  <a:lnTo>
                    <a:pt x="437" y="34"/>
                  </a:lnTo>
                  <a:lnTo>
                    <a:pt x="459" y="47"/>
                  </a:lnTo>
                  <a:lnTo>
                    <a:pt x="477" y="64"/>
                  </a:lnTo>
                  <a:lnTo>
                    <a:pt x="492" y="87"/>
                  </a:lnTo>
                  <a:lnTo>
                    <a:pt x="499" y="103"/>
                  </a:lnTo>
                  <a:lnTo>
                    <a:pt x="500" y="119"/>
                  </a:lnTo>
                  <a:lnTo>
                    <a:pt x="497" y="133"/>
                  </a:lnTo>
                  <a:lnTo>
                    <a:pt x="491" y="146"/>
                  </a:lnTo>
                  <a:lnTo>
                    <a:pt x="481" y="157"/>
                  </a:lnTo>
                  <a:lnTo>
                    <a:pt x="469" y="165"/>
                  </a:lnTo>
                  <a:lnTo>
                    <a:pt x="456" y="172"/>
                  </a:lnTo>
                  <a:lnTo>
                    <a:pt x="442" y="174"/>
                  </a:lnTo>
                  <a:lnTo>
                    <a:pt x="428" y="174"/>
                  </a:lnTo>
                  <a:lnTo>
                    <a:pt x="414" y="168"/>
                  </a:lnTo>
                  <a:lnTo>
                    <a:pt x="402" y="160"/>
                  </a:lnTo>
                  <a:lnTo>
                    <a:pt x="392" y="146"/>
                  </a:lnTo>
                  <a:lnTo>
                    <a:pt x="386" y="139"/>
                  </a:lnTo>
                  <a:lnTo>
                    <a:pt x="377" y="137"/>
                  </a:lnTo>
                  <a:lnTo>
                    <a:pt x="367" y="137"/>
                  </a:lnTo>
                  <a:lnTo>
                    <a:pt x="354" y="139"/>
                  </a:lnTo>
                  <a:lnTo>
                    <a:pt x="341" y="144"/>
                  </a:lnTo>
                  <a:lnTo>
                    <a:pt x="328" y="150"/>
                  </a:lnTo>
                  <a:lnTo>
                    <a:pt x="314" y="158"/>
                  </a:lnTo>
                  <a:lnTo>
                    <a:pt x="300" y="165"/>
                  </a:lnTo>
                  <a:lnTo>
                    <a:pt x="288" y="173"/>
                  </a:lnTo>
                  <a:lnTo>
                    <a:pt x="277" y="179"/>
                  </a:lnTo>
                  <a:lnTo>
                    <a:pt x="267" y="184"/>
                  </a:lnTo>
                  <a:lnTo>
                    <a:pt x="260" y="187"/>
                  </a:lnTo>
                  <a:lnTo>
                    <a:pt x="227" y="198"/>
                  </a:lnTo>
                  <a:lnTo>
                    <a:pt x="196" y="202"/>
                  </a:lnTo>
                  <a:lnTo>
                    <a:pt x="162" y="200"/>
                  </a:lnTo>
                  <a:lnTo>
                    <a:pt x="129" y="194"/>
                  </a:lnTo>
                  <a:lnTo>
                    <a:pt x="98" y="181"/>
                  </a:lnTo>
                  <a:lnTo>
                    <a:pt x="70" y="164"/>
                  </a:lnTo>
                  <a:lnTo>
                    <a:pt x="45" y="143"/>
                  </a:lnTo>
                  <a:lnTo>
                    <a:pt x="24" y="117"/>
                  </a:lnTo>
                  <a:lnTo>
                    <a:pt x="6" y="88"/>
                  </a:lnTo>
                  <a:lnTo>
                    <a:pt x="1" y="72"/>
                  </a:lnTo>
                  <a:lnTo>
                    <a:pt x="0" y="56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7"/>
                  </a:lnTo>
                  <a:lnTo>
                    <a:pt x="32" y="8"/>
                  </a:lnTo>
                  <a:lnTo>
                    <a:pt x="45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08">
              <a:extLst>
                <a:ext uri="{FF2B5EF4-FFF2-40B4-BE49-F238E27FC236}">
                  <a16:creationId xmlns:a16="http://schemas.microsoft.com/office/drawing/2014/main" id="{3204FEE5-3756-41AF-85F3-CBAEE2585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5776913"/>
              <a:ext cx="517525" cy="555625"/>
            </a:xfrm>
            <a:custGeom>
              <a:avLst/>
              <a:gdLst>
                <a:gd name="T0" fmla="*/ 2849 w 3256"/>
                <a:gd name="T1" fmla="*/ 3004 h 3500"/>
                <a:gd name="T2" fmla="*/ 3098 w 3256"/>
                <a:gd name="T3" fmla="*/ 2975 h 3500"/>
                <a:gd name="T4" fmla="*/ 2791 w 3256"/>
                <a:gd name="T5" fmla="*/ 758 h 3500"/>
                <a:gd name="T6" fmla="*/ 3140 w 3256"/>
                <a:gd name="T7" fmla="*/ 2858 h 3500"/>
                <a:gd name="T8" fmla="*/ 2791 w 3256"/>
                <a:gd name="T9" fmla="*/ 758 h 3500"/>
                <a:gd name="T10" fmla="*/ 2791 w 3256"/>
                <a:gd name="T11" fmla="*/ 642 h 3500"/>
                <a:gd name="T12" fmla="*/ 3140 w 3256"/>
                <a:gd name="T13" fmla="*/ 525 h 3500"/>
                <a:gd name="T14" fmla="*/ 407 w 3256"/>
                <a:gd name="T15" fmla="*/ 525 h 3500"/>
                <a:gd name="T16" fmla="*/ 2442 w 3256"/>
                <a:gd name="T17" fmla="*/ 3092 h 3500"/>
                <a:gd name="T18" fmla="*/ 2151 w 3256"/>
                <a:gd name="T19" fmla="*/ 525 h 3500"/>
                <a:gd name="T20" fmla="*/ 698 w 3256"/>
                <a:gd name="T21" fmla="*/ 583 h 3500"/>
                <a:gd name="T22" fmla="*/ 407 w 3256"/>
                <a:gd name="T23" fmla="*/ 525 h 3500"/>
                <a:gd name="T24" fmla="*/ 814 w 3256"/>
                <a:gd name="T25" fmla="*/ 467 h 3500"/>
                <a:gd name="T26" fmla="*/ 2035 w 3256"/>
                <a:gd name="T27" fmla="*/ 233 h 3500"/>
                <a:gd name="T28" fmla="*/ 1744 w 3256"/>
                <a:gd name="T29" fmla="*/ 408 h 3500"/>
                <a:gd name="T30" fmla="*/ 1105 w 3256"/>
                <a:gd name="T31" fmla="*/ 233 h 3500"/>
                <a:gd name="T32" fmla="*/ 116 w 3256"/>
                <a:gd name="T33" fmla="*/ 233 h 3500"/>
                <a:gd name="T34" fmla="*/ 2733 w 3256"/>
                <a:gd name="T35" fmla="*/ 3383 h 3500"/>
                <a:gd name="T36" fmla="*/ 2675 w 3256"/>
                <a:gd name="T37" fmla="*/ 2933 h 3500"/>
                <a:gd name="T38" fmla="*/ 2151 w 3256"/>
                <a:gd name="T39" fmla="*/ 233 h 3500"/>
                <a:gd name="T40" fmla="*/ 2558 w 3256"/>
                <a:gd name="T41" fmla="*/ 408 h 3500"/>
                <a:gd name="T42" fmla="*/ 291 w 3256"/>
                <a:gd name="T43" fmla="*/ 3208 h 3500"/>
                <a:gd name="T44" fmla="*/ 698 w 3256"/>
                <a:gd name="T45" fmla="*/ 408 h 3500"/>
                <a:gd name="T46" fmla="*/ 116 w 3256"/>
                <a:gd name="T47" fmla="*/ 233 h 3500"/>
                <a:gd name="T48" fmla="*/ 2830 w 3256"/>
                <a:gd name="T49" fmla="*/ 120 h 3500"/>
                <a:gd name="T50" fmla="*/ 2803 w 3256"/>
                <a:gd name="T51" fmla="*/ 140 h 3500"/>
                <a:gd name="T52" fmla="*/ 2791 w 3256"/>
                <a:gd name="T53" fmla="*/ 174 h 3500"/>
                <a:gd name="T54" fmla="*/ 3140 w 3256"/>
                <a:gd name="T55" fmla="*/ 408 h 3500"/>
                <a:gd name="T56" fmla="*/ 3137 w 3256"/>
                <a:gd name="T57" fmla="*/ 156 h 3500"/>
                <a:gd name="T58" fmla="*/ 3117 w 3256"/>
                <a:gd name="T59" fmla="*/ 128 h 3500"/>
                <a:gd name="T60" fmla="*/ 3083 w 3256"/>
                <a:gd name="T61" fmla="*/ 117 h 3500"/>
                <a:gd name="T62" fmla="*/ 1221 w 3256"/>
                <a:gd name="T63" fmla="*/ 117 h 3500"/>
                <a:gd name="T64" fmla="*/ 1628 w 3256"/>
                <a:gd name="T65" fmla="*/ 292 h 3500"/>
                <a:gd name="T66" fmla="*/ 1221 w 3256"/>
                <a:gd name="T67" fmla="*/ 117 h 3500"/>
                <a:gd name="T68" fmla="*/ 1686 w 3256"/>
                <a:gd name="T69" fmla="*/ 0 h 3500"/>
                <a:gd name="T70" fmla="*/ 1721 w 3256"/>
                <a:gd name="T71" fmla="*/ 12 h 3500"/>
                <a:gd name="T72" fmla="*/ 1741 w 3256"/>
                <a:gd name="T73" fmla="*/ 40 h 3500"/>
                <a:gd name="T74" fmla="*/ 1744 w 3256"/>
                <a:gd name="T75" fmla="*/ 117 h 3500"/>
                <a:gd name="T76" fmla="*/ 2698 w 3256"/>
                <a:gd name="T77" fmla="*/ 89 h 3500"/>
                <a:gd name="T78" fmla="*/ 2736 w 3256"/>
                <a:gd name="T79" fmla="*/ 42 h 3500"/>
                <a:gd name="T80" fmla="*/ 2787 w 3256"/>
                <a:gd name="T81" fmla="*/ 12 h 3500"/>
                <a:gd name="T82" fmla="*/ 2848 w 3256"/>
                <a:gd name="T83" fmla="*/ 0 h 3500"/>
                <a:gd name="T84" fmla="*/ 3113 w 3256"/>
                <a:gd name="T85" fmla="*/ 3 h 3500"/>
                <a:gd name="T86" fmla="*/ 3171 w 3256"/>
                <a:gd name="T87" fmla="*/ 23 h 3500"/>
                <a:gd name="T88" fmla="*/ 3216 w 3256"/>
                <a:gd name="T89" fmla="*/ 62 h 3500"/>
                <a:gd name="T90" fmla="*/ 3246 w 3256"/>
                <a:gd name="T91" fmla="*/ 113 h 3500"/>
                <a:gd name="T92" fmla="*/ 3256 w 3256"/>
                <a:gd name="T93" fmla="*/ 174 h 3500"/>
                <a:gd name="T94" fmla="*/ 3024 w 3256"/>
                <a:gd name="T95" fmla="*/ 3341 h 3500"/>
                <a:gd name="T96" fmla="*/ 3020 w 3256"/>
                <a:gd name="T97" fmla="*/ 3460 h 3500"/>
                <a:gd name="T98" fmla="*/ 3000 w 3256"/>
                <a:gd name="T99" fmla="*/ 3488 h 3500"/>
                <a:gd name="T100" fmla="*/ 2965 w 3256"/>
                <a:gd name="T101" fmla="*/ 3500 h 3500"/>
                <a:gd name="T102" fmla="*/ 2932 w 3256"/>
                <a:gd name="T103" fmla="*/ 3488 h 3500"/>
                <a:gd name="T104" fmla="*/ 2910 w 3256"/>
                <a:gd name="T105" fmla="*/ 3460 h 3500"/>
                <a:gd name="T106" fmla="*/ 2907 w 3256"/>
                <a:gd name="T107" fmla="*/ 3341 h 3500"/>
                <a:gd name="T108" fmla="*/ 2849 w 3256"/>
                <a:gd name="T109" fmla="*/ 3500 h 3500"/>
                <a:gd name="T110" fmla="*/ 0 w 3256"/>
                <a:gd name="T111" fmla="*/ 117 h 3500"/>
                <a:gd name="T112" fmla="*/ 1105 w 3256"/>
                <a:gd name="T113" fmla="*/ 58 h 3500"/>
                <a:gd name="T114" fmla="*/ 1116 w 3256"/>
                <a:gd name="T115" fmla="*/ 24 h 3500"/>
                <a:gd name="T116" fmla="*/ 1145 w 3256"/>
                <a:gd name="T117" fmla="*/ 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6" h="3500">
                  <a:moveTo>
                    <a:pt x="2833" y="2975"/>
                  </a:moveTo>
                  <a:lnTo>
                    <a:pt x="2849" y="3004"/>
                  </a:lnTo>
                  <a:lnTo>
                    <a:pt x="2965" y="3207"/>
                  </a:lnTo>
                  <a:lnTo>
                    <a:pt x="3098" y="2975"/>
                  </a:lnTo>
                  <a:lnTo>
                    <a:pt x="2833" y="2975"/>
                  </a:lnTo>
                  <a:close/>
                  <a:moveTo>
                    <a:pt x="2791" y="758"/>
                  </a:moveTo>
                  <a:lnTo>
                    <a:pt x="2791" y="2858"/>
                  </a:lnTo>
                  <a:lnTo>
                    <a:pt x="3140" y="2858"/>
                  </a:lnTo>
                  <a:lnTo>
                    <a:pt x="3140" y="758"/>
                  </a:lnTo>
                  <a:lnTo>
                    <a:pt x="2791" y="758"/>
                  </a:lnTo>
                  <a:close/>
                  <a:moveTo>
                    <a:pt x="2791" y="525"/>
                  </a:moveTo>
                  <a:lnTo>
                    <a:pt x="2791" y="642"/>
                  </a:lnTo>
                  <a:lnTo>
                    <a:pt x="3140" y="642"/>
                  </a:lnTo>
                  <a:lnTo>
                    <a:pt x="3140" y="525"/>
                  </a:lnTo>
                  <a:lnTo>
                    <a:pt x="2791" y="525"/>
                  </a:lnTo>
                  <a:close/>
                  <a:moveTo>
                    <a:pt x="407" y="525"/>
                  </a:moveTo>
                  <a:lnTo>
                    <a:pt x="407" y="3092"/>
                  </a:lnTo>
                  <a:lnTo>
                    <a:pt x="2442" y="3092"/>
                  </a:lnTo>
                  <a:lnTo>
                    <a:pt x="2442" y="525"/>
                  </a:lnTo>
                  <a:lnTo>
                    <a:pt x="2151" y="525"/>
                  </a:lnTo>
                  <a:lnTo>
                    <a:pt x="2151" y="583"/>
                  </a:lnTo>
                  <a:lnTo>
                    <a:pt x="698" y="583"/>
                  </a:lnTo>
                  <a:lnTo>
                    <a:pt x="698" y="525"/>
                  </a:lnTo>
                  <a:lnTo>
                    <a:pt x="407" y="525"/>
                  </a:lnTo>
                  <a:close/>
                  <a:moveTo>
                    <a:pt x="814" y="233"/>
                  </a:moveTo>
                  <a:lnTo>
                    <a:pt x="814" y="467"/>
                  </a:lnTo>
                  <a:lnTo>
                    <a:pt x="2035" y="467"/>
                  </a:lnTo>
                  <a:lnTo>
                    <a:pt x="2035" y="233"/>
                  </a:lnTo>
                  <a:lnTo>
                    <a:pt x="1744" y="233"/>
                  </a:lnTo>
                  <a:lnTo>
                    <a:pt x="1744" y="408"/>
                  </a:lnTo>
                  <a:lnTo>
                    <a:pt x="1105" y="408"/>
                  </a:lnTo>
                  <a:lnTo>
                    <a:pt x="1105" y="233"/>
                  </a:lnTo>
                  <a:lnTo>
                    <a:pt x="814" y="233"/>
                  </a:lnTo>
                  <a:close/>
                  <a:moveTo>
                    <a:pt x="116" y="233"/>
                  </a:moveTo>
                  <a:lnTo>
                    <a:pt x="116" y="3383"/>
                  </a:lnTo>
                  <a:lnTo>
                    <a:pt x="2733" y="3383"/>
                  </a:lnTo>
                  <a:lnTo>
                    <a:pt x="2733" y="3034"/>
                  </a:lnTo>
                  <a:lnTo>
                    <a:pt x="2675" y="2933"/>
                  </a:lnTo>
                  <a:lnTo>
                    <a:pt x="2675" y="233"/>
                  </a:lnTo>
                  <a:lnTo>
                    <a:pt x="2151" y="233"/>
                  </a:lnTo>
                  <a:lnTo>
                    <a:pt x="2151" y="408"/>
                  </a:lnTo>
                  <a:lnTo>
                    <a:pt x="2558" y="408"/>
                  </a:lnTo>
                  <a:lnTo>
                    <a:pt x="2558" y="3208"/>
                  </a:lnTo>
                  <a:lnTo>
                    <a:pt x="291" y="3208"/>
                  </a:lnTo>
                  <a:lnTo>
                    <a:pt x="291" y="408"/>
                  </a:lnTo>
                  <a:lnTo>
                    <a:pt x="698" y="408"/>
                  </a:lnTo>
                  <a:lnTo>
                    <a:pt x="698" y="233"/>
                  </a:lnTo>
                  <a:lnTo>
                    <a:pt x="116" y="233"/>
                  </a:lnTo>
                  <a:close/>
                  <a:moveTo>
                    <a:pt x="2848" y="117"/>
                  </a:moveTo>
                  <a:lnTo>
                    <a:pt x="2830" y="120"/>
                  </a:lnTo>
                  <a:lnTo>
                    <a:pt x="2814" y="128"/>
                  </a:lnTo>
                  <a:lnTo>
                    <a:pt x="2803" y="140"/>
                  </a:lnTo>
                  <a:lnTo>
                    <a:pt x="2794" y="156"/>
                  </a:lnTo>
                  <a:lnTo>
                    <a:pt x="2791" y="174"/>
                  </a:lnTo>
                  <a:lnTo>
                    <a:pt x="2791" y="408"/>
                  </a:lnTo>
                  <a:lnTo>
                    <a:pt x="3140" y="408"/>
                  </a:lnTo>
                  <a:lnTo>
                    <a:pt x="3140" y="174"/>
                  </a:lnTo>
                  <a:lnTo>
                    <a:pt x="3137" y="156"/>
                  </a:lnTo>
                  <a:lnTo>
                    <a:pt x="3129" y="140"/>
                  </a:lnTo>
                  <a:lnTo>
                    <a:pt x="3117" y="128"/>
                  </a:lnTo>
                  <a:lnTo>
                    <a:pt x="3101" y="120"/>
                  </a:lnTo>
                  <a:lnTo>
                    <a:pt x="3083" y="117"/>
                  </a:lnTo>
                  <a:lnTo>
                    <a:pt x="2848" y="117"/>
                  </a:lnTo>
                  <a:close/>
                  <a:moveTo>
                    <a:pt x="1221" y="117"/>
                  </a:moveTo>
                  <a:lnTo>
                    <a:pt x="1221" y="292"/>
                  </a:lnTo>
                  <a:lnTo>
                    <a:pt x="1628" y="292"/>
                  </a:lnTo>
                  <a:lnTo>
                    <a:pt x="1628" y="117"/>
                  </a:lnTo>
                  <a:lnTo>
                    <a:pt x="1221" y="117"/>
                  </a:lnTo>
                  <a:close/>
                  <a:moveTo>
                    <a:pt x="1163" y="0"/>
                  </a:moveTo>
                  <a:lnTo>
                    <a:pt x="1686" y="0"/>
                  </a:lnTo>
                  <a:lnTo>
                    <a:pt x="1704" y="3"/>
                  </a:lnTo>
                  <a:lnTo>
                    <a:pt x="1721" y="12"/>
                  </a:lnTo>
                  <a:lnTo>
                    <a:pt x="1733" y="24"/>
                  </a:lnTo>
                  <a:lnTo>
                    <a:pt x="1741" y="40"/>
                  </a:lnTo>
                  <a:lnTo>
                    <a:pt x="1744" y="58"/>
                  </a:lnTo>
                  <a:lnTo>
                    <a:pt x="1744" y="117"/>
                  </a:lnTo>
                  <a:lnTo>
                    <a:pt x="2685" y="117"/>
                  </a:lnTo>
                  <a:lnTo>
                    <a:pt x="2698" y="89"/>
                  </a:lnTo>
                  <a:lnTo>
                    <a:pt x="2715" y="64"/>
                  </a:lnTo>
                  <a:lnTo>
                    <a:pt x="2736" y="42"/>
                  </a:lnTo>
                  <a:lnTo>
                    <a:pt x="2760" y="24"/>
                  </a:lnTo>
                  <a:lnTo>
                    <a:pt x="2787" y="12"/>
                  </a:lnTo>
                  <a:lnTo>
                    <a:pt x="2816" y="3"/>
                  </a:lnTo>
                  <a:lnTo>
                    <a:pt x="2848" y="0"/>
                  </a:lnTo>
                  <a:lnTo>
                    <a:pt x="3083" y="0"/>
                  </a:lnTo>
                  <a:lnTo>
                    <a:pt x="3113" y="3"/>
                  </a:lnTo>
                  <a:lnTo>
                    <a:pt x="3143" y="11"/>
                  </a:lnTo>
                  <a:lnTo>
                    <a:pt x="3171" y="23"/>
                  </a:lnTo>
                  <a:lnTo>
                    <a:pt x="3195" y="41"/>
                  </a:lnTo>
                  <a:lnTo>
                    <a:pt x="3216" y="62"/>
                  </a:lnTo>
                  <a:lnTo>
                    <a:pt x="3233" y="86"/>
                  </a:lnTo>
                  <a:lnTo>
                    <a:pt x="3246" y="113"/>
                  </a:lnTo>
                  <a:lnTo>
                    <a:pt x="3254" y="143"/>
                  </a:lnTo>
                  <a:lnTo>
                    <a:pt x="3256" y="174"/>
                  </a:lnTo>
                  <a:lnTo>
                    <a:pt x="3256" y="2933"/>
                  </a:lnTo>
                  <a:lnTo>
                    <a:pt x="3024" y="3341"/>
                  </a:lnTo>
                  <a:lnTo>
                    <a:pt x="3024" y="3442"/>
                  </a:lnTo>
                  <a:lnTo>
                    <a:pt x="3020" y="3460"/>
                  </a:lnTo>
                  <a:lnTo>
                    <a:pt x="3013" y="3476"/>
                  </a:lnTo>
                  <a:lnTo>
                    <a:pt x="3000" y="3488"/>
                  </a:lnTo>
                  <a:lnTo>
                    <a:pt x="2984" y="3497"/>
                  </a:lnTo>
                  <a:lnTo>
                    <a:pt x="2965" y="3500"/>
                  </a:lnTo>
                  <a:lnTo>
                    <a:pt x="2947" y="3497"/>
                  </a:lnTo>
                  <a:lnTo>
                    <a:pt x="2932" y="3488"/>
                  </a:lnTo>
                  <a:lnTo>
                    <a:pt x="2919" y="3476"/>
                  </a:lnTo>
                  <a:lnTo>
                    <a:pt x="2910" y="3460"/>
                  </a:lnTo>
                  <a:lnTo>
                    <a:pt x="2907" y="3442"/>
                  </a:lnTo>
                  <a:lnTo>
                    <a:pt x="2907" y="3341"/>
                  </a:lnTo>
                  <a:lnTo>
                    <a:pt x="2849" y="3238"/>
                  </a:lnTo>
                  <a:lnTo>
                    <a:pt x="2849" y="3500"/>
                  </a:lnTo>
                  <a:lnTo>
                    <a:pt x="0" y="3500"/>
                  </a:lnTo>
                  <a:lnTo>
                    <a:pt x="0" y="117"/>
                  </a:lnTo>
                  <a:lnTo>
                    <a:pt x="1105" y="117"/>
                  </a:lnTo>
                  <a:lnTo>
                    <a:pt x="1105" y="58"/>
                  </a:lnTo>
                  <a:lnTo>
                    <a:pt x="1108" y="40"/>
                  </a:lnTo>
                  <a:lnTo>
                    <a:pt x="1116" y="24"/>
                  </a:lnTo>
                  <a:lnTo>
                    <a:pt x="1129" y="12"/>
                  </a:lnTo>
                  <a:lnTo>
                    <a:pt x="1145" y="3"/>
                  </a:lnTo>
                  <a:lnTo>
                    <a:pt x="1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E5ED78-FCDC-44B4-8C8A-1336BB0F7FDD}"/>
              </a:ext>
            </a:extLst>
          </p:cNvPr>
          <p:cNvGrpSpPr/>
          <p:nvPr/>
        </p:nvGrpSpPr>
        <p:grpSpPr>
          <a:xfrm>
            <a:off x="7737026" y="1774776"/>
            <a:ext cx="419100" cy="336550"/>
            <a:chOff x="4465638" y="2794000"/>
            <a:chExt cx="419100" cy="336550"/>
          </a:xfrm>
          <a:solidFill>
            <a:schemeClr val="bg1"/>
          </a:solidFill>
        </p:grpSpPr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D81A1F2B-782D-4CDA-8B96-76AE93C7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0" y="2794000"/>
              <a:ext cx="358775" cy="263525"/>
            </a:xfrm>
            <a:custGeom>
              <a:avLst/>
              <a:gdLst>
                <a:gd name="T0" fmla="*/ 330 w 2946"/>
                <a:gd name="T1" fmla="*/ 325 h 2157"/>
                <a:gd name="T2" fmla="*/ 330 w 2946"/>
                <a:gd name="T3" fmla="*/ 1832 h 2157"/>
                <a:gd name="T4" fmla="*/ 2615 w 2946"/>
                <a:gd name="T5" fmla="*/ 1832 h 2157"/>
                <a:gd name="T6" fmla="*/ 2615 w 2946"/>
                <a:gd name="T7" fmla="*/ 325 h 2157"/>
                <a:gd name="T8" fmla="*/ 330 w 2946"/>
                <a:gd name="T9" fmla="*/ 325 h 2157"/>
                <a:gd name="T10" fmla="*/ 0 w 2946"/>
                <a:gd name="T11" fmla="*/ 0 h 2157"/>
                <a:gd name="T12" fmla="*/ 2946 w 2946"/>
                <a:gd name="T13" fmla="*/ 0 h 2157"/>
                <a:gd name="T14" fmla="*/ 2946 w 2946"/>
                <a:gd name="T15" fmla="*/ 2157 h 2157"/>
                <a:gd name="T16" fmla="*/ 0 w 2946"/>
                <a:gd name="T17" fmla="*/ 2157 h 2157"/>
                <a:gd name="T18" fmla="*/ 0 w 2946"/>
                <a:gd name="T19" fmla="*/ 0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6" h="2157">
                  <a:moveTo>
                    <a:pt x="330" y="325"/>
                  </a:moveTo>
                  <a:lnTo>
                    <a:pt x="330" y="1832"/>
                  </a:lnTo>
                  <a:lnTo>
                    <a:pt x="2615" y="1832"/>
                  </a:lnTo>
                  <a:lnTo>
                    <a:pt x="2615" y="325"/>
                  </a:lnTo>
                  <a:lnTo>
                    <a:pt x="330" y="325"/>
                  </a:lnTo>
                  <a:close/>
                  <a:moveTo>
                    <a:pt x="0" y="0"/>
                  </a:moveTo>
                  <a:lnTo>
                    <a:pt x="2946" y="0"/>
                  </a:lnTo>
                  <a:lnTo>
                    <a:pt x="2946" y="2157"/>
                  </a:lnTo>
                  <a:lnTo>
                    <a:pt x="0" y="21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783F870E-0270-4286-9A7E-B1F2FD6F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3082925"/>
              <a:ext cx="419100" cy="47625"/>
            </a:xfrm>
            <a:custGeom>
              <a:avLst/>
              <a:gdLst>
                <a:gd name="T0" fmla="*/ 0 w 3434"/>
                <a:gd name="T1" fmla="*/ 0 h 392"/>
                <a:gd name="T2" fmla="*/ 1315 w 3434"/>
                <a:gd name="T3" fmla="*/ 0 h 392"/>
                <a:gd name="T4" fmla="*/ 1315 w 3434"/>
                <a:gd name="T5" fmla="*/ 196 h 392"/>
                <a:gd name="T6" fmla="*/ 2119 w 3434"/>
                <a:gd name="T7" fmla="*/ 196 h 392"/>
                <a:gd name="T8" fmla="*/ 2119 w 3434"/>
                <a:gd name="T9" fmla="*/ 0 h 392"/>
                <a:gd name="T10" fmla="*/ 3434 w 3434"/>
                <a:gd name="T11" fmla="*/ 0 h 392"/>
                <a:gd name="T12" fmla="*/ 3434 w 3434"/>
                <a:gd name="T13" fmla="*/ 392 h 392"/>
                <a:gd name="T14" fmla="*/ 0 w 3434"/>
                <a:gd name="T15" fmla="*/ 392 h 392"/>
                <a:gd name="T16" fmla="*/ 0 w 3434"/>
                <a:gd name="T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4" h="392">
                  <a:moveTo>
                    <a:pt x="0" y="0"/>
                  </a:moveTo>
                  <a:lnTo>
                    <a:pt x="1315" y="0"/>
                  </a:lnTo>
                  <a:lnTo>
                    <a:pt x="1315" y="196"/>
                  </a:lnTo>
                  <a:lnTo>
                    <a:pt x="2119" y="196"/>
                  </a:lnTo>
                  <a:lnTo>
                    <a:pt x="2119" y="0"/>
                  </a:lnTo>
                  <a:lnTo>
                    <a:pt x="3434" y="0"/>
                  </a:lnTo>
                  <a:lnTo>
                    <a:pt x="3434" y="392"/>
                  </a:lnTo>
                  <a:lnTo>
                    <a:pt x="0" y="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D5F09526-A77B-4978-89FA-6F62BCDD9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863850"/>
              <a:ext cx="133350" cy="128587"/>
            </a:xfrm>
            <a:custGeom>
              <a:avLst/>
              <a:gdLst>
                <a:gd name="T0" fmla="*/ 398 w 1080"/>
                <a:gd name="T1" fmla="*/ 152 h 1060"/>
                <a:gd name="T2" fmla="*/ 328 w 1080"/>
                <a:gd name="T3" fmla="*/ 170 h 1060"/>
                <a:gd name="T4" fmla="*/ 265 w 1080"/>
                <a:gd name="T5" fmla="*/ 206 h 1060"/>
                <a:gd name="T6" fmla="*/ 211 w 1080"/>
                <a:gd name="T7" fmla="*/ 260 h 1060"/>
                <a:gd name="T8" fmla="*/ 175 w 1080"/>
                <a:gd name="T9" fmla="*/ 322 h 1060"/>
                <a:gd name="T10" fmla="*/ 156 w 1080"/>
                <a:gd name="T11" fmla="*/ 391 h 1060"/>
                <a:gd name="T12" fmla="*/ 156 w 1080"/>
                <a:gd name="T13" fmla="*/ 462 h 1060"/>
                <a:gd name="T14" fmla="*/ 175 w 1080"/>
                <a:gd name="T15" fmla="*/ 531 h 1060"/>
                <a:gd name="T16" fmla="*/ 211 w 1080"/>
                <a:gd name="T17" fmla="*/ 593 h 1060"/>
                <a:gd name="T18" fmla="*/ 265 w 1080"/>
                <a:gd name="T19" fmla="*/ 646 h 1060"/>
                <a:gd name="T20" fmla="*/ 328 w 1080"/>
                <a:gd name="T21" fmla="*/ 683 h 1060"/>
                <a:gd name="T22" fmla="*/ 398 w 1080"/>
                <a:gd name="T23" fmla="*/ 701 h 1060"/>
                <a:gd name="T24" fmla="*/ 470 w 1080"/>
                <a:gd name="T25" fmla="*/ 701 h 1060"/>
                <a:gd name="T26" fmla="*/ 540 w 1080"/>
                <a:gd name="T27" fmla="*/ 683 h 1060"/>
                <a:gd name="T28" fmla="*/ 604 w 1080"/>
                <a:gd name="T29" fmla="*/ 647 h 1060"/>
                <a:gd name="T30" fmla="*/ 659 w 1080"/>
                <a:gd name="T31" fmla="*/ 594 h 1060"/>
                <a:gd name="T32" fmla="*/ 695 w 1080"/>
                <a:gd name="T33" fmla="*/ 531 h 1060"/>
                <a:gd name="T34" fmla="*/ 713 w 1080"/>
                <a:gd name="T35" fmla="*/ 462 h 1060"/>
                <a:gd name="T36" fmla="*/ 713 w 1080"/>
                <a:gd name="T37" fmla="*/ 391 h 1060"/>
                <a:gd name="T38" fmla="*/ 695 w 1080"/>
                <a:gd name="T39" fmla="*/ 322 h 1060"/>
                <a:gd name="T40" fmla="*/ 659 w 1080"/>
                <a:gd name="T41" fmla="*/ 260 h 1060"/>
                <a:gd name="T42" fmla="*/ 605 w 1080"/>
                <a:gd name="T43" fmla="*/ 206 h 1060"/>
                <a:gd name="T44" fmla="*/ 540 w 1080"/>
                <a:gd name="T45" fmla="*/ 170 h 1060"/>
                <a:gd name="T46" fmla="*/ 470 w 1080"/>
                <a:gd name="T47" fmla="*/ 152 h 1060"/>
                <a:gd name="T48" fmla="*/ 435 w 1080"/>
                <a:gd name="T49" fmla="*/ 0 h 1060"/>
                <a:gd name="T50" fmla="*/ 530 w 1080"/>
                <a:gd name="T51" fmla="*/ 11 h 1060"/>
                <a:gd name="T52" fmla="*/ 620 w 1080"/>
                <a:gd name="T53" fmla="*/ 40 h 1060"/>
                <a:gd name="T54" fmla="*/ 704 w 1080"/>
                <a:gd name="T55" fmla="*/ 92 h 1060"/>
                <a:gd name="T56" fmla="*/ 775 w 1080"/>
                <a:gd name="T57" fmla="*/ 162 h 1060"/>
                <a:gd name="T58" fmla="*/ 826 w 1080"/>
                <a:gd name="T59" fmla="*/ 242 h 1060"/>
                <a:gd name="T60" fmla="*/ 858 w 1080"/>
                <a:gd name="T61" fmla="*/ 331 h 1060"/>
                <a:gd name="T62" fmla="*/ 868 w 1080"/>
                <a:gd name="T63" fmla="*/ 423 h 1060"/>
                <a:gd name="T64" fmla="*/ 859 w 1080"/>
                <a:gd name="T65" fmla="*/ 515 h 1060"/>
                <a:gd name="T66" fmla="*/ 830 w 1080"/>
                <a:gd name="T67" fmla="*/ 604 h 1060"/>
                <a:gd name="T68" fmla="*/ 865 w 1080"/>
                <a:gd name="T69" fmla="*/ 1060 h 1060"/>
                <a:gd name="T70" fmla="*/ 570 w 1080"/>
                <a:gd name="T71" fmla="*/ 832 h 1060"/>
                <a:gd name="T72" fmla="*/ 478 w 1080"/>
                <a:gd name="T73" fmla="*/ 851 h 1060"/>
                <a:gd name="T74" fmla="*/ 384 w 1080"/>
                <a:gd name="T75" fmla="*/ 850 h 1060"/>
                <a:gd name="T76" fmla="*/ 292 w 1080"/>
                <a:gd name="T77" fmla="*/ 830 h 1060"/>
                <a:gd name="T78" fmla="*/ 205 w 1080"/>
                <a:gd name="T79" fmla="*/ 789 h 1060"/>
                <a:gd name="T80" fmla="*/ 127 w 1080"/>
                <a:gd name="T81" fmla="*/ 728 h 1060"/>
                <a:gd name="T82" fmla="*/ 65 w 1080"/>
                <a:gd name="T83" fmla="*/ 651 h 1060"/>
                <a:gd name="T84" fmla="*/ 24 w 1080"/>
                <a:gd name="T85" fmla="*/ 565 h 1060"/>
                <a:gd name="T86" fmla="*/ 3 w 1080"/>
                <a:gd name="T87" fmla="*/ 474 h 1060"/>
                <a:gd name="T88" fmla="*/ 3 w 1080"/>
                <a:gd name="T89" fmla="*/ 380 h 1060"/>
                <a:gd name="T90" fmla="*/ 24 w 1080"/>
                <a:gd name="T91" fmla="*/ 288 h 1060"/>
                <a:gd name="T92" fmla="*/ 65 w 1080"/>
                <a:gd name="T93" fmla="*/ 202 h 1060"/>
                <a:gd name="T94" fmla="*/ 127 w 1080"/>
                <a:gd name="T95" fmla="*/ 125 h 1060"/>
                <a:gd name="T96" fmla="*/ 206 w 1080"/>
                <a:gd name="T97" fmla="*/ 64 h 1060"/>
                <a:gd name="T98" fmla="*/ 294 w 1080"/>
                <a:gd name="T99" fmla="*/ 23 h 1060"/>
                <a:gd name="T100" fmla="*/ 387 w 1080"/>
                <a:gd name="T101" fmla="*/ 2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0" h="1060">
                  <a:moveTo>
                    <a:pt x="435" y="150"/>
                  </a:moveTo>
                  <a:lnTo>
                    <a:pt x="398" y="152"/>
                  </a:lnTo>
                  <a:lnTo>
                    <a:pt x="363" y="160"/>
                  </a:lnTo>
                  <a:lnTo>
                    <a:pt x="328" y="170"/>
                  </a:lnTo>
                  <a:lnTo>
                    <a:pt x="296" y="186"/>
                  </a:lnTo>
                  <a:lnTo>
                    <a:pt x="265" y="206"/>
                  </a:lnTo>
                  <a:lnTo>
                    <a:pt x="236" y="232"/>
                  </a:lnTo>
                  <a:lnTo>
                    <a:pt x="211" y="260"/>
                  </a:lnTo>
                  <a:lnTo>
                    <a:pt x="190" y="290"/>
                  </a:lnTo>
                  <a:lnTo>
                    <a:pt x="175" y="322"/>
                  </a:lnTo>
                  <a:lnTo>
                    <a:pt x="163" y="356"/>
                  </a:lnTo>
                  <a:lnTo>
                    <a:pt x="156" y="391"/>
                  </a:lnTo>
                  <a:lnTo>
                    <a:pt x="154" y="427"/>
                  </a:lnTo>
                  <a:lnTo>
                    <a:pt x="156" y="462"/>
                  </a:lnTo>
                  <a:lnTo>
                    <a:pt x="163" y="497"/>
                  </a:lnTo>
                  <a:lnTo>
                    <a:pt x="175" y="531"/>
                  </a:lnTo>
                  <a:lnTo>
                    <a:pt x="190" y="563"/>
                  </a:lnTo>
                  <a:lnTo>
                    <a:pt x="211" y="593"/>
                  </a:lnTo>
                  <a:lnTo>
                    <a:pt x="236" y="622"/>
                  </a:lnTo>
                  <a:lnTo>
                    <a:pt x="265" y="646"/>
                  </a:lnTo>
                  <a:lnTo>
                    <a:pt x="296" y="667"/>
                  </a:lnTo>
                  <a:lnTo>
                    <a:pt x="328" y="683"/>
                  </a:lnTo>
                  <a:lnTo>
                    <a:pt x="363" y="693"/>
                  </a:lnTo>
                  <a:lnTo>
                    <a:pt x="398" y="701"/>
                  </a:lnTo>
                  <a:lnTo>
                    <a:pt x="435" y="703"/>
                  </a:lnTo>
                  <a:lnTo>
                    <a:pt x="470" y="701"/>
                  </a:lnTo>
                  <a:lnTo>
                    <a:pt x="506" y="693"/>
                  </a:lnTo>
                  <a:lnTo>
                    <a:pt x="540" y="683"/>
                  </a:lnTo>
                  <a:lnTo>
                    <a:pt x="574" y="667"/>
                  </a:lnTo>
                  <a:lnTo>
                    <a:pt x="604" y="647"/>
                  </a:lnTo>
                  <a:lnTo>
                    <a:pt x="633" y="623"/>
                  </a:lnTo>
                  <a:lnTo>
                    <a:pt x="659" y="594"/>
                  </a:lnTo>
                  <a:lnTo>
                    <a:pt x="679" y="563"/>
                  </a:lnTo>
                  <a:lnTo>
                    <a:pt x="695" y="531"/>
                  </a:lnTo>
                  <a:lnTo>
                    <a:pt x="706" y="497"/>
                  </a:lnTo>
                  <a:lnTo>
                    <a:pt x="713" y="462"/>
                  </a:lnTo>
                  <a:lnTo>
                    <a:pt x="716" y="427"/>
                  </a:lnTo>
                  <a:lnTo>
                    <a:pt x="713" y="391"/>
                  </a:lnTo>
                  <a:lnTo>
                    <a:pt x="706" y="356"/>
                  </a:lnTo>
                  <a:lnTo>
                    <a:pt x="695" y="322"/>
                  </a:lnTo>
                  <a:lnTo>
                    <a:pt x="679" y="290"/>
                  </a:lnTo>
                  <a:lnTo>
                    <a:pt x="659" y="260"/>
                  </a:lnTo>
                  <a:lnTo>
                    <a:pt x="634" y="232"/>
                  </a:lnTo>
                  <a:lnTo>
                    <a:pt x="605" y="206"/>
                  </a:lnTo>
                  <a:lnTo>
                    <a:pt x="574" y="186"/>
                  </a:lnTo>
                  <a:lnTo>
                    <a:pt x="540" y="170"/>
                  </a:lnTo>
                  <a:lnTo>
                    <a:pt x="506" y="160"/>
                  </a:lnTo>
                  <a:lnTo>
                    <a:pt x="470" y="152"/>
                  </a:lnTo>
                  <a:lnTo>
                    <a:pt x="435" y="150"/>
                  </a:lnTo>
                  <a:close/>
                  <a:moveTo>
                    <a:pt x="435" y="0"/>
                  </a:moveTo>
                  <a:lnTo>
                    <a:pt x="482" y="2"/>
                  </a:lnTo>
                  <a:lnTo>
                    <a:pt x="530" y="11"/>
                  </a:lnTo>
                  <a:lnTo>
                    <a:pt x="576" y="23"/>
                  </a:lnTo>
                  <a:lnTo>
                    <a:pt x="620" y="40"/>
                  </a:lnTo>
                  <a:lnTo>
                    <a:pt x="663" y="64"/>
                  </a:lnTo>
                  <a:lnTo>
                    <a:pt x="704" y="92"/>
                  </a:lnTo>
                  <a:lnTo>
                    <a:pt x="741" y="125"/>
                  </a:lnTo>
                  <a:lnTo>
                    <a:pt x="775" y="162"/>
                  </a:lnTo>
                  <a:lnTo>
                    <a:pt x="803" y="201"/>
                  </a:lnTo>
                  <a:lnTo>
                    <a:pt x="826" y="242"/>
                  </a:lnTo>
                  <a:lnTo>
                    <a:pt x="845" y="285"/>
                  </a:lnTo>
                  <a:lnTo>
                    <a:pt x="858" y="331"/>
                  </a:lnTo>
                  <a:lnTo>
                    <a:pt x="865" y="376"/>
                  </a:lnTo>
                  <a:lnTo>
                    <a:pt x="868" y="423"/>
                  </a:lnTo>
                  <a:lnTo>
                    <a:pt x="866" y="469"/>
                  </a:lnTo>
                  <a:lnTo>
                    <a:pt x="859" y="515"/>
                  </a:lnTo>
                  <a:lnTo>
                    <a:pt x="847" y="560"/>
                  </a:lnTo>
                  <a:lnTo>
                    <a:pt x="830" y="604"/>
                  </a:lnTo>
                  <a:lnTo>
                    <a:pt x="1080" y="850"/>
                  </a:lnTo>
                  <a:lnTo>
                    <a:pt x="865" y="1060"/>
                  </a:lnTo>
                  <a:lnTo>
                    <a:pt x="615" y="814"/>
                  </a:lnTo>
                  <a:lnTo>
                    <a:pt x="570" y="832"/>
                  </a:lnTo>
                  <a:lnTo>
                    <a:pt x="524" y="844"/>
                  </a:lnTo>
                  <a:lnTo>
                    <a:pt x="478" y="851"/>
                  </a:lnTo>
                  <a:lnTo>
                    <a:pt x="431" y="853"/>
                  </a:lnTo>
                  <a:lnTo>
                    <a:pt x="384" y="850"/>
                  </a:lnTo>
                  <a:lnTo>
                    <a:pt x="337" y="841"/>
                  </a:lnTo>
                  <a:lnTo>
                    <a:pt x="292" y="830"/>
                  </a:lnTo>
                  <a:lnTo>
                    <a:pt x="248" y="812"/>
                  </a:lnTo>
                  <a:lnTo>
                    <a:pt x="205" y="789"/>
                  </a:lnTo>
                  <a:lnTo>
                    <a:pt x="165" y="761"/>
                  </a:lnTo>
                  <a:lnTo>
                    <a:pt x="127" y="728"/>
                  </a:lnTo>
                  <a:lnTo>
                    <a:pt x="94" y="691"/>
                  </a:lnTo>
                  <a:lnTo>
                    <a:pt x="65" y="651"/>
                  </a:lnTo>
                  <a:lnTo>
                    <a:pt x="41" y="609"/>
                  </a:lnTo>
                  <a:lnTo>
                    <a:pt x="24" y="565"/>
                  </a:lnTo>
                  <a:lnTo>
                    <a:pt x="11" y="519"/>
                  </a:lnTo>
                  <a:lnTo>
                    <a:pt x="3" y="474"/>
                  </a:lnTo>
                  <a:lnTo>
                    <a:pt x="0" y="426"/>
                  </a:lnTo>
                  <a:lnTo>
                    <a:pt x="3" y="380"/>
                  </a:lnTo>
                  <a:lnTo>
                    <a:pt x="11" y="333"/>
                  </a:lnTo>
                  <a:lnTo>
                    <a:pt x="24" y="288"/>
                  </a:lnTo>
                  <a:lnTo>
                    <a:pt x="41" y="244"/>
                  </a:lnTo>
                  <a:lnTo>
                    <a:pt x="65" y="202"/>
                  </a:lnTo>
                  <a:lnTo>
                    <a:pt x="94" y="162"/>
                  </a:lnTo>
                  <a:lnTo>
                    <a:pt x="127" y="125"/>
                  </a:lnTo>
                  <a:lnTo>
                    <a:pt x="165" y="92"/>
                  </a:lnTo>
                  <a:lnTo>
                    <a:pt x="206" y="64"/>
                  </a:lnTo>
                  <a:lnTo>
                    <a:pt x="249" y="40"/>
                  </a:lnTo>
                  <a:lnTo>
                    <a:pt x="294" y="23"/>
                  </a:lnTo>
                  <a:lnTo>
                    <a:pt x="339" y="11"/>
                  </a:lnTo>
                  <a:lnTo>
                    <a:pt x="387" y="2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131">
            <a:extLst>
              <a:ext uri="{FF2B5EF4-FFF2-40B4-BE49-F238E27FC236}">
                <a16:creationId xmlns:a16="http://schemas.microsoft.com/office/drawing/2014/main" id="{8B9DE53C-652A-4E60-8FC0-D804C9E54D66}"/>
              </a:ext>
            </a:extLst>
          </p:cNvPr>
          <p:cNvSpPr>
            <a:spLocks noEditPoints="1"/>
          </p:cNvSpPr>
          <p:nvPr/>
        </p:nvSpPr>
        <p:spPr bwMode="auto">
          <a:xfrm>
            <a:off x="1074395" y="1758242"/>
            <a:ext cx="430213" cy="528637"/>
          </a:xfrm>
          <a:custGeom>
            <a:avLst/>
            <a:gdLst>
              <a:gd name="T0" fmla="*/ 2038 w 2716"/>
              <a:gd name="T1" fmla="*/ 2818 h 3330"/>
              <a:gd name="T2" fmla="*/ 1770 w 2716"/>
              <a:gd name="T3" fmla="*/ 2673 h 3330"/>
              <a:gd name="T4" fmla="*/ 1718 w 2716"/>
              <a:gd name="T5" fmla="*/ 2780 h 3330"/>
              <a:gd name="T6" fmla="*/ 2029 w 2716"/>
              <a:gd name="T7" fmla="*/ 3042 h 3330"/>
              <a:gd name="T8" fmla="*/ 2502 w 2716"/>
              <a:gd name="T9" fmla="*/ 2584 h 3330"/>
              <a:gd name="T10" fmla="*/ 2509 w 2716"/>
              <a:gd name="T11" fmla="*/ 2466 h 3330"/>
              <a:gd name="T12" fmla="*/ 1334 w 2716"/>
              <a:gd name="T13" fmla="*/ 2331 h 3330"/>
              <a:gd name="T14" fmla="*/ 1382 w 2716"/>
              <a:gd name="T15" fmla="*/ 2426 h 3330"/>
              <a:gd name="T16" fmla="*/ 430 w 2716"/>
              <a:gd name="T17" fmla="*/ 2473 h 3330"/>
              <a:gd name="T18" fmla="*/ 381 w 2716"/>
              <a:gd name="T19" fmla="*/ 2378 h 3330"/>
              <a:gd name="T20" fmla="*/ 2097 w 2716"/>
              <a:gd name="T21" fmla="*/ 2093 h 3330"/>
              <a:gd name="T22" fmla="*/ 2443 w 2716"/>
              <a:gd name="T23" fmla="*/ 2199 h 3330"/>
              <a:gd name="T24" fmla="*/ 2667 w 2716"/>
              <a:gd name="T25" fmla="*/ 2471 h 3330"/>
              <a:gd name="T26" fmla="*/ 2704 w 2716"/>
              <a:gd name="T27" fmla="*/ 2837 h 3330"/>
              <a:gd name="T28" fmla="*/ 2535 w 2716"/>
              <a:gd name="T29" fmla="*/ 3148 h 3330"/>
              <a:gd name="T30" fmla="*/ 2222 w 2716"/>
              <a:gd name="T31" fmla="*/ 3318 h 3330"/>
              <a:gd name="T32" fmla="*/ 1856 w 2716"/>
              <a:gd name="T33" fmla="*/ 3282 h 3330"/>
              <a:gd name="T34" fmla="*/ 1583 w 2716"/>
              <a:gd name="T35" fmla="*/ 3058 h 3330"/>
              <a:gd name="T36" fmla="*/ 1478 w 2716"/>
              <a:gd name="T37" fmla="*/ 2711 h 3330"/>
              <a:gd name="T38" fmla="*/ 1583 w 2716"/>
              <a:gd name="T39" fmla="*/ 2365 h 3330"/>
              <a:gd name="T40" fmla="*/ 1856 w 2716"/>
              <a:gd name="T41" fmla="*/ 2141 h 3330"/>
              <a:gd name="T42" fmla="*/ 1430 w 2716"/>
              <a:gd name="T43" fmla="*/ 1903 h 3330"/>
              <a:gd name="T44" fmla="*/ 1478 w 2716"/>
              <a:gd name="T45" fmla="*/ 1998 h 3330"/>
              <a:gd name="T46" fmla="*/ 430 w 2716"/>
              <a:gd name="T47" fmla="*/ 2045 h 3330"/>
              <a:gd name="T48" fmla="*/ 381 w 2716"/>
              <a:gd name="T49" fmla="*/ 1951 h 3330"/>
              <a:gd name="T50" fmla="*/ 430 w 2716"/>
              <a:gd name="T51" fmla="*/ 1523 h 3330"/>
              <a:gd name="T52" fmla="*/ 1715 w 2716"/>
              <a:gd name="T53" fmla="*/ 1570 h 3330"/>
              <a:gd name="T54" fmla="*/ 1668 w 2716"/>
              <a:gd name="T55" fmla="*/ 1665 h 3330"/>
              <a:gd name="T56" fmla="*/ 381 w 2716"/>
              <a:gd name="T57" fmla="*/ 1618 h 3330"/>
              <a:gd name="T58" fmla="*/ 430 w 2716"/>
              <a:gd name="T59" fmla="*/ 1523 h 3330"/>
              <a:gd name="T60" fmla="*/ 1713 w 2716"/>
              <a:gd name="T61" fmla="*/ 1127 h 3330"/>
              <a:gd name="T62" fmla="*/ 1683 w 2716"/>
              <a:gd name="T63" fmla="*/ 1234 h 3330"/>
              <a:gd name="T64" fmla="*/ 384 w 2716"/>
              <a:gd name="T65" fmla="*/ 1204 h 3330"/>
              <a:gd name="T66" fmla="*/ 414 w 2716"/>
              <a:gd name="T67" fmla="*/ 1097 h 3330"/>
              <a:gd name="T68" fmla="*/ 528 w 2716"/>
              <a:gd name="T69" fmla="*/ 421 h 3330"/>
              <a:gd name="T70" fmla="*/ 653 w 2716"/>
              <a:gd name="T71" fmla="*/ 592 h 3330"/>
              <a:gd name="T72" fmla="*/ 1459 w 2716"/>
              <a:gd name="T73" fmla="*/ 606 h 3330"/>
              <a:gd name="T74" fmla="*/ 1608 w 2716"/>
              <a:gd name="T75" fmla="*/ 455 h 3330"/>
              <a:gd name="T76" fmla="*/ 1947 w 2716"/>
              <a:gd name="T77" fmla="*/ 335 h 3330"/>
              <a:gd name="T78" fmla="*/ 2112 w 2716"/>
              <a:gd name="T79" fmla="*/ 420 h 3330"/>
              <a:gd name="T80" fmla="*/ 2121 w 2716"/>
              <a:gd name="T81" fmla="*/ 1952 h 3330"/>
              <a:gd name="T82" fmla="*/ 239 w 2716"/>
              <a:gd name="T83" fmla="*/ 857 h 3330"/>
              <a:gd name="T84" fmla="*/ 1391 w 2716"/>
              <a:gd name="T85" fmla="*/ 2997 h 3330"/>
              <a:gd name="T86" fmla="*/ 45 w 2716"/>
              <a:gd name="T87" fmla="*/ 2929 h 3330"/>
              <a:gd name="T88" fmla="*/ 3 w 2716"/>
              <a:gd name="T89" fmla="*/ 492 h 3330"/>
              <a:gd name="T90" fmla="*/ 87 w 2716"/>
              <a:gd name="T91" fmla="*/ 354 h 3330"/>
              <a:gd name="T92" fmla="*/ 1036 w 2716"/>
              <a:gd name="T93" fmla="*/ 105 h 3330"/>
              <a:gd name="T94" fmla="*/ 1011 w 2716"/>
              <a:gd name="T95" fmla="*/ 203 h 3330"/>
              <a:gd name="T96" fmla="*/ 1109 w 2716"/>
              <a:gd name="T97" fmla="*/ 228 h 3330"/>
              <a:gd name="T98" fmla="*/ 1134 w 2716"/>
              <a:gd name="T99" fmla="*/ 130 h 3330"/>
              <a:gd name="T100" fmla="*/ 1074 w 2716"/>
              <a:gd name="T101" fmla="*/ 0 h 3330"/>
              <a:gd name="T102" fmla="*/ 1217 w 2716"/>
              <a:gd name="T103" fmla="*/ 82 h 3330"/>
              <a:gd name="T104" fmla="*/ 1249 w 2716"/>
              <a:gd name="T105" fmla="*/ 203 h 3330"/>
              <a:gd name="T106" fmla="*/ 1412 w 2716"/>
              <a:gd name="T107" fmla="*/ 241 h 3330"/>
              <a:gd name="T108" fmla="*/ 1522 w 2716"/>
              <a:gd name="T109" fmla="*/ 351 h 3330"/>
              <a:gd name="T110" fmla="*/ 1484 w 2716"/>
              <a:gd name="T111" fmla="*/ 482 h 3330"/>
              <a:gd name="T112" fmla="*/ 733 w 2716"/>
              <a:gd name="T113" fmla="*/ 521 h 3330"/>
              <a:gd name="T114" fmla="*/ 623 w 2716"/>
              <a:gd name="T115" fmla="*/ 411 h 3330"/>
              <a:gd name="T116" fmla="*/ 661 w 2716"/>
              <a:gd name="T117" fmla="*/ 280 h 3330"/>
              <a:gd name="T118" fmla="*/ 853 w 2716"/>
              <a:gd name="T119" fmla="*/ 235 h 3330"/>
              <a:gd name="T120" fmla="*/ 906 w 2716"/>
              <a:gd name="T121" fmla="*/ 164 h 3330"/>
              <a:gd name="T122" fmla="*/ 988 w 2716"/>
              <a:gd name="T123" fmla="*/ 22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16" h="3330">
                <a:moveTo>
                  <a:pt x="2435" y="2426"/>
                </a:moveTo>
                <a:lnTo>
                  <a:pt x="2415" y="2428"/>
                </a:lnTo>
                <a:lnTo>
                  <a:pt x="2395" y="2433"/>
                </a:lnTo>
                <a:lnTo>
                  <a:pt x="2375" y="2443"/>
                </a:lnTo>
                <a:lnTo>
                  <a:pt x="2359" y="2458"/>
                </a:lnTo>
                <a:lnTo>
                  <a:pt x="2038" y="2818"/>
                </a:lnTo>
                <a:lnTo>
                  <a:pt x="1871" y="2685"/>
                </a:lnTo>
                <a:lnTo>
                  <a:pt x="1852" y="2673"/>
                </a:lnTo>
                <a:lnTo>
                  <a:pt x="1832" y="2666"/>
                </a:lnTo>
                <a:lnTo>
                  <a:pt x="1811" y="2664"/>
                </a:lnTo>
                <a:lnTo>
                  <a:pt x="1790" y="2666"/>
                </a:lnTo>
                <a:lnTo>
                  <a:pt x="1770" y="2673"/>
                </a:lnTo>
                <a:lnTo>
                  <a:pt x="1752" y="2684"/>
                </a:lnTo>
                <a:lnTo>
                  <a:pt x="1737" y="2699"/>
                </a:lnTo>
                <a:lnTo>
                  <a:pt x="1724" y="2718"/>
                </a:lnTo>
                <a:lnTo>
                  <a:pt x="1718" y="2739"/>
                </a:lnTo>
                <a:lnTo>
                  <a:pt x="1715" y="2759"/>
                </a:lnTo>
                <a:lnTo>
                  <a:pt x="1718" y="2780"/>
                </a:lnTo>
                <a:lnTo>
                  <a:pt x="1724" y="2800"/>
                </a:lnTo>
                <a:lnTo>
                  <a:pt x="1735" y="2817"/>
                </a:lnTo>
                <a:lnTo>
                  <a:pt x="1752" y="2834"/>
                </a:lnTo>
                <a:lnTo>
                  <a:pt x="1989" y="3023"/>
                </a:lnTo>
                <a:lnTo>
                  <a:pt x="2008" y="3035"/>
                </a:lnTo>
                <a:lnTo>
                  <a:pt x="2029" y="3042"/>
                </a:lnTo>
                <a:lnTo>
                  <a:pt x="2049" y="3044"/>
                </a:lnTo>
                <a:lnTo>
                  <a:pt x="2069" y="3042"/>
                </a:lnTo>
                <a:lnTo>
                  <a:pt x="2087" y="3036"/>
                </a:lnTo>
                <a:lnTo>
                  <a:pt x="2105" y="3026"/>
                </a:lnTo>
                <a:lnTo>
                  <a:pt x="2121" y="3013"/>
                </a:lnTo>
                <a:lnTo>
                  <a:pt x="2502" y="2584"/>
                </a:lnTo>
                <a:lnTo>
                  <a:pt x="2514" y="2566"/>
                </a:lnTo>
                <a:lnTo>
                  <a:pt x="2522" y="2547"/>
                </a:lnTo>
                <a:lnTo>
                  <a:pt x="2526" y="2526"/>
                </a:lnTo>
                <a:lnTo>
                  <a:pt x="2524" y="2506"/>
                </a:lnTo>
                <a:lnTo>
                  <a:pt x="2519" y="2485"/>
                </a:lnTo>
                <a:lnTo>
                  <a:pt x="2509" y="2466"/>
                </a:lnTo>
                <a:lnTo>
                  <a:pt x="2494" y="2450"/>
                </a:lnTo>
                <a:lnTo>
                  <a:pt x="2475" y="2438"/>
                </a:lnTo>
                <a:lnTo>
                  <a:pt x="2456" y="2430"/>
                </a:lnTo>
                <a:lnTo>
                  <a:pt x="2435" y="2426"/>
                </a:lnTo>
                <a:close/>
                <a:moveTo>
                  <a:pt x="430" y="2331"/>
                </a:moveTo>
                <a:lnTo>
                  <a:pt x="1334" y="2331"/>
                </a:lnTo>
                <a:lnTo>
                  <a:pt x="1349" y="2333"/>
                </a:lnTo>
                <a:lnTo>
                  <a:pt x="1363" y="2340"/>
                </a:lnTo>
                <a:lnTo>
                  <a:pt x="1373" y="2350"/>
                </a:lnTo>
                <a:lnTo>
                  <a:pt x="1380" y="2363"/>
                </a:lnTo>
                <a:lnTo>
                  <a:pt x="1382" y="2378"/>
                </a:lnTo>
                <a:lnTo>
                  <a:pt x="1382" y="2426"/>
                </a:lnTo>
                <a:lnTo>
                  <a:pt x="1380" y="2441"/>
                </a:lnTo>
                <a:lnTo>
                  <a:pt x="1373" y="2454"/>
                </a:lnTo>
                <a:lnTo>
                  <a:pt x="1363" y="2464"/>
                </a:lnTo>
                <a:lnTo>
                  <a:pt x="1349" y="2471"/>
                </a:lnTo>
                <a:lnTo>
                  <a:pt x="1334" y="2473"/>
                </a:lnTo>
                <a:lnTo>
                  <a:pt x="430" y="2473"/>
                </a:lnTo>
                <a:lnTo>
                  <a:pt x="414" y="2471"/>
                </a:lnTo>
                <a:lnTo>
                  <a:pt x="401" y="2464"/>
                </a:lnTo>
                <a:lnTo>
                  <a:pt x="390" y="2454"/>
                </a:lnTo>
                <a:lnTo>
                  <a:pt x="384" y="2441"/>
                </a:lnTo>
                <a:lnTo>
                  <a:pt x="381" y="2426"/>
                </a:lnTo>
                <a:lnTo>
                  <a:pt x="381" y="2378"/>
                </a:lnTo>
                <a:lnTo>
                  <a:pt x="384" y="2363"/>
                </a:lnTo>
                <a:lnTo>
                  <a:pt x="390" y="2350"/>
                </a:lnTo>
                <a:lnTo>
                  <a:pt x="401" y="2340"/>
                </a:lnTo>
                <a:lnTo>
                  <a:pt x="414" y="2333"/>
                </a:lnTo>
                <a:lnTo>
                  <a:pt x="430" y="2331"/>
                </a:lnTo>
                <a:close/>
                <a:moveTo>
                  <a:pt x="2097" y="2093"/>
                </a:moveTo>
                <a:lnTo>
                  <a:pt x="2160" y="2096"/>
                </a:lnTo>
                <a:lnTo>
                  <a:pt x="2222" y="2106"/>
                </a:lnTo>
                <a:lnTo>
                  <a:pt x="2281" y="2121"/>
                </a:lnTo>
                <a:lnTo>
                  <a:pt x="2338" y="2141"/>
                </a:lnTo>
                <a:lnTo>
                  <a:pt x="2392" y="2168"/>
                </a:lnTo>
                <a:lnTo>
                  <a:pt x="2443" y="2199"/>
                </a:lnTo>
                <a:lnTo>
                  <a:pt x="2491" y="2234"/>
                </a:lnTo>
                <a:lnTo>
                  <a:pt x="2535" y="2274"/>
                </a:lnTo>
                <a:lnTo>
                  <a:pt x="2574" y="2318"/>
                </a:lnTo>
                <a:lnTo>
                  <a:pt x="2611" y="2365"/>
                </a:lnTo>
                <a:lnTo>
                  <a:pt x="2641" y="2417"/>
                </a:lnTo>
                <a:lnTo>
                  <a:pt x="2667" y="2471"/>
                </a:lnTo>
                <a:lnTo>
                  <a:pt x="2689" y="2528"/>
                </a:lnTo>
                <a:lnTo>
                  <a:pt x="2704" y="2587"/>
                </a:lnTo>
                <a:lnTo>
                  <a:pt x="2713" y="2648"/>
                </a:lnTo>
                <a:lnTo>
                  <a:pt x="2716" y="2711"/>
                </a:lnTo>
                <a:lnTo>
                  <a:pt x="2713" y="2775"/>
                </a:lnTo>
                <a:lnTo>
                  <a:pt x="2704" y="2837"/>
                </a:lnTo>
                <a:lnTo>
                  <a:pt x="2689" y="2895"/>
                </a:lnTo>
                <a:lnTo>
                  <a:pt x="2667" y="2953"/>
                </a:lnTo>
                <a:lnTo>
                  <a:pt x="2641" y="3006"/>
                </a:lnTo>
                <a:lnTo>
                  <a:pt x="2611" y="3058"/>
                </a:lnTo>
                <a:lnTo>
                  <a:pt x="2574" y="3105"/>
                </a:lnTo>
                <a:lnTo>
                  <a:pt x="2535" y="3148"/>
                </a:lnTo>
                <a:lnTo>
                  <a:pt x="2491" y="3189"/>
                </a:lnTo>
                <a:lnTo>
                  <a:pt x="2443" y="3224"/>
                </a:lnTo>
                <a:lnTo>
                  <a:pt x="2392" y="3255"/>
                </a:lnTo>
                <a:lnTo>
                  <a:pt x="2338" y="3282"/>
                </a:lnTo>
                <a:lnTo>
                  <a:pt x="2281" y="3302"/>
                </a:lnTo>
                <a:lnTo>
                  <a:pt x="2222" y="3318"/>
                </a:lnTo>
                <a:lnTo>
                  <a:pt x="2160" y="3327"/>
                </a:lnTo>
                <a:lnTo>
                  <a:pt x="2097" y="3330"/>
                </a:lnTo>
                <a:lnTo>
                  <a:pt x="2034" y="3327"/>
                </a:lnTo>
                <a:lnTo>
                  <a:pt x="1972" y="3318"/>
                </a:lnTo>
                <a:lnTo>
                  <a:pt x="1912" y="3302"/>
                </a:lnTo>
                <a:lnTo>
                  <a:pt x="1856" y="3282"/>
                </a:lnTo>
                <a:lnTo>
                  <a:pt x="1801" y="3255"/>
                </a:lnTo>
                <a:lnTo>
                  <a:pt x="1751" y="3224"/>
                </a:lnTo>
                <a:lnTo>
                  <a:pt x="1703" y="3189"/>
                </a:lnTo>
                <a:lnTo>
                  <a:pt x="1659" y="3148"/>
                </a:lnTo>
                <a:lnTo>
                  <a:pt x="1619" y="3105"/>
                </a:lnTo>
                <a:lnTo>
                  <a:pt x="1583" y="3058"/>
                </a:lnTo>
                <a:lnTo>
                  <a:pt x="1553" y="3006"/>
                </a:lnTo>
                <a:lnTo>
                  <a:pt x="1526" y="2953"/>
                </a:lnTo>
                <a:lnTo>
                  <a:pt x="1505" y="2895"/>
                </a:lnTo>
                <a:lnTo>
                  <a:pt x="1490" y="2837"/>
                </a:lnTo>
                <a:lnTo>
                  <a:pt x="1481" y="2775"/>
                </a:lnTo>
                <a:lnTo>
                  <a:pt x="1478" y="2711"/>
                </a:lnTo>
                <a:lnTo>
                  <a:pt x="1481" y="2648"/>
                </a:lnTo>
                <a:lnTo>
                  <a:pt x="1490" y="2587"/>
                </a:lnTo>
                <a:lnTo>
                  <a:pt x="1505" y="2528"/>
                </a:lnTo>
                <a:lnTo>
                  <a:pt x="1526" y="2471"/>
                </a:lnTo>
                <a:lnTo>
                  <a:pt x="1553" y="2417"/>
                </a:lnTo>
                <a:lnTo>
                  <a:pt x="1583" y="2365"/>
                </a:lnTo>
                <a:lnTo>
                  <a:pt x="1619" y="2318"/>
                </a:lnTo>
                <a:lnTo>
                  <a:pt x="1659" y="2274"/>
                </a:lnTo>
                <a:lnTo>
                  <a:pt x="1703" y="2234"/>
                </a:lnTo>
                <a:lnTo>
                  <a:pt x="1751" y="2199"/>
                </a:lnTo>
                <a:lnTo>
                  <a:pt x="1801" y="2168"/>
                </a:lnTo>
                <a:lnTo>
                  <a:pt x="1856" y="2141"/>
                </a:lnTo>
                <a:lnTo>
                  <a:pt x="1912" y="2121"/>
                </a:lnTo>
                <a:lnTo>
                  <a:pt x="1972" y="2106"/>
                </a:lnTo>
                <a:lnTo>
                  <a:pt x="2034" y="2096"/>
                </a:lnTo>
                <a:lnTo>
                  <a:pt x="2097" y="2093"/>
                </a:lnTo>
                <a:close/>
                <a:moveTo>
                  <a:pt x="430" y="1903"/>
                </a:moveTo>
                <a:lnTo>
                  <a:pt x="1430" y="1903"/>
                </a:lnTo>
                <a:lnTo>
                  <a:pt x="1444" y="1905"/>
                </a:lnTo>
                <a:lnTo>
                  <a:pt x="1458" y="1912"/>
                </a:lnTo>
                <a:lnTo>
                  <a:pt x="1469" y="1922"/>
                </a:lnTo>
                <a:lnTo>
                  <a:pt x="1475" y="1935"/>
                </a:lnTo>
                <a:lnTo>
                  <a:pt x="1478" y="1951"/>
                </a:lnTo>
                <a:lnTo>
                  <a:pt x="1478" y="1998"/>
                </a:lnTo>
                <a:lnTo>
                  <a:pt x="1475" y="2013"/>
                </a:lnTo>
                <a:lnTo>
                  <a:pt x="1469" y="2026"/>
                </a:lnTo>
                <a:lnTo>
                  <a:pt x="1458" y="2036"/>
                </a:lnTo>
                <a:lnTo>
                  <a:pt x="1444" y="2043"/>
                </a:lnTo>
                <a:lnTo>
                  <a:pt x="1430" y="2045"/>
                </a:lnTo>
                <a:lnTo>
                  <a:pt x="430" y="2045"/>
                </a:lnTo>
                <a:lnTo>
                  <a:pt x="414" y="2043"/>
                </a:lnTo>
                <a:lnTo>
                  <a:pt x="401" y="2036"/>
                </a:lnTo>
                <a:lnTo>
                  <a:pt x="390" y="2026"/>
                </a:lnTo>
                <a:lnTo>
                  <a:pt x="384" y="2013"/>
                </a:lnTo>
                <a:lnTo>
                  <a:pt x="381" y="1998"/>
                </a:lnTo>
                <a:lnTo>
                  <a:pt x="381" y="1951"/>
                </a:lnTo>
                <a:lnTo>
                  <a:pt x="384" y="1935"/>
                </a:lnTo>
                <a:lnTo>
                  <a:pt x="390" y="1922"/>
                </a:lnTo>
                <a:lnTo>
                  <a:pt x="401" y="1912"/>
                </a:lnTo>
                <a:lnTo>
                  <a:pt x="414" y="1905"/>
                </a:lnTo>
                <a:lnTo>
                  <a:pt x="430" y="1903"/>
                </a:lnTo>
                <a:close/>
                <a:moveTo>
                  <a:pt x="430" y="1523"/>
                </a:moveTo>
                <a:lnTo>
                  <a:pt x="1668" y="1523"/>
                </a:lnTo>
                <a:lnTo>
                  <a:pt x="1683" y="1525"/>
                </a:lnTo>
                <a:lnTo>
                  <a:pt x="1696" y="1532"/>
                </a:lnTo>
                <a:lnTo>
                  <a:pt x="1706" y="1542"/>
                </a:lnTo>
                <a:lnTo>
                  <a:pt x="1713" y="1555"/>
                </a:lnTo>
                <a:lnTo>
                  <a:pt x="1715" y="1570"/>
                </a:lnTo>
                <a:lnTo>
                  <a:pt x="1715" y="1618"/>
                </a:lnTo>
                <a:lnTo>
                  <a:pt x="1713" y="1633"/>
                </a:lnTo>
                <a:lnTo>
                  <a:pt x="1706" y="1646"/>
                </a:lnTo>
                <a:lnTo>
                  <a:pt x="1696" y="1656"/>
                </a:lnTo>
                <a:lnTo>
                  <a:pt x="1683" y="1663"/>
                </a:lnTo>
                <a:lnTo>
                  <a:pt x="1668" y="1665"/>
                </a:lnTo>
                <a:lnTo>
                  <a:pt x="430" y="1665"/>
                </a:lnTo>
                <a:lnTo>
                  <a:pt x="414" y="1663"/>
                </a:lnTo>
                <a:lnTo>
                  <a:pt x="401" y="1656"/>
                </a:lnTo>
                <a:lnTo>
                  <a:pt x="390" y="1646"/>
                </a:lnTo>
                <a:lnTo>
                  <a:pt x="384" y="1633"/>
                </a:lnTo>
                <a:lnTo>
                  <a:pt x="381" y="1618"/>
                </a:lnTo>
                <a:lnTo>
                  <a:pt x="381" y="1570"/>
                </a:lnTo>
                <a:lnTo>
                  <a:pt x="384" y="1555"/>
                </a:lnTo>
                <a:lnTo>
                  <a:pt x="390" y="1542"/>
                </a:lnTo>
                <a:lnTo>
                  <a:pt x="401" y="1532"/>
                </a:lnTo>
                <a:lnTo>
                  <a:pt x="414" y="1525"/>
                </a:lnTo>
                <a:lnTo>
                  <a:pt x="430" y="1523"/>
                </a:lnTo>
                <a:close/>
                <a:moveTo>
                  <a:pt x="430" y="1094"/>
                </a:moveTo>
                <a:lnTo>
                  <a:pt x="1668" y="1094"/>
                </a:lnTo>
                <a:lnTo>
                  <a:pt x="1683" y="1097"/>
                </a:lnTo>
                <a:lnTo>
                  <a:pt x="1696" y="1103"/>
                </a:lnTo>
                <a:lnTo>
                  <a:pt x="1706" y="1114"/>
                </a:lnTo>
                <a:lnTo>
                  <a:pt x="1713" y="1127"/>
                </a:lnTo>
                <a:lnTo>
                  <a:pt x="1715" y="1141"/>
                </a:lnTo>
                <a:lnTo>
                  <a:pt x="1715" y="1190"/>
                </a:lnTo>
                <a:lnTo>
                  <a:pt x="1713" y="1204"/>
                </a:lnTo>
                <a:lnTo>
                  <a:pt x="1706" y="1217"/>
                </a:lnTo>
                <a:lnTo>
                  <a:pt x="1696" y="1228"/>
                </a:lnTo>
                <a:lnTo>
                  <a:pt x="1683" y="1234"/>
                </a:lnTo>
                <a:lnTo>
                  <a:pt x="1668" y="1237"/>
                </a:lnTo>
                <a:lnTo>
                  <a:pt x="430" y="1237"/>
                </a:lnTo>
                <a:lnTo>
                  <a:pt x="414" y="1234"/>
                </a:lnTo>
                <a:lnTo>
                  <a:pt x="401" y="1228"/>
                </a:lnTo>
                <a:lnTo>
                  <a:pt x="390" y="1217"/>
                </a:lnTo>
                <a:lnTo>
                  <a:pt x="384" y="1204"/>
                </a:lnTo>
                <a:lnTo>
                  <a:pt x="381" y="1190"/>
                </a:lnTo>
                <a:lnTo>
                  <a:pt x="381" y="1141"/>
                </a:lnTo>
                <a:lnTo>
                  <a:pt x="384" y="1127"/>
                </a:lnTo>
                <a:lnTo>
                  <a:pt x="390" y="1114"/>
                </a:lnTo>
                <a:lnTo>
                  <a:pt x="401" y="1103"/>
                </a:lnTo>
                <a:lnTo>
                  <a:pt x="414" y="1097"/>
                </a:lnTo>
                <a:lnTo>
                  <a:pt x="430" y="1094"/>
                </a:lnTo>
                <a:close/>
                <a:moveTo>
                  <a:pt x="144" y="333"/>
                </a:moveTo>
                <a:lnTo>
                  <a:pt x="530" y="333"/>
                </a:lnTo>
                <a:lnTo>
                  <a:pt x="526" y="357"/>
                </a:lnTo>
                <a:lnTo>
                  <a:pt x="525" y="382"/>
                </a:lnTo>
                <a:lnTo>
                  <a:pt x="528" y="421"/>
                </a:lnTo>
                <a:lnTo>
                  <a:pt x="537" y="457"/>
                </a:lnTo>
                <a:lnTo>
                  <a:pt x="551" y="490"/>
                </a:lnTo>
                <a:lnTo>
                  <a:pt x="570" y="522"/>
                </a:lnTo>
                <a:lnTo>
                  <a:pt x="593" y="549"/>
                </a:lnTo>
                <a:lnTo>
                  <a:pt x="622" y="573"/>
                </a:lnTo>
                <a:lnTo>
                  <a:pt x="653" y="592"/>
                </a:lnTo>
                <a:lnTo>
                  <a:pt x="686" y="606"/>
                </a:lnTo>
                <a:lnTo>
                  <a:pt x="723" y="616"/>
                </a:lnTo>
                <a:lnTo>
                  <a:pt x="761" y="619"/>
                </a:lnTo>
                <a:lnTo>
                  <a:pt x="1384" y="619"/>
                </a:lnTo>
                <a:lnTo>
                  <a:pt x="1422" y="616"/>
                </a:lnTo>
                <a:lnTo>
                  <a:pt x="1459" y="606"/>
                </a:lnTo>
                <a:lnTo>
                  <a:pt x="1492" y="592"/>
                </a:lnTo>
                <a:lnTo>
                  <a:pt x="1523" y="572"/>
                </a:lnTo>
                <a:lnTo>
                  <a:pt x="1551" y="549"/>
                </a:lnTo>
                <a:lnTo>
                  <a:pt x="1575" y="521"/>
                </a:lnTo>
                <a:lnTo>
                  <a:pt x="1594" y="489"/>
                </a:lnTo>
                <a:lnTo>
                  <a:pt x="1608" y="455"/>
                </a:lnTo>
                <a:lnTo>
                  <a:pt x="1617" y="418"/>
                </a:lnTo>
                <a:lnTo>
                  <a:pt x="1620" y="379"/>
                </a:lnTo>
                <a:lnTo>
                  <a:pt x="1619" y="356"/>
                </a:lnTo>
                <a:lnTo>
                  <a:pt x="1615" y="333"/>
                </a:lnTo>
                <a:lnTo>
                  <a:pt x="1906" y="333"/>
                </a:lnTo>
                <a:lnTo>
                  <a:pt x="1947" y="335"/>
                </a:lnTo>
                <a:lnTo>
                  <a:pt x="1983" y="341"/>
                </a:lnTo>
                <a:lnTo>
                  <a:pt x="2015" y="351"/>
                </a:lnTo>
                <a:lnTo>
                  <a:pt x="2046" y="363"/>
                </a:lnTo>
                <a:lnTo>
                  <a:pt x="2071" y="379"/>
                </a:lnTo>
                <a:lnTo>
                  <a:pt x="2093" y="399"/>
                </a:lnTo>
                <a:lnTo>
                  <a:pt x="2112" y="420"/>
                </a:lnTo>
                <a:lnTo>
                  <a:pt x="2126" y="443"/>
                </a:lnTo>
                <a:lnTo>
                  <a:pt x="2136" y="468"/>
                </a:lnTo>
                <a:lnTo>
                  <a:pt x="2143" y="495"/>
                </a:lnTo>
                <a:lnTo>
                  <a:pt x="2145" y="524"/>
                </a:lnTo>
                <a:lnTo>
                  <a:pt x="2145" y="1953"/>
                </a:lnTo>
                <a:lnTo>
                  <a:pt x="2121" y="1952"/>
                </a:lnTo>
                <a:lnTo>
                  <a:pt x="2097" y="1951"/>
                </a:lnTo>
                <a:lnTo>
                  <a:pt x="2032" y="1954"/>
                </a:lnTo>
                <a:lnTo>
                  <a:pt x="1968" y="1962"/>
                </a:lnTo>
                <a:lnTo>
                  <a:pt x="1906" y="1976"/>
                </a:lnTo>
                <a:lnTo>
                  <a:pt x="1906" y="857"/>
                </a:lnTo>
                <a:lnTo>
                  <a:pt x="239" y="857"/>
                </a:lnTo>
                <a:lnTo>
                  <a:pt x="239" y="2759"/>
                </a:lnTo>
                <a:lnTo>
                  <a:pt x="1337" y="2759"/>
                </a:lnTo>
                <a:lnTo>
                  <a:pt x="1343" y="2821"/>
                </a:lnTo>
                <a:lnTo>
                  <a:pt x="1354" y="2882"/>
                </a:lnTo>
                <a:lnTo>
                  <a:pt x="1371" y="2940"/>
                </a:lnTo>
                <a:lnTo>
                  <a:pt x="1391" y="2997"/>
                </a:lnTo>
                <a:lnTo>
                  <a:pt x="191" y="2997"/>
                </a:lnTo>
                <a:lnTo>
                  <a:pt x="157" y="2994"/>
                </a:lnTo>
                <a:lnTo>
                  <a:pt x="124" y="2985"/>
                </a:lnTo>
                <a:lnTo>
                  <a:pt x="95" y="2971"/>
                </a:lnTo>
                <a:lnTo>
                  <a:pt x="68" y="2953"/>
                </a:lnTo>
                <a:lnTo>
                  <a:pt x="45" y="2929"/>
                </a:lnTo>
                <a:lnTo>
                  <a:pt x="26" y="2903"/>
                </a:lnTo>
                <a:lnTo>
                  <a:pt x="12" y="2873"/>
                </a:lnTo>
                <a:lnTo>
                  <a:pt x="3" y="2841"/>
                </a:lnTo>
                <a:lnTo>
                  <a:pt x="0" y="2806"/>
                </a:lnTo>
                <a:lnTo>
                  <a:pt x="0" y="524"/>
                </a:lnTo>
                <a:lnTo>
                  <a:pt x="3" y="492"/>
                </a:lnTo>
                <a:lnTo>
                  <a:pt x="9" y="463"/>
                </a:lnTo>
                <a:lnTo>
                  <a:pt x="20" y="436"/>
                </a:lnTo>
                <a:lnTo>
                  <a:pt x="34" y="411"/>
                </a:lnTo>
                <a:lnTo>
                  <a:pt x="51" y="389"/>
                </a:lnTo>
                <a:lnTo>
                  <a:pt x="68" y="369"/>
                </a:lnTo>
                <a:lnTo>
                  <a:pt x="87" y="354"/>
                </a:lnTo>
                <a:lnTo>
                  <a:pt x="106" y="343"/>
                </a:lnTo>
                <a:lnTo>
                  <a:pt x="125" y="335"/>
                </a:lnTo>
                <a:lnTo>
                  <a:pt x="144" y="333"/>
                </a:lnTo>
                <a:close/>
                <a:moveTo>
                  <a:pt x="1072" y="95"/>
                </a:moveTo>
                <a:lnTo>
                  <a:pt x="1053" y="98"/>
                </a:lnTo>
                <a:lnTo>
                  <a:pt x="1036" y="105"/>
                </a:lnTo>
                <a:lnTo>
                  <a:pt x="1022" y="116"/>
                </a:lnTo>
                <a:lnTo>
                  <a:pt x="1011" y="130"/>
                </a:lnTo>
                <a:lnTo>
                  <a:pt x="1004" y="147"/>
                </a:lnTo>
                <a:lnTo>
                  <a:pt x="1001" y="167"/>
                </a:lnTo>
                <a:lnTo>
                  <a:pt x="1004" y="186"/>
                </a:lnTo>
                <a:lnTo>
                  <a:pt x="1011" y="203"/>
                </a:lnTo>
                <a:lnTo>
                  <a:pt x="1022" y="217"/>
                </a:lnTo>
                <a:lnTo>
                  <a:pt x="1036" y="228"/>
                </a:lnTo>
                <a:lnTo>
                  <a:pt x="1053" y="235"/>
                </a:lnTo>
                <a:lnTo>
                  <a:pt x="1072" y="238"/>
                </a:lnTo>
                <a:lnTo>
                  <a:pt x="1092" y="235"/>
                </a:lnTo>
                <a:lnTo>
                  <a:pt x="1109" y="228"/>
                </a:lnTo>
                <a:lnTo>
                  <a:pt x="1123" y="217"/>
                </a:lnTo>
                <a:lnTo>
                  <a:pt x="1134" y="203"/>
                </a:lnTo>
                <a:lnTo>
                  <a:pt x="1141" y="186"/>
                </a:lnTo>
                <a:lnTo>
                  <a:pt x="1144" y="167"/>
                </a:lnTo>
                <a:lnTo>
                  <a:pt x="1141" y="147"/>
                </a:lnTo>
                <a:lnTo>
                  <a:pt x="1134" y="130"/>
                </a:lnTo>
                <a:lnTo>
                  <a:pt x="1123" y="116"/>
                </a:lnTo>
                <a:lnTo>
                  <a:pt x="1109" y="105"/>
                </a:lnTo>
                <a:lnTo>
                  <a:pt x="1092" y="98"/>
                </a:lnTo>
                <a:lnTo>
                  <a:pt x="1072" y="95"/>
                </a:lnTo>
                <a:close/>
                <a:moveTo>
                  <a:pt x="1070" y="0"/>
                </a:moveTo>
                <a:lnTo>
                  <a:pt x="1074" y="0"/>
                </a:lnTo>
                <a:lnTo>
                  <a:pt x="1104" y="3"/>
                </a:lnTo>
                <a:lnTo>
                  <a:pt x="1132" y="10"/>
                </a:lnTo>
                <a:lnTo>
                  <a:pt x="1157" y="22"/>
                </a:lnTo>
                <a:lnTo>
                  <a:pt x="1181" y="38"/>
                </a:lnTo>
                <a:lnTo>
                  <a:pt x="1201" y="59"/>
                </a:lnTo>
                <a:lnTo>
                  <a:pt x="1217" y="82"/>
                </a:lnTo>
                <a:lnTo>
                  <a:pt x="1229" y="107"/>
                </a:lnTo>
                <a:lnTo>
                  <a:pt x="1236" y="135"/>
                </a:lnTo>
                <a:lnTo>
                  <a:pt x="1239" y="164"/>
                </a:lnTo>
                <a:lnTo>
                  <a:pt x="1239" y="167"/>
                </a:lnTo>
                <a:lnTo>
                  <a:pt x="1241" y="186"/>
                </a:lnTo>
                <a:lnTo>
                  <a:pt x="1249" y="203"/>
                </a:lnTo>
                <a:lnTo>
                  <a:pt x="1260" y="217"/>
                </a:lnTo>
                <a:lnTo>
                  <a:pt x="1275" y="228"/>
                </a:lnTo>
                <a:lnTo>
                  <a:pt x="1291" y="235"/>
                </a:lnTo>
                <a:lnTo>
                  <a:pt x="1310" y="238"/>
                </a:lnTo>
                <a:lnTo>
                  <a:pt x="1384" y="238"/>
                </a:lnTo>
                <a:lnTo>
                  <a:pt x="1412" y="241"/>
                </a:lnTo>
                <a:lnTo>
                  <a:pt x="1438" y="249"/>
                </a:lnTo>
                <a:lnTo>
                  <a:pt x="1463" y="262"/>
                </a:lnTo>
                <a:lnTo>
                  <a:pt x="1484" y="280"/>
                </a:lnTo>
                <a:lnTo>
                  <a:pt x="1501" y="300"/>
                </a:lnTo>
                <a:lnTo>
                  <a:pt x="1514" y="324"/>
                </a:lnTo>
                <a:lnTo>
                  <a:pt x="1522" y="351"/>
                </a:lnTo>
                <a:lnTo>
                  <a:pt x="1525" y="379"/>
                </a:lnTo>
                <a:lnTo>
                  <a:pt x="1525" y="382"/>
                </a:lnTo>
                <a:lnTo>
                  <a:pt x="1522" y="411"/>
                </a:lnTo>
                <a:lnTo>
                  <a:pt x="1514" y="437"/>
                </a:lnTo>
                <a:lnTo>
                  <a:pt x="1501" y="461"/>
                </a:lnTo>
                <a:lnTo>
                  <a:pt x="1484" y="482"/>
                </a:lnTo>
                <a:lnTo>
                  <a:pt x="1463" y="500"/>
                </a:lnTo>
                <a:lnTo>
                  <a:pt x="1438" y="513"/>
                </a:lnTo>
                <a:lnTo>
                  <a:pt x="1412" y="521"/>
                </a:lnTo>
                <a:lnTo>
                  <a:pt x="1384" y="524"/>
                </a:lnTo>
                <a:lnTo>
                  <a:pt x="761" y="524"/>
                </a:lnTo>
                <a:lnTo>
                  <a:pt x="733" y="521"/>
                </a:lnTo>
                <a:lnTo>
                  <a:pt x="707" y="513"/>
                </a:lnTo>
                <a:lnTo>
                  <a:pt x="682" y="500"/>
                </a:lnTo>
                <a:lnTo>
                  <a:pt x="661" y="482"/>
                </a:lnTo>
                <a:lnTo>
                  <a:pt x="644" y="461"/>
                </a:lnTo>
                <a:lnTo>
                  <a:pt x="631" y="437"/>
                </a:lnTo>
                <a:lnTo>
                  <a:pt x="623" y="411"/>
                </a:lnTo>
                <a:lnTo>
                  <a:pt x="620" y="382"/>
                </a:lnTo>
                <a:lnTo>
                  <a:pt x="620" y="379"/>
                </a:lnTo>
                <a:lnTo>
                  <a:pt x="623" y="351"/>
                </a:lnTo>
                <a:lnTo>
                  <a:pt x="631" y="324"/>
                </a:lnTo>
                <a:lnTo>
                  <a:pt x="644" y="300"/>
                </a:lnTo>
                <a:lnTo>
                  <a:pt x="661" y="280"/>
                </a:lnTo>
                <a:lnTo>
                  <a:pt x="682" y="262"/>
                </a:lnTo>
                <a:lnTo>
                  <a:pt x="707" y="249"/>
                </a:lnTo>
                <a:lnTo>
                  <a:pt x="733" y="241"/>
                </a:lnTo>
                <a:lnTo>
                  <a:pt x="761" y="238"/>
                </a:lnTo>
                <a:lnTo>
                  <a:pt x="835" y="238"/>
                </a:lnTo>
                <a:lnTo>
                  <a:pt x="853" y="235"/>
                </a:lnTo>
                <a:lnTo>
                  <a:pt x="870" y="228"/>
                </a:lnTo>
                <a:lnTo>
                  <a:pt x="884" y="217"/>
                </a:lnTo>
                <a:lnTo>
                  <a:pt x="896" y="203"/>
                </a:lnTo>
                <a:lnTo>
                  <a:pt x="903" y="186"/>
                </a:lnTo>
                <a:lnTo>
                  <a:pt x="906" y="167"/>
                </a:lnTo>
                <a:lnTo>
                  <a:pt x="906" y="164"/>
                </a:lnTo>
                <a:lnTo>
                  <a:pt x="909" y="135"/>
                </a:lnTo>
                <a:lnTo>
                  <a:pt x="916" y="107"/>
                </a:lnTo>
                <a:lnTo>
                  <a:pt x="928" y="82"/>
                </a:lnTo>
                <a:lnTo>
                  <a:pt x="944" y="59"/>
                </a:lnTo>
                <a:lnTo>
                  <a:pt x="964" y="38"/>
                </a:lnTo>
                <a:lnTo>
                  <a:pt x="988" y="22"/>
                </a:lnTo>
                <a:lnTo>
                  <a:pt x="1013" y="10"/>
                </a:lnTo>
                <a:lnTo>
                  <a:pt x="1041" y="3"/>
                </a:lnTo>
                <a:lnTo>
                  <a:pt x="10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6DF436-28D7-43EF-962A-77A02ADC553C}"/>
              </a:ext>
            </a:extLst>
          </p:cNvPr>
          <p:cNvGrpSpPr/>
          <p:nvPr/>
        </p:nvGrpSpPr>
        <p:grpSpPr>
          <a:xfrm>
            <a:off x="5960644" y="3422379"/>
            <a:ext cx="585787" cy="390525"/>
            <a:chOff x="9072563" y="1998663"/>
            <a:chExt cx="585787" cy="390525"/>
          </a:xfrm>
          <a:solidFill>
            <a:schemeClr val="bg1"/>
          </a:solidFill>
        </p:grpSpPr>
        <p:sp>
          <p:nvSpPr>
            <p:cNvPr id="67" name="Freeform 355">
              <a:extLst>
                <a:ext uri="{FF2B5EF4-FFF2-40B4-BE49-F238E27FC236}">
                  <a16:creationId xmlns:a16="http://schemas.microsoft.com/office/drawing/2014/main" id="{A7EAC4E9-34C7-4CEC-80DD-E8F1CD22A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56">
              <a:extLst>
                <a:ext uri="{FF2B5EF4-FFF2-40B4-BE49-F238E27FC236}">
                  <a16:creationId xmlns:a16="http://schemas.microsoft.com/office/drawing/2014/main" id="{CCBA552C-62A2-4394-BBE7-569591F3F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57">
              <a:extLst>
                <a:ext uri="{FF2B5EF4-FFF2-40B4-BE49-F238E27FC236}">
                  <a16:creationId xmlns:a16="http://schemas.microsoft.com/office/drawing/2014/main" id="{77FCB3FB-C86F-4663-AB40-2E7F62DF4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41F1CD-515C-4BAC-81B3-ED2E22C38CB6}"/>
              </a:ext>
            </a:extLst>
          </p:cNvPr>
          <p:cNvGrpSpPr/>
          <p:nvPr/>
        </p:nvGrpSpPr>
        <p:grpSpPr>
          <a:xfrm>
            <a:off x="2614903" y="3468131"/>
            <a:ext cx="555625" cy="444500"/>
            <a:chOff x="2538413" y="1971675"/>
            <a:chExt cx="555625" cy="444500"/>
          </a:xfrm>
          <a:solidFill>
            <a:schemeClr val="bg1"/>
          </a:solidFill>
        </p:grpSpPr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B1A7B650-6BC0-472F-9029-B35A801E3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A487C9F1-878B-43FD-A134-6A8C055C7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0055E4DF-9D66-4579-A917-D55A48F6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Strong Justification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Necessary to protect and act.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14589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Best Practices Can Help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Inventory, monitor, audit, remove defaults.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Stay Vigilant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Threats never cease.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Network Access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19AA20-A433-4219-A826-DB7B580F958A}"/>
</file>

<file path=customXml/itemProps2.xml><?xml version="1.0" encoding="utf-8"?>
<ds:datastoreItem xmlns:ds="http://schemas.openxmlformats.org/officeDocument/2006/customXml" ds:itemID="{C650328A-5395-4695-A45F-95BADB097F5C}"/>
</file>

<file path=customXml/itemProps3.xml><?xml version="1.0" encoding="utf-8"?>
<ds:datastoreItem xmlns:ds="http://schemas.openxmlformats.org/officeDocument/2006/customXml" ds:itemID="{26C1249F-4734-4083-AEBA-E463328F5BA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14843</TotalTime>
  <Words>151</Words>
  <Application>Microsoft Office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PowerPoint Presentation</vt:lpstr>
      <vt:lpstr>Best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995</cp:revision>
  <dcterms:created xsi:type="dcterms:W3CDTF">2017-10-12T21:25:20Z</dcterms:created>
  <dcterms:modified xsi:type="dcterms:W3CDTF">2021-08-03T10:33:31Z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