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79" r:id="rId5"/>
    <p:sldId id="1196" r:id="rId6"/>
    <p:sldId id="1382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286D-E216-4155-A26E-165D3222EB9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77471-8900-47D1-96DE-1F8FB8A4F980}">
      <dgm:prSet phldrT="[Text]"/>
      <dgm:spPr/>
      <dgm:t>
        <a:bodyPr/>
        <a:lstStyle/>
        <a:p>
          <a:r>
            <a:rPr lang="en-US" b="1" dirty="0"/>
            <a:t>Visibility</a:t>
          </a:r>
        </a:p>
      </dgm:t>
    </dgm:pt>
    <dgm:pt modelId="{41A4C7F3-82BD-4DEE-9B85-6EB6444239C5}" type="parTrans" cxnId="{A629F9FD-E28F-40E9-ADC7-97B90C3DABDB}">
      <dgm:prSet/>
      <dgm:spPr/>
      <dgm:t>
        <a:bodyPr/>
        <a:lstStyle/>
        <a:p>
          <a:endParaRPr lang="en-US"/>
        </a:p>
      </dgm:t>
    </dgm:pt>
    <dgm:pt modelId="{BC387EEE-B45D-42D4-8A46-5A3D0EFB4ACB}" type="sibTrans" cxnId="{A629F9FD-E28F-40E9-ADC7-97B90C3DABDB}">
      <dgm:prSet/>
      <dgm:spPr/>
      <dgm:t>
        <a:bodyPr/>
        <a:lstStyle/>
        <a:p>
          <a:endParaRPr lang="en-US"/>
        </a:p>
      </dgm:t>
    </dgm:pt>
    <dgm:pt modelId="{DC24C3F4-DACE-431A-94D1-FF079B144AD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Understanding UE and subscriber network use</a:t>
          </a:r>
        </a:p>
      </dgm:t>
    </dgm:pt>
    <dgm:pt modelId="{53F538B3-013E-490B-B473-2420F2C2BF81}" type="parTrans" cxnId="{28A6E79E-2EA9-433C-994C-57F63B2CB371}">
      <dgm:prSet/>
      <dgm:spPr/>
      <dgm:t>
        <a:bodyPr/>
        <a:lstStyle/>
        <a:p>
          <a:endParaRPr lang="en-US"/>
        </a:p>
      </dgm:t>
    </dgm:pt>
    <dgm:pt modelId="{01938DF2-96A5-49AC-9954-BF9B57B71C12}" type="sibTrans" cxnId="{28A6E79E-2EA9-433C-994C-57F63B2CB371}">
      <dgm:prSet/>
      <dgm:spPr/>
      <dgm:t>
        <a:bodyPr/>
        <a:lstStyle/>
        <a:p>
          <a:endParaRPr lang="en-US"/>
        </a:p>
      </dgm:t>
    </dgm:pt>
    <dgm:pt modelId="{331FDC34-1282-4276-8A23-9E9AC2E3F0D0}">
      <dgm:prSet phldrT="[Text]"/>
      <dgm:spPr/>
      <dgm:t>
        <a:bodyPr/>
        <a:lstStyle/>
        <a:p>
          <a:r>
            <a:rPr lang="en-US" b="1" dirty="0"/>
            <a:t>Threat Prevention</a:t>
          </a:r>
        </a:p>
      </dgm:t>
    </dgm:pt>
    <dgm:pt modelId="{B2688D96-DA0C-4D3D-9EAC-D2ABFB808C0F}" type="parTrans" cxnId="{1BA4A50A-006F-43D1-9806-41DDCBFD9BEF}">
      <dgm:prSet/>
      <dgm:spPr/>
      <dgm:t>
        <a:bodyPr/>
        <a:lstStyle/>
        <a:p>
          <a:endParaRPr lang="en-US"/>
        </a:p>
      </dgm:t>
    </dgm:pt>
    <dgm:pt modelId="{2D200A79-6464-4F47-9D4F-8071471440A4}" type="sibTrans" cxnId="{1BA4A50A-006F-43D1-9806-41DDCBFD9BEF}">
      <dgm:prSet/>
      <dgm:spPr/>
      <dgm:t>
        <a:bodyPr/>
        <a:lstStyle/>
        <a:p>
          <a:endParaRPr lang="en-US"/>
        </a:p>
      </dgm:t>
    </dgm:pt>
    <dgm:pt modelId="{70C109A7-5CCB-4186-8588-E5F0910F002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Role-Based Access Control</a:t>
          </a:r>
        </a:p>
      </dgm:t>
    </dgm:pt>
    <dgm:pt modelId="{9162D140-B2C7-4AF6-9421-7A0669E686F7}" type="parTrans" cxnId="{4925ACAD-87EB-4758-9451-BABDB418B246}">
      <dgm:prSet/>
      <dgm:spPr/>
      <dgm:t>
        <a:bodyPr/>
        <a:lstStyle/>
        <a:p>
          <a:endParaRPr lang="en-US"/>
        </a:p>
      </dgm:t>
    </dgm:pt>
    <dgm:pt modelId="{42F49FC2-F918-4334-88CD-D0342C9ABD8B}" type="sibTrans" cxnId="{4925ACAD-87EB-4758-9451-BABDB418B246}">
      <dgm:prSet/>
      <dgm:spPr/>
      <dgm:t>
        <a:bodyPr/>
        <a:lstStyle/>
        <a:p>
          <a:endParaRPr lang="en-US"/>
        </a:p>
      </dgm:t>
    </dgm:pt>
    <dgm:pt modelId="{69101C2E-4357-4B07-9EFC-D56AA9EBF70B}">
      <dgm:prSet phldrT="[Text]"/>
      <dgm:spPr/>
      <dgm:t>
        <a:bodyPr/>
        <a:lstStyle/>
        <a:p>
          <a:r>
            <a:rPr lang="en-US" b="1" dirty="0"/>
            <a:t>Network Performance</a:t>
          </a:r>
        </a:p>
      </dgm:t>
    </dgm:pt>
    <dgm:pt modelId="{C356462F-A2E9-4F6A-A0F4-634782113201}" type="parTrans" cxnId="{74DA31BB-B4B0-4C09-8A4E-2112C80B920C}">
      <dgm:prSet/>
      <dgm:spPr/>
      <dgm:t>
        <a:bodyPr/>
        <a:lstStyle/>
        <a:p>
          <a:endParaRPr lang="en-US"/>
        </a:p>
      </dgm:t>
    </dgm:pt>
    <dgm:pt modelId="{5C6F71B8-2345-405C-8775-F8072386B2FF}" type="sibTrans" cxnId="{74DA31BB-B4B0-4C09-8A4E-2112C80B920C}">
      <dgm:prSet/>
      <dgm:spPr/>
      <dgm:t>
        <a:bodyPr/>
        <a:lstStyle/>
        <a:p>
          <a:endParaRPr lang="en-US"/>
        </a:p>
      </dgm:t>
    </dgm:pt>
    <dgm:pt modelId="{E632CF03-D57C-4EE0-9B33-0D1F91BD3A6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Segmentation for efficiency</a:t>
          </a:r>
        </a:p>
      </dgm:t>
    </dgm:pt>
    <dgm:pt modelId="{FF8D078A-D173-404B-88E5-67875480B21B}" type="parTrans" cxnId="{40439E7C-61CE-4B36-ADA1-1E68017B5F3C}">
      <dgm:prSet/>
      <dgm:spPr/>
      <dgm:t>
        <a:bodyPr/>
        <a:lstStyle/>
        <a:p>
          <a:endParaRPr lang="en-US"/>
        </a:p>
      </dgm:t>
    </dgm:pt>
    <dgm:pt modelId="{90F52A45-7777-4F70-85DE-0D96851A3497}" type="sibTrans" cxnId="{40439E7C-61CE-4B36-ADA1-1E68017B5F3C}">
      <dgm:prSet/>
      <dgm:spPr/>
      <dgm:t>
        <a:bodyPr/>
        <a:lstStyle/>
        <a:p>
          <a:endParaRPr lang="en-US"/>
        </a:p>
      </dgm:t>
    </dgm:pt>
    <dgm:pt modelId="{3706FF65-3F34-482F-8AA6-4E9368FB35BF}" type="pres">
      <dgm:prSet presAssocID="{326D286D-E216-4155-A26E-165D3222EB9D}" presName="Name0" presStyleCnt="0">
        <dgm:presLayoutVars>
          <dgm:chMax/>
          <dgm:chPref/>
          <dgm:dir/>
          <dgm:animLvl val="lvl"/>
        </dgm:presLayoutVars>
      </dgm:prSet>
      <dgm:spPr/>
    </dgm:pt>
    <dgm:pt modelId="{B4302AE2-D199-4A16-9E40-A3AC373433D2}" type="pres">
      <dgm:prSet presAssocID="{E5877471-8900-47D1-96DE-1F8FB8A4F980}" presName="composite" presStyleCnt="0"/>
      <dgm:spPr/>
    </dgm:pt>
    <dgm:pt modelId="{ED0AB836-152A-4870-B4D9-7267BE5875ED}" type="pres">
      <dgm:prSet presAssocID="{E5877471-8900-47D1-96DE-1F8FB8A4F98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5B49CD5-8127-4930-A963-576E2965A56E}" type="pres">
      <dgm:prSet presAssocID="{E5877471-8900-47D1-96DE-1F8FB8A4F98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B58BB2F-CC45-45B6-A40B-C1F2E608F029}" type="pres">
      <dgm:prSet presAssocID="{E5877471-8900-47D1-96DE-1F8FB8A4F980}" presName="BalanceSpacing" presStyleCnt="0"/>
      <dgm:spPr/>
    </dgm:pt>
    <dgm:pt modelId="{56F8ECE3-D20A-439B-A1B6-E2F5CD5FB6E1}" type="pres">
      <dgm:prSet presAssocID="{E5877471-8900-47D1-96DE-1F8FB8A4F980}" presName="BalanceSpacing1" presStyleCnt="0"/>
      <dgm:spPr/>
    </dgm:pt>
    <dgm:pt modelId="{A5A5EEEF-E9E1-4CC3-A8EA-3F93737088C5}" type="pres">
      <dgm:prSet presAssocID="{BC387EEE-B45D-42D4-8A46-5A3D0EFB4ACB}" presName="Accent1Text" presStyleLbl="node1" presStyleIdx="1" presStyleCnt="6"/>
      <dgm:spPr/>
    </dgm:pt>
    <dgm:pt modelId="{B383FAC0-FF99-46B1-B00B-EE0F68D7118B}" type="pres">
      <dgm:prSet presAssocID="{BC387EEE-B45D-42D4-8A46-5A3D0EFB4ACB}" presName="spaceBetweenRectangles" presStyleCnt="0"/>
      <dgm:spPr/>
    </dgm:pt>
    <dgm:pt modelId="{7341A97C-7019-437B-99FD-04BDA770A46A}" type="pres">
      <dgm:prSet presAssocID="{331FDC34-1282-4276-8A23-9E9AC2E3F0D0}" presName="composite" presStyleCnt="0"/>
      <dgm:spPr/>
    </dgm:pt>
    <dgm:pt modelId="{EC9F3143-9558-427E-B8EF-F1EE1ED4D892}" type="pres">
      <dgm:prSet presAssocID="{331FDC34-1282-4276-8A23-9E9AC2E3F0D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63BBAD5-3D95-47FF-989F-581EF49F2EEB}" type="pres">
      <dgm:prSet presAssocID="{331FDC34-1282-4276-8A23-9E9AC2E3F0D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BE1D1C-2D84-4365-BD9C-F93AD07E2F24}" type="pres">
      <dgm:prSet presAssocID="{331FDC34-1282-4276-8A23-9E9AC2E3F0D0}" presName="BalanceSpacing" presStyleCnt="0"/>
      <dgm:spPr/>
    </dgm:pt>
    <dgm:pt modelId="{D861C3DB-9392-43B4-A18B-28ECB2037BC4}" type="pres">
      <dgm:prSet presAssocID="{331FDC34-1282-4276-8A23-9E9AC2E3F0D0}" presName="BalanceSpacing1" presStyleCnt="0"/>
      <dgm:spPr/>
    </dgm:pt>
    <dgm:pt modelId="{6B21BE08-5953-4778-86B2-C589F961FE07}" type="pres">
      <dgm:prSet presAssocID="{2D200A79-6464-4F47-9D4F-8071471440A4}" presName="Accent1Text" presStyleLbl="node1" presStyleIdx="3" presStyleCnt="6"/>
      <dgm:spPr/>
    </dgm:pt>
    <dgm:pt modelId="{289B6899-D87B-4E98-82DD-4840C41B2A24}" type="pres">
      <dgm:prSet presAssocID="{2D200A79-6464-4F47-9D4F-8071471440A4}" presName="spaceBetweenRectangles" presStyleCnt="0"/>
      <dgm:spPr/>
    </dgm:pt>
    <dgm:pt modelId="{4B5D80D9-AEF9-4013-A333-BA5A097AF9E4}" type="pres">
      <dgm:prSet presAssocID="{69101C2E-4357-4B07-9EFC-D56AA9EBF70B}" presName="composite" presStyleCnt="0"/>
      <dgm:spPr/>
    </dgm:pt>
    <dgm:pt modelId="{53A06DE9-D074-4CDB-A8DA-18683733C9EA}" type="pres">
      <dgm:prSet presAssocID="{69101C2E-4357-4B07-9EFC-D56AA9EBF70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C881F78-3A7D-42AB-BEFC-89F521BDCBE5}" type="pres">
      <dgm:prSet presAssocID="{69101C2E-4357-4B07-9EFC-D56AA9EBF70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760CAD-CE51-43FF-BFF6-233585D0747F}" type="pres">
      <dgm:prSet presAssocID="{69101C2E-4357-4B07-9EFC-D56AA9EBF70B}" presName="BalanceSpacing" presStyleCnt="0"/>
      <dgm:spPr/>
    </dgm:pt>
    <dgm:pt modelId="{E8BF523F-9D06-431A-8A84-DA81ECAFB395}" type="pres">
      <dgm:prSet presAssocID="{69101C2E-4357-4B07-9EFC-D56AA9EBF70B}" presName="BalanceSpacing1" presStyleCnt="0"/>
      <dgm:spPr/>
    </dgm:pt>
    <dgm:pt modelId="{042FAE59-96B1-4DF9-AEC9-7A9089574DD8}" type="pres">
      <dgm:prSet presAssocID="{5C6F71B8-2345-405C-8775-F8072386B2FF}" presName="Accent1Text" presStyleLbl="node1" presStyleIdx="5" presStyleCnt="6"/>
      <dgm:spPr/>
    </dgm:pt>
  </dgm:ptLst>
  <dgm:cxnLst>
    <dgm:cxn modelId="{1BA4A50A-006F-43D1-9806-41DDCBFD9BEF}" srcId="{326D286D-E216-4155-A26E-165D3222EB9D}" destId="{331FDC34-1282-4276-8A23-9E9AC2E3F0D0}" srcOrd="1" destOrd="0" parTransId="{B2688D96-DA0C-4D3D-9EAC-D2ABFB808C0F}" sibTransId="{2D200A79-6464-4F47-9D4F-8071471440A4}"/>
    <dgm:cxn modelId="{7DD64013-109C-4070-B9A5-D4ADD597E59D}" type="presOf" srcId="{326D286D-E216-4155-A26E-165D3222EB9D}" destId="{3706FF65-3F34-482F-8AA6-4E9368FB35BF}" srcOrd="0" destOrd="0" presId="urn:microsoft.com/office/officeart/2008/layout/AlternatingHexagons"/>
    <dgm:cxn modelId="{CCA50224-1E71-41F1-A593-204DEEA437F7}" type="presOf" srcId="{70C109A7-5CCB-4186-8588-E5F0910F002E}" destId="{763BBAD5-3D95-47FF-989F-581EF49F2EEB}" srcOrd="0" destOrd="0" presId="urn:microsoft.com/office/officeart/2008/layout/AlternatingHexagons"/>
    <dgm:cxn modelId="{7D88E73C-B8A3-4642-922E-ABBF7B692E48}" type="presOf" srcId="{331FDC34-1282-4276-8A23-9E9AC2E3F0D0}" destId="{EC9F3143-9558-427E-B8EF-F1EE1ED4D892}" srcOrd="0" destOrd="0" presId="urn:microsoft.com/office/officeart/2008/layout/AlternatingHexagons"/>
    <dgm:cxn modelId="{11BBBC3D-D23A-42DD-93F8-99E33CA7659C}" type="presOf" srcId="{BC387EEE-B45D-42D4-8A46-5A3D0EFB4ACB}" destId="{A5A5EEEF-E9E1-4CC3-A8EA-3F93737088C5}" srcOrd="0" destOrd="0" presId="urn:microsoft.com/office/officeart/2008/layout/AlternatingHexagons"/>
    <dgm:cxn modelId="{D3119240-A688-4E9B-B212-829415C1D050}" type="presOf" srcId="{DC24C3F4-DACE-431A-94D1-FF079B144AD9}" destId="{E5B49CD5-8127-4930-A963-576E2965A56E}" srcOrd="0" destOrd="0" presId="urn:microsoft.com/office/officeart/2008/layout/AlternatingHexagons"/>
    <dgm:cxn modelId="{0F73DE72-9CFE-4EFF-B8C1-55CBB3019135}" type="presOf" srcId="{E5877471-8900-47D1-96DE-1F8FB8A4F980}" destId="{ED0AB836-152A-4870-B4D9-7267BE5875ED}" srcOrd="0" destOrd="0" presId="urn:microsoft.com/office/officeart/2008/layout/AlternatingHexagons"/>
    <dgm:cxn modelId="{40439E7C-61CE-4B36-ADA1-1E68017B5F3C}" srcId="{69101C2E-4357-4B07-9EFC-D56AA9EBF70B}" destId="{E632CF03-D57C-4EE0-9B33-0D1F91BD3A63}" srcOrd="0" destOrd="0" parTransId="{FF8D078A-D173-404B-88E5-67875480B21B}" sibTransId="{90F52A45-7777-4F70-85DE-0D96851A3497}"/>
    <dgm:cxn modelId="{0F33C27E-C9F4-4C1B-A7BC-856FD90F1529}" type="presOf" srcId="{69101C2E-4357-4B07-9EFC-D56AA9EBF70B}" destId="{53A06DE9-D074-4CDB-A8DA-18683733C9EA}" srcOrd="0" destOrd="0" presId="urn:microsoft.com/office/officeart/2008/layout/AlternatingHexagons"/>
    <dgm:cxn modelId="{28A6E79E-2EA9-433C-994C-57F63B2CB371}" srcId="{E5877471-8900-47D1-96DE-1F8FB8A4F980}" destId="{DC24C3F4-DACE-431A-94D1-FF079B144AD9}" srcOrd="0" destOrd="0" parTransId="{53F538B3-013E-490B-B473-2420F2C2BF81}" sibTransId="{01938DF2-96A5-49AC-9954-BF9B57B71C12}"/>
    <dgm:cxn modelId="{4925ACAD-87EB-4758-9451-BABDB418B246}" srcId="{331FDC34-1282-4276-8A23-9E9AC2E3F0D0}" destId="{70C109A7-5CCB-4186-8588-E5F0910F002E}" srcOrd="0" destOrd="0" parTransId="{9162D140-B2C7-4AF6-9421-7A0669E686F7}" sibTransId="{42F49FC2-F918-4334-88CD-D0342C9ABD8B}"/>
    <dgm:cxn modelId="{74DA31BB-B4B0-4C09-8A4E-2112C80B920C}" srcId="{326D286D-E216-4155-A26E-165D3222EB9D}" destId="{69101C2E-4357-4B07-9EFC-D56AA9EBF70B}" srcOrd="2" destOrd="0" parTransId="{C356462F-A2E9-4F6A-A0F4-634782113201}" sibTransId="{5C6F71B8-2345-405C-8775-F8072386B2FF}"/>
    <dgm:cxn modelId="{55C28DC0-D592-426C-9435-0598C8348F20}" type="presOf" srcId="{E632CF03-D57C-4EE0-9B33-0D1F91BD3A63}" destId="{4C881F78-3A7D-42AB-BEFC-89F521BDCBE5}" srcOrd="0" destOrd="0" presId="urn:microsoft.com/office/officeart/2008/layout/AlternatingHexagons"/>
    <dgm:cxn modelId="{4419B7DD-804C-48F8-A07B-006A604BDBC3}" type="presOf" srcId="{2D200A79-6464-4F47-9D4F-8071471440A4}" destId="{6B21BE08-5953-4778-86B2-C589F961FE07}" srcOrd="0" destOrd="0" presId="urn:microsoft.com/office/officeart/2008/layout/AlternatingHexagons"/>
    <dgm:cxn modelId="{AC0744F1-F245-4AF0-B32C-11ACF0B36487}" type="presOf" srcId="{5C6F71B8-2345-405C-8775-F8072386B2FF}" destId="{042FAE59-96B1-4DF9-AEC9-7A9089574DD8}" srcOrd="0" destOrd="0" presId="urn:microsoft.com/office/officeart/2008/layout/AlternatingHexagons"/>
    <dgm:cxn modelId="{A629F9FD-E28F-40E9-ADC7-97B90C3DABDB}" srcId="{326D286D-E216-4155-A26E-165D3222EB9D}" destId="{E5877471-8900-47D1-96DE-1F8FB8A4F980}" srcOrd="0" destOrd="0" parTransId="{41A4C7F3-82BD-4DEE-9B85-6EB6444239C5}" sibTransId="{BC387EEE-B45D-42D4-8A46-5A3D0EFB4ACB}"/>
    <dgm:cxn modelId="{DE5C3CBB-EAA6-471A-A9F2-8C7542FF18BA}" type="presParOf" srcId="{3706FF65-3F34-482F-8AA6-4E9368FB35BF}" destId="{B4302AE2-D199-4A16-9E40-A3AC373433D2}" srcOrd="0" destOrd="0" presId="urn:microsoft.com/office/officeart/2008/layout/AlternatingHexagons"/>
    <dgm:cxn modelId="{C57680C0-1241-44E3-BD86-F51CE2E4E08F}" type="presParOf" srcId="{B4302AE2-D199-4A16-9E40-A3AC373433D2}" destId="{ED0AB836-152A-4870-B4D9-7267BE5875ED}" srcOrd="0" destOrd="0" presId="urn:microsoft.com/office/officeart/2008/layout/AlternatingHexagons"/>
    <dgm:cxn modelId="{66C63B07-CAA2-4CC3-BCBC-57C2A8B43D01}" type="presParOf" srcId="{B4302AE2-D199-4A16-9E40-A3AC373433D2}" destId="{E5B49CD5-8127-4930-A963-576E2965A56E}" srcOrd="1" destOrd="0" presId="urn:microsoft.com/office/officeart/2008/layout/AlternatingHexagons"/>
    <dgm:cxn modelId="{29135E30-E8AF-4145-A863-28A7E7F0C3C0}" type="presParOf" srcId="{B4302AE2-D199-4A16-9E40-A3AC373433D2}" destId="{BB58BB2F-CC45-45B6-A40B-C1F2E608F029}" srcOrd="2" destOrd="0" presId="urn:microsoft.com/office/officeart/2008/layout/AlternatingHexagons"/>
    <dgm:cxn modelId="{69455C9F-8981-4148-BA17-5191BD139989}" type="presParOf" srcId="{B4302AE2-D199-4A16-9E40-A3AC373433D2}" destId="{56F8ECE3-D20A-439B-A1B6-E2F5CD5FB6E1}" srcOrd="3" destOrd="0" presId="urn:microsoft.com/office/officeart/2008/layout/AlternatingHexagons"/>
    <dgm:cxn modelId="{4FE11F63-46B2-448C-B667-4AABDA2F0F3F}" type="presParOf" srcId="{B4302AE2-D199-4A16-9E40-A3AC373433D2}" destId="{A5A5EEEF-E9E1-4CC3-A8EA-3F93737088C5}" srcOrd="4" destOrd="0" presId="urn:microsoft.com/office/officeart/2008/layout/AlternatingHexagons"/>
    <dgm:cxn modelId="{916B8C73-5C69-47A3-B99D-60AA32DF98CC}" type="presParOf" srcId="{3706FF65-3F34-482F-8AA6-4E9368FB35BF}" destId="{B383FAC0-FF99-46B1-B00B-EE0F68D7118B}" srcOrd="1" destOrd="0" presId="urn:microsoft.com/office/officeart/2008/layout/AlternatingHexagons"/>
    <dgm:cxn modelId="{F1FDF992-4272-49E2-853C-2EAAF4B319B2}" type="presParOf" srcId="{3706FF65-3F34-482F-8AA6-4E9368FB35BF}" destId="{7341A97C-7019-437B-99FD-04BDA770A46A}" srcOrd="2" destOrd="0" presId="urn:microsoft.com/office/officeart/2008/layout/AlternatingHexagons"/>
    <dgm:cxn modelId="{E377C6A4-F7B6-4184-9D33-897928E077F4}" type="presParOf" srcId="{7341A97C-7019-437B-99FD-04BDA770A46A}" destId="{EC9F3143-9558-427E-B8EF-F1EE1ED4D892}" srcOrd="0" destOrd="0" presId="urn:microsoft.com/office/officeart/2008/layout/AlternatingHexagons"/>
    <dgm:cxn modelId="{E643673A-4106-4CA1-899C-DB393A61603D}" type="presParOf" srcId="{7341A97C-7019-437B-99FD-04BDA770A46A}" destId="{763BBAD5-3D95-47FF-989F-581EF49F2EEB}" srcOrd="1" destOrd="0" presId="urn:microsoft.com/office/officeart/2008/layout/AlternatingHexagons"/>
    <dgm:cxn modelId="{AEBBDC82-1939-4C40-BEA7-68B90421C2DD}" type="presParOf" srcId="{7341A97C-7019-437B-99FD-04BDA770A46A}" destId="{F0BE1D1C-2D84-4365-BD9C-F93AD07E2F24}" srcOrd="2" destOrd="0" presId="urn:microsoft.com/office/officeart/2008/layout/AlternatingHexagons"/>
    <dgm:cxn modelId="{6B619EFF-5636-4C80-B921-8F9A6CF15144}" type="presParOf" srcId="{7341A97C-7019-437B-99FD-04BDA770A46A}" destId="{D861C3DB-9392-43B4-A18B-28ECB2037BC4}" srcOrd="3" destOrd="0" presId="urn:microsoft.com/office/officeart/2008/layout/AlternatingHexagons"/>
    <dgm:cxn modelId="{3DB114FC-3BCB-4A7C-9C63-ADC2091597F9}" type="presParOf" srcId="{7341A97C-7019-437B-99FD-04BDA770A46A}" destId="{6B21BE08-5953-4778-86B2-C589F961FE07}" srcOrd="4" destOrd="0" presId="urn:microsoft.com/office/officeart/2008/layout/AlternatingHexagons"/>
    <dgm:cxn modelId="{88712AE5-8895-485D-A011-14E99CDFFD66}" type="presParOf" srcId="{3706FF65-3F34-482F-8AA6-4E9368FB35BF}" destId="{289B6899-D87B-4E98-82DD-4840C41B2A24}" srcOrd="3" destOrd="0" presId="urn:microsoft.com/office/officeart/2008/layout/AlternatingHexagons"/>
    <dgm:cxn modelId="{21D4DE2B-B194-409B-AAE0-C73D0C6AED4E}" type="presParOf" srcId="{3706FF65-3F34-482F-8AA6-4E9368FB35BF}" destId="{4B5D80D9-AEF9-4013-A333-BA5A097AF9E4}" srcOrd="4" destOrd="0" presId="urn:microsoft.com/office/officeart/2008/layout/AlternatingHexagons"/>
    <dgm:cxn modelId="{04F5772D-185B-441E-A8C5-1E30933080A4}" type="presParOf" srcId="{4B5D80D9-AEF9-4013-A333-BA5A097AF9E4}" destId="{53A06DE9-D074-4CDB-A8DA-18683733C9EA}" srcOrd="0" destOrd="0" presId="urn:microsoft.com/office/officeart/2008/layout/AlternatingHexagons"/>
    <dgm:cxn modelId="{ED6DFAF8-4A3D-44D5-82AD-3ABA7CD368F2}" type="presParOf" srcId="{4B5D80D9-AEF9-4013-A333-BA5A097AF9E4}" destId="{4C881F78-3A7D-42AB-BEFC-89F521BDCBE5}" srcOrd="1" destOrd="0" presId="urn:microsoft.com/office/officeart/2008/layout/AlternatingHexagons"/>
    <dgm:cxn modelId="{D3B6319E-34E5-4407-BB58-C408545A1368}" type="presParOf" srcId="{4B5D80D9-AEF9-4013-A333-BA5A097AF9E4}" destId="{23760CAD-CE51-43FF-BFF6-233585D0747F}" srcOrd="2" destOrd="0" presId="urn:microsoft.com/office/officeart/2008/layout/AlternatingHexagons"/>
    <dgm:cxn modelId="{44227CF0-222C-42E3-A985-A33BF385A579}" type="presParOf" srcId="{4B5D80D9-AEF9-4013-A333-BA5A097AF9E4}" destId="{E8BF523F-9D06-431A-8A84-DA81ECAFB395}" srcOrd="3" destOrd="0" presId="urn:microsoft.com/office/officeart/2008/layout/AlternatingHexagons"/>
    <dgm:cxn modelId="{4DBF34F3-9EA2-4468-B572-2D6282421358}" type="presParOf" srcId="{4B5D80D9-AEF9-4013-A333-BA5A097AF9E4}" destId="{042FAE59-96B1-4DF9-AEC9-7A9089574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AB836-152A-4870-B4D9-7267BE5875ED}">
      <dsp:nvSpPr>
        <dsp:cNvPr id="0" name=""/>
        <dsp:cNvSpPr/>
      </dsp:nvSpPr>
      <dsp:spPr>
        <a:xfrm rot="5400000">
          <a:off x="2309569" y="90837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Visibility</a:t>
          </a:r>
        </a:p>
      </dsp:txBody>
      <dsp:txXfrm rot="-5400000">
        <a:off x="2588501" y="217155"/>
        <a:ext cx="832797" cy="957239"/>
      </dsp:txXfrm>
    </dsp:sp>
    <dsp:sp modelId="{E5B49CD5-8127-4930-A963-576E2965A56E}">
      <dsp:nvSpPr>
        <dsp:cNvPr id="0" name=""/>
        <dsp:cNvSpPr/>
      </dsp:nvSpPr>
      <dsp:spPr>
        <a:xfrm>
          <a:off x="3646551" y="278576"/>
          <a:ext cx="1551978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Understanding UE and subscriber network use</a:t>
          </a:r>
        </a:p>
      </dsp:txBody>
      <dsp:txXfrm>
        <a:off x="3646551" y="278576"/>
        <a:ext cx="1551978" cy="834396"/>
      </dsp:txXfrm>
    </dsp:sp>
    <dsp:sp modelId="{A5A5EEEF-E9E1-4CC3-A8EA-3F93737088C5}">
      <dsp:nvSpPr>
        <dsp:cNvPr id="0" name=""/>
        <dsp:cNvSpPr/>
      </dsp:nvSpPr>
      <dsp:spPr>
        <a:xfrm rot="5400000">
          <a:off x="1002903" y="90837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81835" y="217155"/>
        <a:ext cx="832797" cy="957239"/>
      </dsp:txXfrm>
    </dsp:sp>
    <dsp:sp modelId="{EC9F3143-9558-427E-B8EF-F1EE1ED4D892}">
      <dsp:nvSpPr>
        <dsp:cNvPr id="0" name=""/>
        <dsp:cNvSpPr/>
      </dsp:nvSpPr>
      <dsp:spPr>
        <a:xfrm rot="5400000">
          <a:off x="1653733" y="1271230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Threat Prevention</a:t>
          </a:r>
        </a:p>
      </dsp:txBody>
      <dsp:txXfrm rot="-5400000">
        <a:off x="1932665" y="1397548"/>
        <a:ext cx="832797" cy="957239"/>
      </dsp:txXfrm>
    </dsp:sp>
    <dsp:sp modelId="{763BBAD5-3D95-47FF-989F-581EF49F2EEB}">
      <dsp:nvSpPr>
        <dsp:cNvPr id="0" name=""/>
        <dsp:cNvSpPr/>
      </dsp:nvSpPr>
      <dsp:spPr>
        <a:xfrm>
          <a:off x="192148" y="1458970"/>
          <a:ext cx="1501914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Role-Based Access Control</a:t>
          </a:r>
        </a:p>
      </dsp:txBody>
      <dsp:txXfrm>
        <a:off x="192148" y="1458970"/>
        <a:ext cx="1501914" cy="834396"/>
      </dsp:txXfrm>
    </dsp:sp>
    <dsp:sp modelId="{6B21BE08-5953-4778-86B2-C589F961FE07}">
      <dsp:nvSpPr>
        <dsp:cNvPr id="0" name=""/>
        <dsp:cNvSpPr/>
      </dsp:nvSpPr>
      <dsp:spPr>
        <a:xfrm rot="5400000">
          <a:off x="2960399" y="1271230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39331" y="1397548"/>
        <a:ext cx="832797" cy="957239"/>
      </dsp:txXfrm>
    </dsp:sp>
    <dsp:sp modelId="{53A06DE9-D074-4CDB-A8DA-18683733C9EA}">
      <dsp:nvSpPr>
        <dsp:cNvPr id="0" name=""/>
        <dsp:cNvSpPr/>
      </dsp:nvSpPr>
      <dsp:spPr>
        <a:xfrm rot="5400000">
          <a:off x="2309569" y="2451624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Network Performance</a:t>
          </a:r>
        </a:p>
      </dsp:txBody>
      <dsp:txXfrm rot="-5400000">
        <a:off x="2588501" y="2577942"/>
        <a:ext cx="832797" cy="957239"/>
      </dsp:txXfrm>
    </dsp:sp>
    <dsp:sp modelId="{4C881F78-3A7D-42AB-BEFC-89F521BDCBE5}">
      <dsp:nvSpPr>
        <dsp:cNvPr id="0" name=""/>
        <dsp:cNvSpPr/>
      </dsp:nvSpPr>
      <dsp:spPr>
        <a:xfrm>
          <a:off x="3646551" y="2639363"/>
          <a:ext cx="1551978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Segmentation for efficiency</a:t>
          </a:r>
        </a:p>
      </dsp:txBody>
      <dsp:txXfrm>
        <a:off x="3646551" y="2639363"/>
        <a:ext cx="1551978" cy="834396"/>
      </dsp:txXfrm>
    </dsp:sp>
    <dsp:sp modelId="{042FAE59-96B1-4DF9-AEC9-7A9089574DD8}">
      <dsp:nvSpPr>
        <dsp:cNvPr id="0" name=""/>
        <dsp:cNvSpPr/>
      </dsp:nvSpPr>
      <dsp:spPr>
        <a:xfrm rot="5400000">
          <a:off x="1002903" y="2451624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81835" y="2577942"/>
        <a:ext cx="832797" cy="957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Network Access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Network Access Security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Focused on securing User Equipment (UE) access to the network.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Includes authentication and access services to 3GPP and non-3GPP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Access Control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 Protects 5G network from attacks and unauthorized use by focusing UEs.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Defends the perimeter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is proactive security.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Definitions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Focus Areas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136879C-F326-42CF-9BF2-3FAD01C56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44439"/>
              </p:ext>
            </p:extLst>
          </p:nvPr>
        </p:nvGraphicFramePr>
        <p:xfrm>
          <a:off x="1991832" y="1013901"/>
          <a:ext cx="5390678" cy="37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Network Access Control as Part of Network Access Security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Putting It in Place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Inventory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Endpoints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How and where devices access the 5G network?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Maintain Zero-Trust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Individuals only have access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needed to do job.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099260"/>
            <a:ext cx="1956388" cy="12182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Manage Authentication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Utilize tight encryption and security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policies.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Update 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Review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access, privileges, and permissions routinely.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BA7CD2-5098-4EB8-9192-201D9CFF4502}"/>
              </a:ext>
            </a:extLst>
          </p:cNvPr>
          <p:cNvGrpSpPr/>
          <p:nvPr/>
        </p:nvGrpSpPr>
        <p:grpSpPr>
          <a:xfrm>
            <a:off x="658855" y="1656300"/>
            <a:ext cx="528637" cy="479425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41" name="Freeform 394">
              <a:extLst>
                <a:ext uri="{FF2B5EF4-FFF2-40B4-BE49-F238E27FC236}">
                  <a16:creationId xmlns:a16="http://schemas.microsoft.com/office/drawing/2014/main" id="{DA034C4D-408F-4CC0-8D69-B7B0CE87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DDA99A90-C0CE-4D15-BE61-BECFE2FB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46">
            <a:extLst>
              <a:ext uri="{FF2B5EF4-FFF2-40B4-BE49-F238E27FC236}">
                <a16:creationId xmlns:a16="http://schemas.microsoft.com/office/drawing/2014/main" id="{F92ED690-07D5-4E27-A33A-E14B903D8FB2}"/>
              </a:ext>
            </a:extLst>
          </p:cNvPr>
          <p:cNvSpPr>
            <a:spLocks noEditPoints="1"/>
          </p:cNvSpPr>
          <p:nvPr/>
        </p:nvSpPr>
        <p:spPr bwMode="auto">
          <a:xfrm>
            <a:off x="758133" y="3344336"/>
            <a:ext cx="354013" cy="585787"/>
          </a:xfrm>
          <a:custGeom>
            <a:avLst/>
            <a:gdLst>
              <a:gd name="T0" fmla="*/ 370 w 2011"/>
              <a:gd name="T1" fmla="*/ 2996 h 3327"/>
              <a:gd name="T2" fmla="*/ 420 w 2011"/>
              <a:gd name="T3" fmla="*/ 3165 h 3327"/>
              <a:gd name="T4" fmla="*/ 1113 w 2011"/>
              <a:gd name="T5" fmla="*/ 3169 h 3327"/>
              <a:gd name="T6" fmla="*/ 1181 w 2011"/>
              <a:gd name="T7" fmla="*/ 3050 h 3327"/>
              <a:gd name="T8" fmla="*/ 1072 w 2011"/>
              <a:gd name="T9" fmla="*/ 2914 h 3327"/>
              <a:gd name="T10" fmla="*/ 308 w 2011"/>
              <a:gd name="T11" fmla="*/ 2426 h 3327"/>
              <a:gd name="T12" fmla="*/ 257 w 2011"/>
              <a:gd name="T13" fmla="*/ 2619 h 3327"/>
              <a:gd name="T14" fmla="*/ 420 w 2011"/>
              <a:gd name="T15" fmla="*/ 2733 h 3327"/>
              <a:gd name="T16" fmla="*/ 1210 w 2011"/>
              <a:gd name="T17" fmla="*/ 2646 h 3327"/>
              <a:gd name="T18" fmla="*/ 1192 w 2011"/>
              <a:gd name="T19" fmla="*/ 2447 h 3327"/>
              <a:gd name="T20" fmla="*/ 383 w 2011"/>
              <a:gd name="T21" fmla="*/ 1757 h 3327"/>
              <a:gd name="T22" fmla="*/ 165 w 2011"/>
              <a:gd name="T23" fmla="*/ 1889 h 3327"/>
              <a:gd name="T24" fmla="*/ 185 w 2011"/>
              <a:gd name="T25" fmla="*/ 2146 h 3327"/>
              <a:gd name="T26" fmla="*/ 1119 w 2011"/>
              <a:gd name="T27" fmla="*/ 2246 h 3327"/>
              <a:gd name="T28" fmla="*/ 1334 w 2011"/>
              <a:gd name="T29" fmla="*/ 2114 h 3327"/>
              <a:gd name="T30" fmla="*/ 1349 w 2011"/>
              <a:gd name="T31" fmla="*/ 1923 h 3327"/>
              <a:gd name="T32" fmla="*/ 1157 w 2011"/>
              <a:gd name="T33" fmla="*/ 1760 h 3327"/>
              <a:gd name="T34" fmla="*/ 1685 w 2011"/>
              <a:gd name="T35" fmla="*/ 1800 h 3327"/>
              <a:gd name="T36" fmla="*/ 1670 w 2011"/>
              <a:gd name="T37" fmla="*/ 2458 h 3327"/>
              <a:gd name="T38" fmla="*/ 340 w 2011"/>
              <a:gd name="T39" fmla="*/ 1185 h 3327"/>
              <a:gd name="T40" fmla="*/ 161 w 2011"/>
              <a:gd name="T41" fmla="*/ 1302 h 3327"/>
              <a:gd name="T42" fmla="*/ 177 w 2011"/>
              <a:gd name="T43" fmla="*/ 1530 h 3327"/>
              <a:gd name="T44" fmla="*/ 913 w 2011"/>
              <a:gd name="T45" fmla="*/ 1619 h 3327"/>
              <a:gd name="T46" fmla="*/ 1091 w 2011"/>
              <a:gd name="T47" fmla="*/ 1501 h 3327"/>
              <a:gd name="T48" fmla="*/ 1076 w 2011"/>
              <a:gd name="T49" fmla="*/ 1273 h 3327"/>
              <a:gd name="T50" fmla="*/ 340 w 2011"/>
              <a:gd name="T51" fmla="*/ 1185 h 3327"/>
              <a:gd name="T52" fmla="*/ 1252 w 2011"/>
              <a:gd name="T53" fmla="*/ 1402 h 3327"/>
              <a:gd name="T54" fmla="*/ 1224 w 2011"/>
              <a:gd name="T55" fmla="*/ 1635 h 3327"/>
              <a:gd name="T56" fmla="*/ 1441 w 2011"/>
              <a:gd name="T57" fmla="*/ 1796 h 3327"/>
              <a:gd name="T58" fmla="*/ 1499 w 2011"/>
              <a:gd name="T59" fmla="*/ 2036 h 3327"/>
              <a:gd name="T60" fmla="*/ 1397 w 2011"/>
              <a:gd name="T61" fmla="*/ 2263 h 3327"/>
              <a:gd name="T62" fmla="*/ 1349 w 2011"/>
              <a:gd name="T63" fmla="*/ 2443 h 3327"/>
              <a:gd name="T64" fmla="*/ 1330 w 2011"/>
              <a:gd name="T65" fmla="*/ 2712 h 3327"/>
              <a:gd name="T66" fmla="*/ 1279 w 2011"/>
              <a:gd name="T67" fmla="*/ 2907 h 3327"/>
              <a:gd name="T68" fmla="*/ 1446 w 2011"/>
              <a:gd name="T69" fmla="*/ 2719 h 3327"/>
              <a:gd name="T70" fmla="*/ 1560 w 2011"/>
              <a:gd name="T71" fmla="*/ 2238 h 3327"/>
              <a:gd name="T72" fmla="*/ 1524 w 2011"/>
              <a:gd name="T73" fmla="*/ 1680 h 3327"/>
              <a:gd name="T74" fmla="*/ 1388 w 2011"/>
              <a:gd name="T75" fmla="*/ 1336 h 3327"/>
              <a:gd name="T76" fmla="*/ 1174 w 2011"/>
              <a:gd name="T77" fmla="*/ 1175 h 3327"/>
              <a:gd name="T78" fmla="*/ 658 w 2011"/>
              <a:gd name="T79" fmla="*/ 229 h 3327"/>
              <a:gd name="T80" fmla="*/ 571 w 2011"/>
              <a:gd name="T81" fmla="*/ 1047 h 3327"/>
              <a:gd name="T82" fmla="*/ 1139 w 2011"/>
              <a:gd name="T83" fmla="*/ 1138 h 3327"/>
              <a:gd name="T84" fmla="*/ 1105 w 2011"/>
              <a:gd name="T85" fmla="*/ 258 h 3327"/>
              <a:gd name="T86" fmla="*/ 869 w 2011"/>
              <a:gd name="T87" fmla="*/ 138 h 3327"/>
              <a:gd name="T88" fmla="*/ 1142 w 2011"/>
              <a:gd name="T89" fmla="*/ 98 h 3327"/>
              <a:gd name="T90" fmla="*/ 1303 w 2011"/>
              <a:gd name="T91" fmla="*/ 395 h 3327"/>
              <a:gd name="T92" fmla="*/ 1487 w 2011"/>
              <a:gd name="T93" fmla="*/ 1236 h 3327"/>
              <a:gd name="T94" fmla="*/ 1474 w 2011"/>
              <a:gd name="T95" fmla="*/ 2943 h 3327"/>
              <a:gd name="T96" fmla="*/ 1277 w 2011"/>
              <a:gd name="T97" fmla="*/ 3196 h 3327"/>
              <a:gd name="T98" fmla="*/ 1042 w 2011"/>
              <a:gd name="T99" fmla="*/ 3327 h 3327"/>
              <a:gd name="T100" fmla="*/ 289 w 2011"/>
              <a:gd name="T101" fmla="*/ 3232 h 3327"/>
              <a:gd name="T102" fmla="*/ 232 w 2011"/>
              <a:gd name="T103" fmla="*/ 2974 h 3327"/>
              <a:gd name="T104" fmla="*/ 205 w 2011"/>
              <a:gd name="T105" fmla="*/ 2783 h 3327"/>
              <a:gd name="T106" fmla="*/ 111 w 2011"/>
              <a:gd name="T107" fmla="*/ 2515 h 3327"/>
              <a:gd name="T108" fmla="*/ 127 w 2011"/>
              <a:gd name="T109" fmla="*/ 2286 h 3327"/>
              <a:gd name="T110" fmla="*/ 0 w 2011"/>
              <a:gd name="T111" fmla="*/ 2002 h 3327"/>
              <a:gd name="T112" fmla="*/ 119 w 2011"/>
              <a:gd name="T113" fmla="*/ 1726 h 3327"/>
              <a:gd name="T114" fmla="*/ 10 w 2011"/>
              <a:gd name="T115" fmla="*/ 1491 h 3327"/>
              <a:gd name="T116" fmla="*/ 71 w 2011"/>
              <a:gd name="T117" fmla="*/ 1185 h 3327"/>
              <a:gd name="T118" fmla="*/ 340 w 2011"/>
              <a:gd name="T119" fmla="*/ 1046 h 3327"/>
              <a:gd name="T120" fmla="*/ 501 w 2011"/>
              <a:gd name="T121" fmla="*/ 208 h 3327"/>
              <a:gd name="T122" fmla="*/ 768 w 2011"/>
              <a:gd name="T123" fmla="*/ 13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11" h="3327">
                <a:moveTo>
                  <a:pt x="498" y="2911"/>
                </a:moveTo>
                <a:lnTo>
                  <a:pt x="469" y="2914"/>
                </a:lnTo>
                <a:lnTo>
                  <a:pt x="443" y="2923"/>
                </a:lnTo>
                <a:lnTo>
                  <a:pt x="420" y="2935"/>
                </a:lnTo>
                <a:lnTo>
                  <a:pt x="399" y="2952"/>
                </a:lnTo>
                <a:lnTo>
                  <a:pt x="383" y="2973"/>
                </a:lnTo>
                <a:lnTo>
                  <a:pt x="370" y="2996"/>
                </a:lnTo>
                <a:lnTo>
                  <a:pt x="362" y="3022"/>
                </a:lnTo>
                <a:lnTo>
                  <a:pt x="359" y="3050"/>
                </a:lnTo>
                <a:lnTo>
                  <a:pt x="362" y="3078"/>
                </a:lnTo>
                <a:lnTo>
                  <a:pt x="370" y="3105"/>
                </a:lnTo>
                <a:lnTo>
                  <a:pt x="383" y="3128"/>
                </a:lnTo>
                <a:lnTo>
                  <a:pt x="399" y="3148"/>
                </a:lnTo>
                <a:lnTo>
                  <a:pt x="420" y="3165"/>
                </a:lnTo>
                <a:lnTo>
                  <a:pt x="443" y="3178"/>
                </a:lnTo>
                <a:lnTo>
                  <a:pt x="469" y="3186"/>
                </a:lnTo>
                <a:lnTo>
                  <a:pt x="498" y="3189"/>
                </a:lnTo>
                <a:lnTo>
                  <a:pt x="1042" y="3189"/>
                </a:lnTo>
                <a:lnTo>
                  <a:pt x="1067" y="3187"/>
                </a:lnTo>
                <a:lnTo>
                  <a:pt x="1091" y="3180"/>
                </a:lnTo>
                <a:lnTo>
                  <a:pt x="1113" y="3169"/>
                </a:lnTo>
                <a:lnTo>
                  <a:pt x="1132" y="3156"/>
                </a:lnTo>
                <a:lnTo>
                  <a:pt x="1149" y="3138"/>
                </a:lnTo>
                <a:lnTo>
                  <a:pt x="1163" y="3118"/>
                </a:lnTo>
                <a:lnTo>
                  <a:pt x="1173" y="3097"/>
                </a:lnTo>
                <a:lnTo>
                  <a:pt x="1179" y="3074"/>
                </a:lnTo>
                <a:lnTo>
                  <a:pt x="1181" y="3050"/>
                </a:lnTo>
                <a:lnTo>
                  <a:pt x="1181" y="3050"/>
                </a:lnTo>
                <a:lnTo>
                  <a:pt x="1178" y="3025"/>
                </a:lnTo>
                <a:lnTo>
                  <a:pt x="1172" y="3001"/>
                </a:lnTo>
                <a:lnTo>
                  <a:pt x="1162" y="2979"/>
                </a:lnTo>
                <a:lnTo>
                  <a:pt x="1145" y="2957"/>
                </a:lnTo>
                <a:lnTo>
                  <a:pt x="1124" y="2938"/>
                </a:lnTo>
                <a:lnTo>
                  <a:pt x="1099" y="2924"/>
                </a:lnTo>
                <a:lnTo>
                  <a:pt x="1072" y="2914"/>
                </a:lnTo>
                <a:lnTo>
                  <a:pt x="1042" y="2911"/>
                </a:lnTo>
                <a:lnTo>
                  <a:pt x="498" y="2911"/>
                </a:lnTo>
                <a:close/>
                <a:moveTo>
                  <a:pt x="420" y="2384"/>
                </a:moveTo>
                <a:lnTo>
                  <a:pt x="389" y="2387"/>
                </a:lnTo>
                <a:lnTo>
                  <a:pt x="360" y="2395"/>
                </a:lnTo>
                <a:lnTo>
                  <a:pt x="332" y="2408"/>
                </a:lnTo>
                <a:lnTo>
                  <a:pt x="308" y="2426"/>
                </a:lnTo>
                <a:lnTo>
                  <a:pt x="288" y="2447"/>
                </a:lnTo>
                <a:lnTo>
                  <a:pt x="270" y="2471"/>
                </a:lnTo>
                <a:lnTo>
                  <a:pt x="257" y="2498"/>
                </a:lnTo>
                <a:lnTo>
                  <a:pt x="249" y="2527"/>
                </a:lnTo>
                <a:lnTo>
                  <a:pt x="246" y="2558"/>
                </a:lnTo>
                <a:lnTo>
                  <a:pt x="249" y="2590"/>
                </a:lnTo>
                <a:lnTo>
                  <a:pt x="257" y="2619"/>
                </a:lnTo>
                <a:lnTo>
                  <a:pt x="270" y="2646"/>
                </a:lnTo>
                <a:lnTo>
                  <a:pt x="288" y="2670"/>
                </a:lnTo>
                <a:lnTo>
                  <a:pt x="308" y="2692"/>
                </a:lnTo>
                <a:lnTo>
                  <a:pt x="332" y="2709"/>
                </a:lnTo>
                <a:lnTo>
                  <a:pt x="360" y="2721"/>
                </a:lnTo>
                <a:lnTo>
                  <a:pt x="389" y="2730"/>
                </a:lnTo>
                <a:lnTo>
                  <a:pt x="420" y="2733"/>
                </a:lnTo>
                <a:lnTo>
                  <a:pt x="1059" y="2733"/>
                </a:lnTo>
                <a:lnTo>
                  <a:pt x="1090" y="2730"/>
                </a:lnTo>
                <a:lnTo>
                  <a:pt x="1120" y="2721"/>
                </a:lnTo>
                <a:lnTo>
                  <a:pt x="1147" y="2709"/>
                </a:lnTo>
                <a:lnTo>
                  <a:pt x="1171" y="2692"/>
                </a:lnTo>
                <a:lnTo>
                  <a:pt x="1192" y="2670"/>
                </a:lnTo>
                <a:lnTo>
                  <a:pt x="1210" y="2646"/>
                </a:lnTo>
                <a:lnTo>
                  <a:pt x="1222" y="2619"/>
                </a:lnTo>
                <a:lnTo>
                  <a:pt x="1231" y="2590"/>
                </a:lnTo>
                <a:lnTo>
                  <a:pt x="1233" y="2558"/>
                </a:lnTo>
                <a:lnTo>
                  <a:pt x="1231" y="2527"/>
                </a:lnTo>
                <a:lnTo>
                  <a:pt x="1222" y="2498"/>
                </a:lnTo>
                <a:lnTo>
                  <a:pt x="1210" y="2471"/>
                </a:lnTo>
                <a:lnTo>
                  <a:pt x="1192" y="2447"/>
                </a:lnTo>
                <a:lnTo>
                  <a:pt x="1171" y="2426"/>
                </a:lnTo>
                <a:lnTo>
                  <a:pt x="1147" y="2408"/>
                </a:lnTo>
                <a:lnTo>
                  <a:pt x="1120" y="2395"/>
                </a:lnTo>
                <a:lnTo>
                  <a:pt x="1090" y="2387"/>
                </a:lnTo>
                <a:lnTo>
                  <a:pt x="1059" y="2384"/>
                </a:lnTo>
                <a:lnTo>
                  <a:pt x="420" y="2384"/>
                </a:lnTo>
                <a:close/>
                <a:moveTo>
                  <a:pt x="383" y="1757"/>
                </a:moveTo>
                <a:lnTo>
                  <a:pt x="343" y="1760"/>
                </a:lnTo>
                <a:lnTo>
                  <a:pt x="305" y="1770"/>
                </a:lnTo>
                <a:lnTo>
                  <a:pt x="271" y="1784"/>
                </a:lnTo>
                <a:lnTo>
                  <a:pt x="238" y="1804"/>
                </a:lnTo>
                <a:lnTo>
                  <a:pt x="210" y="1829"/>
                </a:lnTo>
                <a:lnTo>
                  <a:pt x="185" y="1857"/>
                </a:lnTo>
                <a:lnTo>
                  <a:pt x="165" y="1889"/>
                </a:lnTo>
                <a:lnTo>
                  <a:pt x="151" y="1924"/>
                </a:lnTo>
                <a:lnTo>
                  <a:pt x="141" y="1962"/>
                </a:lnTo>
                <a:lnTo>
                  <a:pt x="138" y="2002"/>
                </a:lnTo>
                <a:lnTo>
                  <a:pt x="141" y="2041"/>
                </a:lnTo>
                <a:lnTo>
                  <a:pt x="151" y="2079"/>
                </a:lnTo>
                <a:lnTo>
                  <a:pt x="165" y="2113"/>
                </a:lnTo>
                <a:lnTo>
                  <a:pt x="185" y="2146"/>
                </a:lnTo>
                <a:lnTo>
                  <a:pt x="210" y="2174"/>
                </a:lnTo>
                <a:lnTo>
                  <a:pt x="238" y="2199"/>
                </a:lnTo>
                <a:lnTo>
                  <a:pt x="271" y="2219"/>
                </a:lnTo>
                <a:lnTo>
                  <a:pt x="305" y="2233"/>
                </a:lnTo>
                <a:lnTo>
                  <a:pt x="343" y="2243"/>
                </a:lnTo>
                <a:lnTo>
                  <a:pt x="383" y="2246"/>
                </a:lnTo>
                <a:lnTo>
                  <a:pt x="1119" y="2246"/>
                </a:lnTo>
                <a:lnTo>
                  <a:pt x="1157" y="2243"/>
                </a:lnTo>
                <a:lnTo>
                  <a:pt x="1195" y="2233"/>
                </a:lnTo>
                <a:lnTo>
                  <a:pt x="1229" y="2219"/>
                </a:lnTo>
                <a:lnTo>
                  <a:pt x="1262" y="2199"/>
                </a:lnTo>
                <a:lnTo>
                  <a:pt x="1290" y="2175"/>
                </a:lnTo>
                <a:lnTo>
                  <a:pt x="1314" y="2147"/>
                </a:lnTo>
                <a:lnTo>
                  <a:pt x="1334" y="2114"/>
                </a:lnTo>
                <a:lnTo>
                  <a:pt x="1349" y="2080"/>
                </a:lnTo>
                <a:lnTo>
                  <a:pt x="1356" y="2055"/>
                </a:lnTo>
                <a:lnTo>
                  <a:pt x="1361" y="2029"/>
                </a:lnTo>
                <a:lnTo>
                  <a:pt x="1363" y="2002"/>
                </a:lnTo>
                <a:lnTo>
                  <a:pt x="1361" y="1974"/>
                </a:lnTo>
                <a:lnTo>
                  <a:pt x="1356" y="1948"/>
                </a:lnTo>
                <a:lnTo>
                  <a:pt x="1349" y="1923"/>
                </a:lnTo>
                <a:lnTo>
                  <a:pt x="1334" y="1889"/>
                </a:lnTo>
                <a:lnTo>
                  <a:pt x="1314" y="1856"/>
                </a:lnTo>
                <a:lnTo>
                  <a:pt x="1290" y="1828"/>
                </a:lnTo>
                <a:lnTo>
                  <a:pt x="1262" y="1804"/>
                </a:lnTo>
                <a:lnTo>
                  <a:pt x="1229" y="1784"/>
                </a:lnTo>
                <a:lnTo>
                  <a:pt x="1195" y="1770"/>
                </a:lnTo>
                <a:lnTo>
                  <a:pt x="1157" y="1760"/>
                </a:lnTo>
                <a:lnTo>
                  <a:pt x="1119" y="1757"/>
                </a:lnTo>
                <a:lnTo>
                  <a:pt x="383" y="1757"/>
                </a:lnTo>
                <a:close/>
                <a:moveTo>
                  <a:pt x="1607" y="1474"/>
                </a:moveTo>
                <a:lnTo>
                  <a:pt x="1632" y="1549"/>
                </a:lnTo>
                <a:lnTo>
                  <a:pt x="1653" y="1629"/>
                </a:lnTo>
                <a:lnTo>
                  <a:pt x="1671" y="1713"/>
                </a:lnTo>
                <a:lnTo>
                  <a:pt x="1685" y="1800"/>
                </a:lnTo>
                <a:lnTo>
                  <a:pt x="1696" y="1891"/>
                </a:lnTo>
                <a:lnTo>
                  <a:pt x="1702" y="1985"/>
                </a:lnTo>
                <a:lnTo>
                  <a:pt x="1704" y="2082"/>
                </a:lnTo>
                <a:lnTo>
                  <a:pt x="1702" y="2180"/>
                </a:lnTo>
                <a:lnTo>
                  <a:pt x="1696" y="2276"/>
                </a:lnTo>
                <a:lnTo>
                  <a:pt x="1684" y="2369"/>
                </a:lnTo>
                <a:lnTo>
                  <a:pt x="1670" y="2458"/>
                </a:lnTo>
                <a:lnTo>
                  <a:pt x="1651" y="2543"/>
                </a:lnTo>
                <a:lnTo>
                  <a:pt x="1629" y="2624"/>
                </a:lnTo>
                <a:lnTo>
                  <a:pt x="1603" y="2699"/>
                </a:lnTo>
                <a:lnTo>
                  <a:pt x="1873" y="2699"/>
                </a:lnTo>
                <a:lnTo>
                  <a:pt x="1873" y="1474"/>
                </a:lnTo>
                <a:lnTo>
                  <a:pt x="1607" y="1474"/>
                </a:lnTo>
                <a:close/>
                <a:moveTo>
                  <a:pt x="340" y="1185"/>
                </a:moveTo>
                <a:lnTo>
                  <a:pt x="306" y="1187"/>
                </a:lnTo>
                <a:lnTo>
                  <a:pt x="276" y="1195"/>
                </a:lnTo>
                <a:lnTo>
                  <a:pt x="247" y="1209"/>
                </a:lnTo>
                <a:lnTo>
                  <a:pt x="221" y="1226"/>
                </a:lnTo>
                <a:lnTo>
                  <a:pt x="197" y="1248"/>
                </a:lnTo>
                <a:lnTo>
                  <a:pt x="177" y="1273"/>
                </a:lnTo>
                <a:lnTo>
                  <a:pt x="161" y="1302"/>
                </a:lnTo>
                <a:lnTo>
                  <a:pt x="148" y="1333"/>
                </a:lnTo>
                <a:lnTo>
                  <a:pt x="141" y="1366"/>
                </a:lnTo>
                <a:lnTo>
                  <a:pt x="138" y="1402"/>
                </a:lnTo>
                <a:lnTo>
                  <a:pt x="141" y="1436"/>
                </a:lnTo>
                <a:lnTo>
                  <a:pt x="148" y="1470"/>
                </a:lnTo>
                <a:lnTo>
                  <a:pt x="161" y="1501"/>
                </a:lnTo>
                <a:lnTo>
                  <a:pt x="177" y="1530"/>
                </a:lnTo>
                <a:lnTo>
                  <a:pt x="197" y="1556"/>
                </a:lnTo>
                <a:lnTo>
                  <a:pt x="221" y="1577"/>
                </a:lnTo>
                <a:lnTo>
                  <a:pt x="247" y="1595"/>
                </a:lnTo>
                <a:lnTo>
                  <a:pt x="276" y="1608"/>
                </a:lnTo>
                <a:lnTo>
                  <a:pt x="306" y="1616"/>
                </a:lnTo>
                <a:lnTo>
                  <a:pt x="340" y="1619"/>
                </a:lnTo>
                <a:lnTo>
                  <a:pt x="913" y="1619"/>
                </a:lnTo>
                <a:lnTo>
                  <a:pt x="945" y="1616"/>
                </a:lnTo>
                <a:lnTo>
                  <a:pt x="976" y="1608"/>
                </a:lnTo>
                <a:lnTo>
                  <a:pt x="1006" y="1595"/>
                </a:lnTo>
                <a:lnTo>
                  <a:pt x="1032" y="1577"/>
                </a:lnTo>
                <a:lnTo>
                  <a:pt x="1055" y="1556"/>
                </a:lnTo>
                <a:lnTo>
                  <a:pt x="1076" y="1530"/>
                </a:lnTo>
                <a:lnTo>
                  <a:pt x="1091" y="1501"/>
                </a:lnTo>
                <a:lnTo>
                  <a:pt x="1104" y="1470"/>
                </a:lnTo>
                <a:lnTo>
                  <a:pt x="1111" y="1436"/>
                </a:lnTo>
                <a:lnTo>
                  <a:pt x="1114" y="1402"/>
                </a:lnTo>
                <a:lnTo>
                  <a:pt x="1111" y="1366"/>
                </a:lnTo>
                <a:lnTo>
                  <a:pt x="1104" y="1333"/>
                </a:lnTo>
                <a:lnTo>
                  <a:pt x="1091" y="1302"/>
                </a:lnTo>
                <a:lnTo>
                  <a:pt x="1076" y="1273"/>
                </a:lnTo>
                <a:lnTo>
                  <a:pt x="1055" y="1248"/>
                </a:lnTo>
                <a:lnTo>
                  <a:pt x="1032" y="1226"/>
                </a:lnTo>
                <a:lnTo>
                  <a:pt x="1006" y="1209"/>
                </a:lnTo>
                <a:lnTo>
                  <a:pt x="976" y="1195"/>
                </a:lnTo>
                <a:lnTo>
                  <a:pt x="945" y="1187"/>
                </a:lnTo>
                <a:lnTo>
                  <a:pt x="913" y="1185"/>
                </a:lnTo>
                <a:lnTo>
                  <a:pt x="340" y="1185"/>
                </a:lnTo>
                <a:close/>
                <a:moveTo>
                  <a:pt x="1174" y="1175"/>
                </a:moveTo>
                <a:lnTo>
                  <a:pt x="1197" y="1208"/>
                </a:lnTo>
                <a:lnTo>
                  <a:pt x="1216" y="1242"/>
                </a:lnTo>
                <a:lnTo>
                  <a:pt x="1232" y="1280"/>
                </a:lnTo>
                <a:lnTo>
                  <a:pt x="1243" y="1318"/>
                </a:lnTo>
                <a:lnTo>
                  <a:pt x="1249" y="1359"/>
                </a:lnTo>
                <a:lnTo>
                  <a:pt x="1252" y="1402"/>
                </a:lnTo>
                <a:lnTo>
                  <a:pt x="1250" y="1444"/>
                </a:lnTo>
                <a:lnTo>
                  <a:pt x="1243" y="1483"/>
                </a:lnTo>
                <a:lnTo>
                  <a:pt x="1233" y="1522"/>
                </a:lnTo>
                <a:lnTo>
                  <a:pt x="1217" y="1559"/>
                </a:lnTo>
                <a:lnTo>
                  <a:pt x="1199" y="1592"/>
                </a:lnTo>
                <a:lnTo>
                  <a:pt x="1177" y="1624"/>
                </a:lnTo>
                <a:lnTo>
                  <a:pt x="1224" y="1635"/>
                </a:lnTo>
                <a:lnTo>
                  <a:pt x="1268" y="1651"/>
                </a:lnTo>
                <a:lnTo>
                  <a:pt x="1310" y="1671"/>
                </a:lnTo>
                <a:lnTo>
                  <a:pt x="1349" y="1698"/>
                </a:lnTo>
                <a:lnTo>
                  <a:pt x="1374" y="1717"/>
                </a:lnTo>
                <a:lnTo>
                  <a:pt x="1397" y="1740"/>
                </a:lnTo>
                <a:lnTo>
                  <a:pt x="1418" y="1764"/>
                </a:lnTo>
                <a:lnTo>
                  <a:pt x="1441" y="1796"/>
                </a:lnTo>
                <a:lnTo>
                  <a:pt x="1459" y="1828"/>
                </a:lnTo>
                <a:lnTo>
                  <a:pt x="1475" y="1864"/>
                </a:lnTo>
                <a:lnTo>
                  <a:pt x="1487" y="1900"/>
                </a:lnTo>
                <a:lnTo>
                  <a:pt x="1495" y="1934"/>
                </a:lnTo>
                <a:lnTo>
                  <a:pt x="1499" y="1967"/>
                </a:lnTo>
                <a:lnTo>
                  <a:pt x="1501" y="2002"/>
                </a:lnTo>
                <a:lnTo>
                  <a:pt x="1499" y="2036"/>
                </a:lnTo>
                <a:lnTo>
                  <a:pt x="1495" y="2069"/>
                </a:lnTo>
                <a:lnTo>
                  <a:pt x="1487" y="2103"/>
                </a:lnTo>
                <a:lnTo>
                  <a:pt x="1475" y="2139"/>
                </a:lnTo>
                <a:lnTo>
                  <a:pt x="1459" y="2175"/>
                </a:lnTo>
                <a:lnTo>
                  <a:pt x="1441" y="2208"/>
                </a:lnTo>
                <a:lnTo>
                  <a:pt x="1418" y="2239"/>
                </a:lnTo>
                <a:lnTo>
                  <a:pt x="1397" y="2263"/>
                </a:lnTo>
                <a:lnTo>
                  <a:pt x="1374" y="2286"/>
                </a:lnTo>
                <a:lnTo>
                  <a:pt x="1349" y="2305"/>
                </a:lnTo>
                <a:lnTo>
                  <a:pt x="1318" y="2326"/>
                </a:lnTo>
                <a:lnTo>
                  <a:pt x="1286" y="2345"/>
                </a:lnTo>
                <a:lnTo>
                  <a:pt x="1311" y="2374"/>
                </a:lnTo>
                <a:lnTo>
                  <a:pt x="1332" y="2408"/>
                </a:lnTo>
                <a:lnTo>
                  <a:pt x="1349" y="2443"/>
                </a:lnTo>
                <a:lnTo>
                  <a:pt x="1361" y="2480"/>
                </a:lnTo>
                <a:lnTo>
                  <a:pt x="1369" y="2519"/>
                </a:lnTo>
                <a:lnTo>
                  <a:pt x="1371" y="2558"/>
                </a:lnTo>
                <a:lnTo>
                  <a:pt x="1369" y="2598"/>
                </a:lnTo>
                <a:lnTo>
                  <a:pt x="1361" y="2637"/>
                </a:lnTo>
                <a:lnTo>
                  <a:pt x="1349" y="2673"/>
                </a:lnTo>
                <a:lnTo>
                  <a:pt x="1330" y="2712"/>
                </a:lnTo>
                <a:lnTo>
                  <a:pt x="1307" y="2748"/>
                </a:lnTo>
                <a:lnTo>
                  <a:pt x="1278" y="2780"/>
                </a:lnTo>
                <a:lnTo>
                  <a:pt x="1245" y="2808"/>
                </a:lnTo>
                <a:lnTo>
                  <a:pt x="1210" y="2832"/>
                </a:lnTo>
                <a:lnTo>
                  <a:pt x="1236" y="2854"/>
                </a:lnTo>
                <a:lnTo>
                  <a:pt x="1259" y="2879"/>
                </a:lnTo>
                <a:lnTo>
                  <a:pt x="1279" y="2907"/>
                </a:lnTo>
                <a:lnTo>
                  <a:pt x="1294" y="2937"/>
                </a:lnTo>
                <a:lnTo>
                  <a:pt x="1326" y="2910"/>
                </a:lnTo>
                <a:lnTo>
                  <a:pt x="1355" y="2877"/>
                </a:lnTo>
                <a:lnTo>
                  <a:pt x="1383" y="2837"/>
                </a:lnTo>
                <a:lnTo>
                  <a:pt x="1403" y="2805"/>
                </a:lnTo>
                <a:lnTo>
                  <a:pt x="1423" y="2768"/>
                </a:lnTo>
                <a:lnTo>
                  <a:pt x="1446" y="2719"/>
                </a:lnTo>
                <a:lnTo>
                  <a:pt x="1468" y="2666"/>
                </a:lnTo>
                <a:lnTo>
                  <a:pt x="1487" y="2608"/>
                </a:lnTo>
                <a:lnTo>
                  <a:pt x="1508" y="2539"/>
                </a:lnTo>
                <a:lnTo>
                  <a:pt x="1524" y="2466"/>
                </a:lnTo>
                <a:lnTo>
                  <a:pt x="1539" y="2391"/>
                </a:lnTo>
                <a:lnTo>
                  <a:pt x="1550" y="2315"/>
                </a:lnTo>
                <a:lnTo>
                  <a:pt x="1560" y="2238"/>
                </a:lnTo>
                <a:lnTo>
                  <a:pt x="1564" y="2159"/>
                </a:lnTo>
                <a:lnTo>
                  <a:pt x="1566" y="2082"/>
                </a:lnTo>
                <a:lnTo>
                  <a:pt x="1564" y="1993"/>
                </a:lnTo>
                <a:lnTo>
                  <a:pt x="1559" y="1910"/>
                </a:lnTo>
                <a:lnTo>
                  <a:pt x="1550" y="1829"/>
                </a:lnTo>
                <a:lnTo>
                  <a:pt x="1539" y="1752"/>
                </a:lnTo>
                <a:lnTo>
                  <a:pt x="1524" y="1680"/>
                </a:lnTo>
                <a:lnTo>
                  <a:pt x="1507" y="1611"/>
                </a:lnTo>
                <a:lnTo>
                  <a:pt x="1487" y="1546"/>
                </a:lnTo>
                <a:lnTo>
                  <a:pt x="1469" y="1496"/>
                </a:lnTo>
                <a:lnTo>
                  <a:pt x="1449" y="1449"/>
                </a:lnTo>
                <a:lnTo>
                  <a:pt x="1429" y="1405"/>
                </a:lnTo>
                <a:lnTo>
                  <a:pt x="1409" y="1369"/>
                </a:lnTo>
                <a:lnTo>
                  <a:pt x="1388" y="1336"/>
                </a:lnTo>
                <a:lnTo>
                  <a:pt x="1362" y="1298"/>
                </a:lnTo>
                <a:lnTo>
                  <a:pt x="1334" y="1265"/>
                </a:lnTo>
                <a:lnTo>
                  <a:pt x="1306" y="1237"/>
                </a:lnTo>
                <a:lnTo>
                  <a:pt x="1277" y="1215"/>
                </a:lnTo>
                <a:lnTo>
                  <a:pt x="1247" y="1198"/>
                </a:lnTo>
                <a:lnTo>
                  <a:pt x="1218" y="1188"/>
                </a:lnTo>
                <a:lnTo>
                  <a:pt x="1174" y="1175"/>
                </a:lnTo>
                <a:close/>
                <a:moveTo>
                  <a:pt x="869" y="138"/>
                </a:moveTo>
                <a:lnTo>
                  <a:pt x="828" y="141"/>
                </a:lnTo>
                <a:lnTo>
                  <a:pt x="789" y="150"/>
                </a:lnTo>
                <a:lnTo>
                  <a:pt x="753" y="163"/>
                </a:lnTo>
                <a:lnTo>
                  <a:pt x="718" y="181"/>
                </a:lnTo>
                <a:lnTo>
                  <a:pt x="687" y="203"/>
                </a:lnTo>
                <a:lnTo>
                  <a:pt x="658" y="229"/>
                </a:lnTo>
                <a:lnTo>
                  <a:pt x="633" y="258"/>
                </a:lnTo>
                <a:lnTo>
                  <a:pt x="612" y="292"/>
                </a:lnTo>
                <a:lnTo>
                  <a:pt x="594" y="327"/>
                </a:lnTo>
                <a:lnTo>
                  <a:pt x="581" y="365"/>
                </a:lnTo>
                <a:lnTo>
                  <a:pt x="573" y="405"/>
                </a:lnTo>
                <a:lnTo>
                  <a:pt x="571" y="447"/>
                </a:lnTo>
                <a:lnTo>
                  <a:pt x="571" y="1047"/>
                </a:lnTo>
                <a:lnTo>
                  <a:pt x="913" y="1047"/>
                </a:lnTo>
                <a:lnTo>
                  <a:pt x="956" y="1049"/>
                </a:lnTo>
                <a:lnTo>
                  <a:pt x="996" y="1057"/>
                </a:lnTo>
                <a:lnTo>
                  <a:pt x="1036" y="1071"/>
                </a:lnTo>
                <a:lnTo>
                  <a:pt x="1073" y="1089"/>
                </a:lnTo>
                <a:lnTo>
                  <a:pt x="1107" y="1112"/>
                </a:lnTo>
                <a:lnTo>
                  <a:pt x="1139" y="1138"/>
                </a:lnTo>
                <a:lnTo>
                  <a:pt x="1168" y="1167"/>
                </a:lnTo>
                <a:lnTo>
                  <a:pt x="1168" y="447"/>
                </a:lnTo>
                <a:lnTo>
                  <a:pt x="1165" y="405"/>
                </a:lnTo>
                <a:lnTo>
                  <a:pt x="1156" y="365"/>
                </a:lnTo>
                <a:lnTo>
                  <a:pt x="1144" y="327"/>
                </a:lnTo>
                <a:lnTo>
                  <a:pt x="1127" y="292"/>
                </a:lnTo>
                <a:lnTo>
                  <a:pt x="1105" y="258"/>
                </a:lnTo>
                <a:lnTo>
                  <a:pt x="1080" y="229"/>
                </a:lnTo>
                <a:lnTo>
                  <a:pt x="1051" y="203"/>
                </a:lnTo>
                <a:lnTo>
                  <a:pt x="1019" y="181"/>
                </a:lnTo>
                <a:lnTo>
                  <a:pt x="985" y="163"/>
                </a:lnTo>
                <a:lnTo>
                  <a:pt x="948" y="150"/>
                </a:lnTo>
                <a:lnTo>
                  <a:pt x="910" y="141"/>
                </a:lnTo>
                <a:lnTo>
                  <a:pt x="869" y="138"/>
                </a:lnTo>
                <a:close/>
                <a:moveTo>
                  <a:pt x="869" y="0"/>
                </a:moveTo>
                <a:lnTo>
                  <a:pt x="920" y="3"/>
                </a:lnTo>
                <a:lnTo>
                  <a:pt x="969" y="13"/>
                </a:lnTo>
                <a:lnTo>
                  <a:pt x="1016" y="26"/>
                </a:lnTo>
                <a:lnTo>
                  <a:pt x="1060" y="46"/>
                </a:lnTo>
                <a:lnTo>
                  <a:pt x="1103" y="70"/>
                </a:lnTo>
                <a:lnTo>
                  <a:pt x="1142" y="98"/>
                </a:lnTo>
                <a:lnTo>
                  <a:pt x="1177" y="132"/>
                </a:lnTo>
                <a:lnTo>
                  <a:pt x="1210" y="168"/>
                </a:lnTo>
                <a:lnTo>
                  <a:pt x="1237" y="208"/>
                </a:lnTo>
                <a:lnTo>
                  <a:pt x="1261" y="251"/>
                </a:lnTo>
                <a:lnTo>
                  <a:pt x="1280" y="297"/>
                </a:lnTo>
                <a:lnTo>
                  <a:pt x="1294" y="345"/>
                </a:lnTo>
                <a:lnTo>
                  <a:pt x="1303" y="395"/>
                </a:lnTo>
                <a:lnTo>
                  <a:pt x="1306" y="447"/>
                </a:lnTo>
                <a:lnTo>
                  <a:pt x="1306" y="1073"/>
                </a:lnTo>
                <a:lnTo>
                  <a:pt x="1344" y="1095"/>
                </a:lnTo>
                <a:lnTo>
                  <a:pt x="1383" y="1122"/>
                </a:lnTo>
                <a:lnTo>
                  <a:pt x="1419" y="1155"/>
                </a:lnTo>
                <a:lnTo>
                  <a:pt x="1454" y="1193"/>
                </a:lnTo>
                <a:lnTo>
                  <a:pt x="1487" y="1236"/>
                </a:lnTo>
                <a:lnTo>
                  <a:pt x="1518" y="1284"/>
                </a:lnTo>
                <a:lnTo>
                  <a:pt x="1547" y="1336"/>
                </a:lnTo>
                <a:lnTo>
                  <a:pt x="2011" y="1336"/>
                </a:lnTo>
                <a:lnTo>
                  <a:pt x="2011" y="2837"/>
                </a:lnTo>
                <a:lnTo>
                  <a:pt x="1541" y="2837"/>
                </a:lnTo>
                <a:lnTo>
                  <a:pt x="1509" y="2893"/>
                </a:lnTo>
                <a:lnTo>
                  <a:pt x="1474" y="2943"/>
                </a:lnTo>
                <a:lnTo>
                  <a:pt x="1438" y="2988"/>
                </a:lnTo>
                <a:lnTo>
                  <a:pt x="1399" y="3025"/>
                </a:lnTo>
                <a:lnTo>
                  <a:pt x="1358" y="3058"/>
                </a:lnTo>
                <a:lnTo>
                  <a:pt x="1316" y="3084"/>
                </a:lnTo>
                <a:lnTo>
                  <a:pt x="1308" y="3123"/>
                </a:lnTo>
                <a:lnTo>
                  <a:pt x="1294" y="3161"/>
                </a:lnTo>
                <a:lnTo>
                  <a:pt x="1277" y="3196"/>
                </a:lnTo>
                <a:lnTo>
                  <a:pt x="1254" y="3229"/>
                </a:lnTo>
                <a:lnTo>
                  <a:pt x="1226" y="3257"/>
                </a:lnTo>
                <a:lnTo>
                  <a:pt x="1195" y="3281"/>
                </a:lnTo>
                <a:lnTo>
                  <a:pt x="1160" y="3300"/>
                </a:lnTo>
                <a:lnTo>
                  <a:pt x="1124" y="3315"/>
                </a:lnTo>
                <a:lnTo>
                  <a:pt x="1084" y="3324"/>
                </a:lnTo>
                <a:lnTo>
                  <a:pt x="1042" y="3327"/>
                </a:lnTo>
                <a:lnTo>
                  <a:pt x="498" y="3327"/>
                </a:lnTo>
                <a:lnTo>
                  <a:pt x="457" y="3324"/>
                </a:lnTo>
                <a:lnTo>
                  <a:pt x="418" y="3316"/>
                </a:lnTo>
                <a:lnTo>
                  <a:pt x="381" y="3301"/>
                </a:lnTo>
                <a:lnTo>
                  <a:pt x="347" y="3282"/>
                </a:lnTo>
                <a:lnTo>
                  <a:pt x="316" y="3259"/>
                </a:lnTo>
                <a:lnTo>
                  <a:pt x="289" y="3232"/>
                </a:lnTo>
                <a:lnTo>
                  <a:pt x="266" y="3201"/>
                </a:lnTo>
                <a:lnTo>
                  <a:pt x="247" y="3167"/>
                </a:lnTo>
                <a:lnTo>
                  <a:pt x="232" y="3131"/>
                </a:lnTo>
                <a:lnTo>
                  <a:pt x="224" y="3091"/>
                </a:lnTo>
                <a:lnTo>
                  <a:pt x="221" y="3050"/>
                </a:lnTo>
                <a:lnTo>
                  <a:pt x="224" y="3012"/>
                </a:lnTo>
                <a:lnTo>
                  <a:pt x="232" y="2974"/>
                </a:lnTo>
                <a:lnTo>
                  <a:pt x="245" y="2938"/>
                </a:lnTo>
                <a:lnTo>
                  <a:pt x="262" y="2906"/>
                </a:lnTo>
                <a:lnTo>
                  <a:pt x="283" y="2876"/>
                </a:lnTo>
                <a:lnTo>
                  <a:pt x="308" y="2850"/>
                </a:lnTo>
                <a:lnTo>
                  <a:pt x="271" y="2832"/>
                </a:lnTo>
                <a:lnTo>
                  <a:pt x="236" y="2810"/>
                </a:lnTo>
                <a:lnTo>
                  <a:pt x="205" y="2783"/>
                </a:lnTo>
                <a:lnTo>
                  <a:pt x="177" y="2753"/>
                </a:lnTo>
                <a:lnTo>
                  <a:pt x="154" y="2719"/>
                </a:lnTo>
                <a:lnTo>
                  <a:pt x="134" y="2683"/>
                </a:lnTo>
                <a:lnTo>
                  <a:pt x="120" y="2643"/>
                </a:lnTo>
                <a:lnTo>
                  <a:pt x="111" y="2601"/>
                </a:lnTo>
                <a:lnTo>
                  <a:pt x="108" y="2558"/>
                </a:lnTo>
                <a:lnTo>
                  <a:pt x="111" y="2515"/>
                </a:lnTo>
                <a:lnTo>
                  <a:pt x="119" y="2475"/>
                </a:lnTo>
                <a:lnTo>
                  <a:pt x="133" y="2437"/>
                </a:lnTo>
                <a:lnTo>
                  <a:pt x="151" y="2401"/>
                </a:lnTo>
                <a:lnTo>
                  <a:pt x="174" y="2367"/>
                </a:lnTo>
                <a:lnTo>
                  <a:pt x="200" y="2338"/>
                </a:lnTo>
                <a:lnTo>
                  <a:pt x="162" y="2314"/>
                </a:lnTo>
                <a:lnTo>
                  <a:pt x="127" y="2286"/>
                </a:lnTo>
                <a:lnTo>
                  <a:pt x="95" y="2253"/>
                </a:lnTo>
                <a:lnTo>
                  <a:pt x="68" y="2219"/>
                </a:lnTo>
                <a:lnTo>
                  <a:pt x="44" y="2180"/>
                </a:lnTo>
                <a:lnTo>
                  <a:pt x="25" y="2138"/>
                </a:lnTo>
                <a:lnTo>
                  <a:pt x="12" y="2094"/>
                </a:lnTo>
                <a:lnTo>
                  <a:pt x="3" y="2049"/>
                </a:lnTo>
                <a:lnTo>
                  <a:pt x="0" y="2002"/>
                </a:lnTo>
                <a:lnTo>
                  <a:pt x="3" y="1956"/>
                </a:lnTo>
                <a:lnTo>
                  <a:pt x="10" y="1912"/>
                </a:lnTo>
                <a:lnTo>
                  <a:pt x="24" y="1869"/>
                </a:lnTo>
                <a:lnTo>
                  <a:pt x="42" y="1829"/>
                </a:lnTo>
                <a:lnTo>
                  <a:pt x="64" y="1792"/>
                </a:lnTo>
                <a:lnTo>
                  <a:pt x="89" y="1757"/>
                </a:lnTo>
                <a:lnTo>
                  <a:pt x="119" y="1726"/>
                </a:lnTo>
                <a:lnTo>
                  <a:pt x="152" y="1698"/>
                </a:lnTo>
                <a:lnTo>
                  <a:pt x="119" y="1671"/>
                </a:lnTo>
                <a:lnTo>
                  <a:pt x="90" y="1642"/>
                </a:lnTo>
                <a:lnTo>
                  <a:pt x="64" y="1609"/>
                </a:lnTo>
                <a:lnTo>
                  <a:pt x="42" y="1572"/>
                </a:lnTo>
                <a:lnTo>
                  <a:pt x="24" y="1533"/>
                </a:lnTo>
                <a:lnTo>
                  <a:pt x="10" y="1491"/>
                </a:lnTo>
                <a:lnTo>
                  <a:pt x="3" y="1447"/>
                </a:lnTo>
                <a:lnTo>
                  <a:pt x="0" y="1402"/>
                </a:lnTo>
                <a:lnTo>
                  <a:pt x="3" y="1354"/>
                </a:lnTo>
                <a:lnTo>
                  <a:pt x="13" y="1307"/>
                </a:lnTo>
                <a:lnTo>
                  <a:pt x="27" y="1263"/>
                </a:lnTo>
                <a:lnTo>
                  <a:pt x="46" y="1222"/>
                </a:lnTo>
                <a:lnTo>
                  <a:pt x="71" y="1185"/>
                </a:lnTo>
                <a:lnTo>
                  <a:pt x="99" y="1150"/>
                </a:lnTo>
                <a:lnTo>
                  <a:pt x="132" y="1120"/>
                </a:lnTo>
                <a:lnTo>
                  <a:pt x="168" y="1095"/>
                </a:lnTo>
                <a:lnTo>
                  <a:pt x="207" y="1074"/>
                </a:lnTo>
                <a:lnTo>
                  <a:pt x="249" y="1059"/>
                </a:lnTo>
                <a:lnTo>
                  <a:pt x="294" y="1050"/>
                </a:lnTo>
                <a:lnTo>
                  <a:pt x="340" y="1046"/>
                </a:lnTo>
                <a:lnTo>
                  <a:pt x="433" y="1046"/>
                </a:lnTo>
                <a:lnTo>
                  <a:pt x="433" y="447"/>
                </a:lnTo>
                <a:lnTo>
                  <a:pt x="435" y="395"/>
                </a:lnTo>
                <a:lnTo>
                  <a:pt x="444" y="345"/>
                </a:lnTo>
                <a:lnTo>
                  <a:pt x="458" y="297"/>
                </a:lnTo>
                <a:lnTo>
                  <a:pt x="477" y="251"/>
                </a:lnTo>
                <a:lnTo>
                  <a:pt x="501" y="208"/>
                </a:lnTo>
                <a:lnTo>
                  <a:pt x="528" y="168"/>
                </a:lnTo>
                <a:lnTo>
                  <a:pt x="560" y="132"/>
                </a:lnTo>
                <a:lnTo>
                  <a:pt x="596" y="98"/>
                </a:lnTo>
                <a:lnTo>
                  <a:pt x="635" y="70"/>
                </a:lnTo>
                <a:lnTo>
                  <a:pt x="677" y="46"/>
                </a:lnTo>
                <a:lnTo>
                  <a:pt x="721" y="26"/>
                </a:lnTo>
                <a:lnTo>
                  <a:pt x="768" y="13"/>
                </a:lnTo>
                <a:lnTo>
                  <a:pt x="818" y="3"/>
                </a:lnTo>
                <a:lnTo>
                  <a:pt x="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77DF3C-3BBF-44B8-9505-42EF516D2F4A}"/>
              </a:ext>
            </a:extLst>
          </p:cNvPr>
          <p:cNvGrpSpPr/>
          <p:nvPr/>
        </p:nvGrpSpPr>
        <p:grpSpPr>
          <a:xfrm>
            <a:off x="7931603" y="1756839"/>
            <a:ext cx="585787" cy="390525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82" name="Freeform 355">
              <a:extLst>
                <a:ext uri="{FF2B5EF4-FFF2-40B4-BE49-F238E27FC236}">
                  <a16:creationId xmlns:a16="http://schemas.microsoft.com/office/drawing/2014/main" id="{F93AEBF8-B8EC-4695-9C35-2C20D24E4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6">
              <a:extLst>
                <a:ext uri="{FF2B5EF4-FFF2-40B4-BE49-F238E27FC236}">
                  <a16:creationId xmlns:a16="http://schemas.microsoft.com/office/drawing/2014/main" id="{865C69F2-6E4A-4B6B-95F0-227DE02F3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7">
              <a:extLst>
                <a:ext uri="{FF2B5EF4-FFF2-40B4-BE49-F238E27FC236}">
                  <a16:creationId xmlns:a16="http://schemas.microsoft.com/office/drawing/2014/main" id="{AC7E8BE2-6A93-44E2-BD34-82CBE013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2FA8FA-C761-4F15-8946-B14DCCCB1B08}"/>
              </a:ext>
            </a:extLst>
          </p:cNvPr>
          <p:cNvGrpSpPr/>
          <p:nvPr/>
        </p:nvGrpSpPr>
        <p:grpSpPr>
          <a:xfrm>
            <a:off x="8031087" y="3435350"/>
            <a:ext cx="368300" cy="546100"/>
            <a:chOff x="4529138" y="4232275"/>
            <a:chExt cx="368300" cy="546100"/>
          </a:xfrm>
          <a:solidFill>
            <a:schemeClr val="bg1"/>
          </a:solidFill>
        </p:grpSpPr>
        <p:sp>
          <p:nvSpPr>
            <p:cNvPr id="86" name="Freeform 469">
              <a:extLst>
                <a:ext uri="{FF2B5EF4-FFF2-40B4-BE49-F238E27FC236}">
                  <a16:creationId xmlns:a16="http://schemas.microsoft.com/office/drawing/2014/main" id="{5C25EDC4-5E0A-4769-AAFF-90E4F4D6A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9138" y="4232275"/>
              <a:ext cx="368300" cy="546100"/>
            </a:xfrm>
            <a:custGeom>
              <a:avLst/>
              <a:gdLst>
                <a:gd name="T0" fmla="*/ 1218 w 2321"/>
                <a:gd name="T1" fmla="*/ 619 h 3439"/>
                <a:gd name="T2" fmla="*/ 1209 w 2321"/>
                <a:gd name="T3" fmla="*/ 662 h 3439"/>
                <a:gd name="T4" fmla="*/ 1173 w 2321"/>
                <a:gd name="T5" fmla="*/ 686 h 3439"/>
                <a:gd name="T6" fmla="*/ 1130 w 2321"/>
                <a:gd name="T7" fmla="*/ 680 h 3439"/>
                <a:gd name="T8" fmla="*/ 1064 w 2321"/>
                <a:gd name="T9" fmla="*/ 568 h 3439"/>
                <a:gd name="T10" fmla="*/ 1044 w 2321"/>
                <a:gd name="T11" fmla="*/ 631 h 3439"/>
                <a:gd name="T12" fmla="*/ 1070 w 2321"/>
                <a:gd name="T13" fmla="*/ 702 h 3439"/>
                <a:gd name="T14" fmla="*/ 1134 w 2321"/>
                <a:gd name="T15" fmla="*/ 741 h 3439"/>
                <a:gd name="T16" fmla="*/ 1211 w 2321"/>
                <a:gd name="T17" fmla="*/ 733 h 3439"/>
                <a:gd name="T18" fmla="*/ 1265 w 2321"/>
                <a:gd name="T19" fmla="*/ 681 h 3439"/>
                <a:gd name="T20" fmla="*/ 1274 w 2321"/>
                <a:gd name="T21" fmla="*/ 605 h 3439"/>
                <a:gd name="T22" fmla="*/ 1236 w 2321"/>
                <a:gd name="T23" fmla="*/ 544 h 3439"/>
                <a:gd name="T24" fmla="*/ 1168 w 2321"/>
                <a:gd name="T25" fmla="*/ 517 h 3439"/>
                <a:gd name="T26" fmla="*/ 140 w 2321"/>
                <a:gd name="T27" fmla="*/ 355 h 3439"/>
                <a:gd name="T28" fmla="*/ 116 w 2321"/>
                <a:gd name="T29" fmla="*/ 401 h 3439"/>
                <a:gd name="T30" fmla="*/ 128 w 2321"/>
                <a:gd name="T31" fmla="*/ 3300 h 3439"/>
                <a:gd name="T32" fmla="*/ 174 w 2321"/>
                <a:gd name="T33" fmla="*/ 3324 h 3439"/>
                <a:gd name="T34" fmla="*/ 2181 w 2321"/>
                <a:gd name="T35" fmla="*/ 3312 h 3439"/>
                <a:gd name="T36" fmla="*/ 2205 w 2321"/>
                <a:gd name="T37" fmla="*/ 3266 h 3439"/>
                <a:gd name="T38" fmla="*/ 2193 w 2321"/>
                <a:gd name="T39" fmla="*/ 367 h 3439"/>
                <a:gd name="T40" fmla="*/ 2147 w 2321"/>
                <a:gd name="T41" fmla="*/ 344 h 3439"/>
                <a:gd name="T42" fmla="*/ 1136 w 2321"/>
                <a:gd name="T43" fmla="*/ 402 h 3439"/>
                <a:gd name="T44" fmla="*/ 1234 w 2321"/>
                <a:gd name="T45" fmla="*/ 413 h 3439"/>
                <a:gd name="T46" fmla="*/ 1324 w 2321"/>
                <a:gd name="T47" fmla="*/ 468 h 3439"/>
                <a:gd name="T48" fmla="*/ 1380 w 2321"/>
                <a:gd name="T49" fmla="*/ 558 h 3439"/>
                <a:gd name="T50" fmla="*/ 1390 w 2321"/>
                <a:gd name="T51" fmla="*/ 668 h 3439"/>
                <a:gd name="T52" fmla="*/ 1348 w 2321"/>
                <a:gd name="T53" fmla="*/ 766 h 3439"/>
                <a:gd name="T54" fmla="*/ 1267 w 2321"/>
                <a:gd name="T55" fmla="*/ 834 h 3439"/>
                <a:gd name="T56" fmla="*/ 1160 w 2321"/>
                <a:gd name="T57" fmla="*/ 859 h 3439"/>
                <a:gd name="T58" fmla="*/ 1054 w 2321"/>
                <a:gd name="T59" fmla="*/ 834 h 3439"/>
                <a:gd name="T60" fmla="*/ 973 w 2321"/>
                <a:gd name="T61" fmla="*/ 766 h 3439"/>
                <a:gd name="T62" fmla="*/ 931 w 2321"/>
                <a:gd name="T63" fmla="*/ 668 h 3439"/>
                <a:gd name="T64" fmla="*/ 939 w 2321"/>
                <a:gd name="T65" fmla="*/ 565 h 3439"/>
                <a:gd name="T66" fmla="*/ 986 w 2321"/>
                <a:gd name="T67" fmla="*/ 481 h 3439"/>
                <a:gd name="T68" fmla="*/ 174 w 2321"/>
                <a:gd name="T69" fmla="*/ 344 h 3439"/>
                <a:gd name="T70" fmla="*/ 902 w 2321"/>
                <a:gd name="T71" fmla="*/ 10 h 3439"/>
                <a:gd name="T72" fmla="*/ 1023 w 2321"/>
                <a:gd name="T73" fmla="*/ 230 h 3439"/>
                <a:gd name="T74" fmla="*/ 1473 w 2321"/>
                <a:gd name="T75" fmla="*/ 12 h 3439"/>
                <a:gd name="T76" fmla="*/ 1515 w 2321"/>
                <a:gd name="T77" fmla="*/ 0 h 3439"/>
                <a:gd name="T78" fmla="*/ 1554 w 2321"/>
                <a:gd name="T79" fmla="*/ 22 h 3439"/>
                <a:gd name="T80" fmla="*/ 1566 w 2321"/>
                <a:gd name="T81" fmla="*/ 64 h 3439"/>
                <a:gd name="T82" fmla="*/ 1450 w 2321"/>
                <a:gd name="T83" fmla="*/ 230 h 3439"/>
                <a:gd name="T84" fmla="*/ 2207 w 2321"/>
                <a:gd name="T85" fmla="*/ 240 h 3439"/>
                <a:gd name="T86" fmla="*/ 2279 w 2321"/>
                <a:gd name="T87" fmla="*/ 290 h 3439"/>
                <a:gd name="T88" fmla="*/ 2318 w 2321"/>
                <a:gd name="T89" fmla="*/ 370 h 3439"/>
                <a:gd name="T90" fmla="*/ 2318 w 2321"/>
                <a:gd name="T91" fmla="*/ 3297 h 3439"/>
                <a:gd name="T92" fmla="*/ 2279 w 2321"/>
                <a:gd name="T93" fmla="*/ 3377 h 3439"/>
                <a:gd name="T94" fmla="*/ 2207 w 2321"/>
                <a:gd name="T95" fmla="*/ 3428 h 3439"/>
                <a:gd name="T96" fmla="*/ 174 w 2321"/>
                <a:gd name="T97" fmla="*/ 3439 h 3439"/>
                <a:gd name="T98" fmla="*/ 87 w 2321"/>
                <a:gd name="T99" fmla="*/ 3415 h 3439"/>
                <a:gd name="T100" fmla="*/ 25 w 2321"/>
                <a:gd name="T101" fmla="*/ 3354 h 3439"/>
                <a:gd name="T102" fmla="*/ 0 w 2321"/>
                <a:gd name="T103" fmla="*/ 3266 h 3439"/>
                <a:gd name="T104" fmla="*/ 12 w 2321"/>
                <a:gd name="T105" fmla="*/ 341 h 3439"/>
                <a:gd name="T106" fmla="*/ 62 w 2321"/>
                <a:gd name="T107" fmla="*/ 270 h 3439"/>
                <a:gd name="T108" fmla="*/ 143 w 2321"/>
                <a:gd name="T109" fmla="*/ 232 h 3439"/>
                <a:gd name="T110" fmla="*/ 818 w 2321"/>
                <a:gd name="T111" fmla="*/ 83 h 3439"/>
                <a:gd name="T112" fmla="*/ 815 w 2321"/>
                <a:gd name="T113" fmla="*/ 39 h 3439"/>
                <a:gd name="T114" fmla="*/ 844 w 2321"/>
                <a:gd name="T115" fmla="*/ 6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1" h="3439">
                  <a:moveTo>
                    <a:pt x="1168" y="517"/>
                  </a:moveTo>
                  <a:lnTo>
                    <a:pt x="1212" y="605"/>
                  </a:lnTo>
                  <a:lnTo>
                    <a:pt x="1218" y="619"/>
                  </a:lnTo>
                  <a:lnTo>
                    <a:pt x="1219" y="634"/>
                  </a:lnTo>
                  <a:lnTo>
                    <a:pt x="1215" y="649"/>
                  </a:lnTo>
                  <a:lnTo>
                    <a:pt x="1209" y="662"/>
                  </a:lnTo>
                  <a:lnTo>
                    <a:pt x="1199" y="673"/>
                  </a:lnTo>
                  <a:lnTo>
                    <a:pt x="1186" y="682"/>
                  </a:lnTo>
                  <a:lnTo>
                    <a:pt x="1173" y="686"/>
                  </a:lnTo>
                  <a:lnTo>
                    <a:pt x="1160" y="687"/>
                  </a:lnTo>
                  <a:lnTo>
                    <a:pt x="1144" y="685"/>
                  </a:lnTo>
                  <a:lnTo>
                    <a:pt x="1130" y="680"/>
                  </a:lnTo>
                  <a:lnTo>
                    <a:pt x="1118" y="669"/>
                  </a:lnTo>
                  <a:lnTo>
                    <a:pt x="1109" y="656"/>
                  </a:lnTo>
                  <a:lnTo>
                    <a:pt x="1064" y="568"/>
                  </a:lnTo>
                  <a:lnTo>
                    <a:pt x="1053" y="586"/>
                  </a:lnTo>
                  <a:lnTo>
                    <a:pt x="1046" y="607"/>
                  </a:lnTo>
                  <a:lnTo>
                    <a:pt x="1044" y="631"/>
                  </a:lnTo>
                  <a:lnTo>
                    <a:pt x="1047" y="656"/>
                  </a:lnTo>
                  <a:lnTo>
                    <a:pt x="1056" y="681"/>
                  </a:lnTo>
                  <a:lnTo>
                    <a:pt x="1070" y="702"/>
                  </a:lnTo>
                  <a:lnTo>
                    <a:pt x="1088" y="720"/>
                  </a:lnTo>
                  <a:lnTo>
                    <a:pt x="1110" y="733"/>
                  </a:lnTo>
                  <a:lnTo>
                    <a:pt x="1134" y="741"/>
                  </a:lnTo>
                  <a:lnTo>
                    <a:pt x="1160" y="745"/>
                  </a:lnTo>
                  <a:lnTo>
                    <a:pt x="1187" y="741"/>
                  </a:lnTo>
                  <a:lnTo>
                    <a:pt x="1211" y="733"/>
                  </a:lnTo>
                  <a:lnTo>
                    <a:pt x="1233" y="720"/>
                  </a:lnTo>
                  <a:lnTo>
                    <a:pt x="1251" y="702"/>
                  </a:lnTo>
                  <a:lnTo>
                    <a:pt x="1265" y="681"/>
                  </a:lnTo>
                  <a:lnTo>
                    <a:pt x="1274" y="656"/>
                  </a:lnTo>
                  <a:lnTo>
                    <a:pt x="1277" y="631"/>
                  </a:lnTo>
                  <a:lnTo>
                    <a:pt x="1274" y="605"/>
                  </a:lnTo>
                  <a:lnTo>
                    <a:pt x="1266" y="582"/>
                  </a:lnTo>
                  <a:lnTo>
                    <a:pt x="1253" y="562"/>
                  </a:lnTo>
                  <a:lnTo>
                    <a:pt x="1236" y="544"/>
                  </a:lnTo>
                  <a:lnTo>
                    <a:pt x="1215" y="530"/>
                  </a:lnTo>
                  <a:lnTo>
                    <a:pt x="1193" y="521"/>
                  </a:lnTo>
                  <a:lnTo>
                    <a:pt x="1168" y="517"/>
                  </a:lnTo>
                  <a:close/>
                  <a:moveTo>
                    <a:pt x="174" y="344"/>
                  </a:moveTo>
                  <a:lnTo>
                    <a:pt x="156" y="347"/>
                  </a:lnTo>
                  <a:lnTo>
                    <a:pt x="140" y="355"/>
                  </a:lnTo>
                  <a:lnTo>
                    <a:pt x="128" y="367"/>
                  </a:lnTo>
                  <a:lnTo>
                    <a:pt x="119" y="383"/>
                  </a:lnTo>
                  <a:lnTo>
                    <a:pt x="116" y="401"/>
                  </a:lnTo>
                  <a:lnTo>
                    <a:pt x="116" y="3266"/>
                  </a:lnTo>
                  <a:lnTo>
                    <a:pt x="119" y="3285"/>
                  </a:lnTo>
                  <a:lnTo>
                    <a:pt x="128" y="3300"/>
                  </a:lnTo>
                  <a:lnTo>
                    <a:pt x="140" y="3312"/>
                  </a:lnTo>
                  <a:lnTo>
                    <a:pt x="156" y="3321"/>
                  </a:lnTo>
                  <a:lnTo>
                    <a:pt x="174" y="3324"/>
                  </a:lnTo>
                  <a:lnTo>
                    <a:pt x="2147" y="3324"/>
                  </a:lnTo>
                  <a:lnTo>
                    <a:pt x="2165" y="3321"/>
                  </a:lnTo>
                  <a:lnTo>
                    <a:pt x="2181" y="3312"/>
                  </a:lnTo>
                  <a:lnTo>
                    <a:pt x="2193" y="3300"/>
                  </a:lnTo>
                  <a:lnTo>
                    <a:pt x="2202" y="3285"/>
                  </a:lnTo>
                  <a:lnTo>
                    <a:pt x="2205" y="3266"/>
                  </a:lnTo>
                  <a:lnTo>
                    <a:pt x="2205" y="401"/>
                  </a:lnTo>
                  <a:lnTo>
                    <a:pt x="2202" y="383"/>
                  </a:lnTo>
                  <a:lnTo>
                    <a:pt x="2193" y="367"/>
                  </a:lnTo>
                  <a:lnTo>
                    <a:pt x="2181" y="355"/>
                  </a:lnTo>
                  <a:lnTo>
                    <a:pt x="2165" y="347"/>
                  </a:lnTo>
                  <a:lnTo>
                    <a:pt x="2147" y="344"/>
                  </a:lnTo>
                  <a:lnTo>
                    <a:pt x="1081" y="344"/>
                  </a:lnTo>
                  <a:lnTo>
                    <a:pt x="1112" y="406"/>
                  </a:lnTo>
                  <a:lnTo>
                    <a:pt x="1136" y="402"/>
                  </a:lnTo>
                  <a:lnTo>
                    <a:pt x="1160" y="401"/>
                  </a:lnTo>
                  <a:lnTo>
                    <a:pt x="1198" y="404"/>
                  </a:lnTo>
                  <a:lnTo>
                    <a:pt x="1234" y="413"/>
                  </a:lnTo>
                  <a:lnTo>
                    <a:pt x="1267" y="427"/>
                  </a:lnTo>
                  <a:lnTo>
                    <a:pt x="1297" y="446"/>
                  </a:lnTo>
                  <a:lnTo>
                    <a:pt x="1324" y="468"/>
                  </a:lnTo>
                  <a:lnTo>
                    <a:pt x="1348" y="495"/>
                  </a:lnTo>
                  <a:lnTo>
                    <a:pt x="1366" y="525"/>
                  </a:lnTo>
                  <a:lnTo>
                    <a:pt x="1380" y="558"/>
                  </a:lnTo>
                  <a:lnTo>
                    <a:pt x="1390" y="594"/>
                  </a:lnTo>
                  <a:lnTo>
                    <a:pt x="1392" y="631"/>
                  </a:lnTo>
                  <a:lnTo>
                    <a:pt x="1390" y="668"/>
                  </a:lnTo>
                  <a:lnTo>
                    <a:pt x="1380" y="703"/>
                  </a:lnTo>
                  <a:lnTo>
                    <a:pt x="1366" y="736"/>
                  </a:lnTo>
                  <a:lnTo>
                    <a:pt x="1348" y="766"/>
                  </a:lnTo>
                  <a:lnTo>
                    <a:pt x="1324" y="792"/>
                  </a:lnTo>
                  <a:lnTo>
                    <a:pt x="1297" y="816"/>
                  </a:lnTo>
                  <a:lnTo>
                    <a:pt x="1267" y="834"/>
                  </a:lnTo>
                  <a:lnTo>
                    <a:pt x="1234" y="848"/>
                  </a:lnTo>
                  <a:lnTo>
                    <a:pt x="1198" y="856"/>
                  </a:lnTo>
                  <a:lnTo>
                    <a:pt x="1160" y="859"/>
                  </a:lnTo>
                  <a:lnTo>
                    <a:pt x="1123" y="856"/>
                  </a:lnTo>
                  <a:lnTo>
                    <a:pt x="1087" y="848"/>
                  </a:lnTo>
                  <a:lnTo>
                    <a:pt x="1054" y="834"/>
                  </a:lnTo>
                  <a:lnTo>
                    <a:pt x="1024" y="816"/>
                  </a:lnTo>
                  <a:lnTo>
                    <a:pt x="997" y="792"/>
                  </a:lnTo>
                  <a:lnTo>
                    <a:pt x="973" y="766"/>
                  </a:lnTo>
                  <a:lnTo>
                    <a:pt x="955" y="736"/>
                  </a:lnTo>
                  <a:lnTo>
                    <a:pt x="941" y="703"/>
                  </a:lnTo>
                  <a:lnTo>
                    <a:pt x="931" y="668"/>
                  </a:lnTo>
                  <a:lnTo>
                    <a:pt x="929" y="631"/>
                  </a:lnTo>
                  <a:lnTo>
                    <a:pt x="931" y="597"/>
                  </a:lnTo>
                  <a:lnTo>
                    <a:pt x="939" y="565"/>
                  </a:lnTo>
                  <a:lnTo>
                    <a:pt x="951" y="535"/>
                  </a:lnTo>
                  <a:lnTo>
                    <a:pt x="967" y="506"/>
                  </a:lnTo>
                  <a:lnTo>
                    <a:pt x="986" y="481"/>
                  </a:lnTo>
                  <a:lnTo>
                    <a:pt x="1009" y="458"/>
                  </a:lnTo>
                  <a:lnTo>
                    <a:pt x="951" y="344"/>
                  </a:lnTo>
                  <a:lnTo>
                    <a:pt x="174" y="344"/>
                  </a:lnTo>
                  <a:close/>
                  <a:moveTo>
                    <a:pt x="874" y="0"/>
                  </a:moveTo>
                  <a:lnTo>
                    <a:pt x="889" y="3"/>
                  </a:lnTo>
                  <a:lnTo>
                    <a:pt x="902" y="10"/>
                  </a:lnTo>
                  <a:lnTo>
                    <a:pt x="914" y="19"/>
                  </a:lnTo>
                  <a:lnTo>
                    <a:pt x="923" y="32"/>
                  </a:lnTo>
                  <a:lnTo>
                    <a:pt x="1023" y="230"/>
                  </a:lnTo>
                  <a:lnTo>
                    <a:pt x="1306" y="230"/>
                  </a:lnTo>
                  <a:lnTo>
                    <a:pt x="1462" y="23"/>
                  </a:lnTo>
                  <a:lnTo>
                    <a:pt x="1473" y="12"/>
                  </a:lnTo>
                  <a:lnTo>
                    <a:pt x="1486" y="4"/>
                  </a:lnTo>
                  <a:lnTo>
                    <a:pt x="1501" y="1"/>
                  </a:lnTo>
                  <a:lnTo>
                    <a:pt x="1515" y="0"/>
                  </a:lnTo>
                  <a:lnTo>
                    <a:pt x="1530" y="4"/>
                  </a:lnTo>
                  <a:lnTo>
                    <a:pt x="1544" y="12"/>
                  </a:lnTo>
                  <a:lnTo>
                    <a:pt x="1554" y="22"/>
                  </a:lnTo>
                  <a:lnTo>
                    <a:pt x="1562" y="35"/>
                  </a:lnTo>
                  <a:lnTo>
                    <a:pt x="1566" y="49"/>
                  </a:lnTo>
                  <a:lnTo>
                    <a:pt x="1566" y="64"/>
                  </a:lnTo>
                  <a:lnTo>
                    <a:pt x="1563" y="79"/>
                  </a:lnTo>
                  <a:lnTo>
                    <a:pt x="1554" y="91"/>
                  </a:lnTo>
                  <a:lnTo>
                    <a:pt x="1450" y="230"/>
                  </a:lnTo>
                  <a:lnTo>
                    <a:pt x="2147" y="230"/>
                  </a:lnTo>
                  <a:lnTo>
                    <a:pt x="2178" y="232"/>
                  </a:lnTo>
                  <a:lnTo>
                    <a:pt x="2207" y="240"/>
                  </a:lnTo>
                  <a:lnTo>
                    <a:pt x="2234" y="253"/>
                  </a:lnTo>
                  <a:lnTo>
                    <a:pt x="2259" y="270"/>
                  </a:lnTo>
                  <a:lnTo>
                    <a:pt x="2279" y="290"/>
                  </a:lnTo>
                  <a:lnTo>
                    <a:pt x="2296" y="315"/>
                  </a:lnTo>
                  <a:lnTo>
                    <a:pt x="2309" y="341"/>
                  </a:lnTo>
                  <a:lnTo>
                    <a:pt x="2318" y="370"/>
                  </a:lnTo>
                  <a:lnTo>
                    <a:pt x="2321" y="401"/>
                  </a:lnTo>
                  <a:lnTo>
                    <a:pt x="2321" y="3266"/>
                  </a:lnTo>
                  <a:lnTo>
                    <a:pt x="2318" y="3297"/>
                  </a:lnTo>
                  <a:lnTo>
                    <a:pt x="2309" y="3326"/>
                  </a:lnTo>
                  <a:lnTo>
                    <a:pt x="2296" y="3354"/>
                  </a:lnTo>
                  <a:lnTo>
                    <a:pt x="2279" y="3377"/>
                  </a:lnTo>
                  <a:lnTo>
                    <a:pt x="2259" y="3398"/>
                  </a:lnTo>
                  <a:lnTo>
                    <a:pt x="2234" y="3415"/>
                  </a:lnTo>
                  <a:lnTo>
                    <a:pt x="2207" y="3428"/>
                  </a:lnTo>
                  <a:lnTo>
                    <a:pt x="2178" y="3436"/>
                  </a:lnTo>
                  <a:lnTo>
                    <a:pt x="2147" y="3439"/>
                  </a:lnTo>
                  <a:lnTo>
                    <a:pt x="174" y="3439"/>
                  </a:lnTo>
                  <a:lnTo>
                    <a:pt x="143" y="3436"/>
                  </a:lnTo>
                  <a:lnTo>
                    <a:pt x="114" y="3428"/>
                  </a:lnTo>
                  <a:lnTo>
                    <a:pt x="87" y="3415"/>
                  </a:lnTo>
                  <a:lnTo>
                    <a:pt x="62" y="3398"/>
                  </a:lnTo>
                  <a:lnTo>
                    <a:pt x="42" y="3377"/>
                  </a:lnTo>
                  <a:lnTo>
                    <a:pt x="25" y="3354"/>
                  </a:lnTo>
                  <a:lnTo>
                    <a:pt x="12" y="3326"/>
                  </a:lnTo>
                  <a:lnTo>
                    <a:pt x="3" y="3297"/>
                  </a:lnTo>
                  <a:lnTo>
                    <a:pt x="0" y="3266"/>
                  </a:lnTo>
                  <a:lnTo>
                    <a:pt x="0" y="401"/>
                  </a:lnTo>
                  <a:lnTo>
                    <a:pt x="3" y="370"/>
                  </a:lnTo>
                  <a:lnTo>
                    <a:pt x="12" y="341"/>
                  </a:lnTo>
                  <a:lnTo>
                    <a:pt x="25" y="315"/>
                  </a:lnTo>
                  <a:lnTo>
                    <a:pt x="42" y="290"/>
                  </a:lnTo>
                  <a:lnTo>
                    <a:pt x="62" y="270"/>
                  </a:lnTo>
                  <a:lnTo>
                    <a:pt x="87" y="253"/>
                  </a:lnTo>
                  <a:lnTo>
                    <a:pt x="114" y="240"/>
                  </a:lnTo>
                  <a:lnTo>
                    <a:pt x="143" y="232"/>
                  </a:lnTo>
                  <a:lnTo>
                    <a:pt x="174" y="230"/>
                  </a:lnTo>
                  <a:lnTo>
                    <a:pt x="892" y="230"/>
                  </a:lnTo>
                  <a:lnTo>
                    <a:pt x="818" y="83"/>
                  </a:lnTo>
                  <a:lnTo>
                    <a:pt x="814" y="68"/>
                  </a:lnTo>
                  <a:lnTo>
                    <a:pt x="813" y="53"/>
                  </a:lnTo>
                  <a:lnTo>
                    <a:pt x="815" y="39"/>
                  </a:lnTo>
                  <a:lnTo>
                    <a:pt x="821" y="26"/>
                  </a:lnTo>
                  <a:lnTo>
                    <a:pt x="831" y="15"/>
                  </a:lnTo>
                  <a:lnTo>
                    <a:pt x="844" y="6"/>
                  </a:lnTo>
                  <a:lnTo>
                    <a:pt x="859" y="1"/>
                  </a:lnTo>
                  <a:lnTo>
                    <a:pt x="8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70">
              <a:extLst>
                <a:ext uri="{FF2B5EF4-FFF2-40B4-BE49-F238E27FC236}">
                  <a16:creationId xmlns:a16="http://schemas.microsoft.com/office/drawing/2014/main" id="{F80356F1-6142-4C1F-8E26-5F74EB0B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05338"/>
              <a:ext cx="203200" cy="17463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3 h 114"/>
                <a:gd name="T6" fmla="*/ 1253 w 1277"/>
                <a:gd name="T7" fmla="*/ 10 h 114"/>
                <a:gd name="T8" fmla="*/ 1265 w 1277"/>
                <a:gd name="T9" fmla="*/ 23 h 114"/>
                <a:gd name="T10" fmla="*/ 1274 w 1277"/>
                <a:gd name="T11" fmla="*/ 39 h 114"/>
                <a:gd name="T12" fmla="*/ 1277 w 1277"/>
                <a:gd name="T13" fmla="*/ 57 h 114"/>
                <a:gd name="T14" fmla="*/ 1274 w 1277"/>
                <a:gd name="T15" fmla="*/ 75 h 114"/>
                <a:gd name="T16" fmla="*/ 1265 w 1277"/>
                <a:gd name="T17" fmla="*/ 91 h 114"/>
                <a:gd name="T18" fmla="*/ 1253 w 1277"/>
                <a:gd name="T19" fmla="*/ 103 h 114"/>
                <a:gd name="T20" fmla="*/ 1237 w 1277"/>
                <a:gd name="T21" fmla="*/ 111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1 h 114"/>
                <a:gd name="T28" fmla="*/ 24 w 1277"/>
                <a:gd name="T29" fmla="*/ 103 h 114"/>
                <a:gd name="T30" fmla="*/ 12 w 1277"/>
                <a:gd name="T31" fmla="*/ 91 h 114"/>
                <a:gd name="T32" fmla="*/ 3 w 1277"/>
                <a:gd name="T33" fmla="*/ 75 h 114"/>
                <a:gd name="T34" fmla="*/ 0 w 1277"/>
                <a:gd name="T35" fmla="*/ 57 h 114"/>
                <a:gd name="T36" fmla="*/ 3 w 1277"/>
                <a:gd name="T37" fmla="*/ 39 h 114"/>
                <a:gd name="T38" fmla="*/ 12 w 1277"/>
                <a:gd name="T39" fmla="*/ 23 h 114"/>
                <a:gd name="T40" fmla="*/ 24 w 1277"/>
                <a:gd name="T41" fmla="*/ 10 h 114"/>
                <a:gd name="T42" fmla="*/ 40 w 1277"/>
                <a:gd name="T43" fmla="*/ 3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3"/>
                  </a:lnTo>
                  <a:lnTo>
                    <a:pt x="1253" y="10"/>
                  </a:lnTo>
                  <a:lnTo>
                    <a:pt x="1265" y="23"/>
                  </a:lnTo>
                  <a:lnTo>
                    <a:pt x="1274" y="39"/>
                  </a:lnTo>
                  <a:lnTo>
                    <a:pt x="1277" y="57"/>
                  </a:lnTo>
                  <a:lnTo>
                    <a:pt x="1274" y="75"/>
                  </a:lnTo>
                  <a:lnTo>
                    <a:pt x="1265" y="91"/>
                  </a:lnTo>
                  <a:lnTo>
                    <a:pt x="1253" y="103"/>
                  </a:lnTo>
                  <a:lnTo>
                    <a:pt x="1237" y="111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1">
              <a:extLst>
                <a:ext uri="{FF2B5EF4-FFF2-40B4-BE49-F238E27FC236}">
                  <a16:creationId xmlns:a16="http://schemas.microsoft.com/office/drawing/2014/main" id="{7B8F5C6D-E409-43A0-B13B-B265AD983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51375"/>
              <a:ext cx="203200" cy="17463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2 h 114"/>
                <a:gd name="T6" fmla="*/ 1253 w 1277"/>
                <a:gd name="T7" fmla="*/ 10 h 114"/>
                <a:gd name="T8" fmla="*/ 1265 w 1277"/>
                <a:gd name="T9" fmla="*/ 22 h 114"/>
                <a:gd name="T10" fmla="*/ 1274 w 1277"/>
                <a:gd name="T11" fmla="*/ 38 h 114"/>
                <a:gd name="T12" fmla="*/ 1277 w 1277"/>
                <a:gd name="T13" fmla="*/ 56 h 114"/>
                <a:gd name="T14" fmla="*/ 1274 w 1277"/>
                <a:gd name="T15" fmla="*/ 74 h 114"/>
                <a:gd name="T16" fmla="*/ 1265 w 1277"/>
                <a:gd name="T17" fmla="*/ 90 h 114"/>
                <a:gd name="T18" fmla="*/ 1253 w 1277"/>
                <a:gd name="T19" fmla="*/ 103 h 114"/>
                <a:gd name="T20" fmla="*/ 1237 w 1277"/>
                <a:gd name="T21" fmla="*/ 110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0 h 114"/>
                <a:gd name="T28" fmla="*/ 24 w 1277"/>
                <a:gd name="T29" fmla="*/ 103 h 114"/>
                <a:gd name="T30" fmla="*/ 12 w 1277"/>
                <a:gd name="T31" fmla="*/ 90 h 114"/>
                <a:gd name="T32" fmla="*/ 3 w 1277"/>
                <a:gd name="T33" fmla="*/ 74 h 114"/>
                <a:gd name="T34" fmla="*/ 0 w 1277"/>
                <a:gd name="T35" fmla="*/ 56 h 114"/>
                <a:gd name="T36" fmla="*/ 3 w 1277"/>
                <a:gd name="T37" fmla="*/ 38 h 114"/>
                <a:gd name="T38" fmla="*/ 12 w 1277"/>
                <a:gd name="T39" fmla="*/ 22 h 114"/>
                <a:gd name="T40" fmla="*/ 24 w 1277"/>
                <a:gd name="T41" fmla="*/ 10 h 114"/>
                <a:gd name="T42" fmla="*/ 40 w 1277"/>
                <a:gd name="T43" fmla="*/ 2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2"/>
                  </a:lnTo>
                  <a:lnTo>
                    <a:pt x="1253" y="10"/>
                  </a:lnTo>
                  <a:lnTo>
                    <a:pt x="1265" y="22"/>
                  </a:lnTo>
                  <a:lnTo>
                    <a:pt x="1274" y="38"/>
                  </a:lnTo>
                  <a:lnTo>
                    <a:pt x="1277" y="56"/>
                  </a:lnTo>
                  <a:lnTo>
                    <a:pt x="1274" y="74"/>
                  </a:lnTo>
                  <a:lnTo>
                    <a:pt x="1265" y="90"/>
                  </a:lnTo>
                  <a:lnTo>
                    <a:pt x="1253" y="103"/>
                  </a:lnTo>
                  <a:lnTo>
                    <a:pt x="1237" y="110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0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3" y="74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2" y="22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72">
              <a:extLst>
                <a:ext uri="{FF2B5EF4-FFF2-40B4-BE49-F238E27FC236}">
                  <a16:creationId xmlns:a16="http://schemas.microsoft.com/office/drawing/2014/main" id="{BD3AD4A5-CF10-4283-B6FD-02F530529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95825"/>
              <a:ext cx="203200" cy="19050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3 h 114"/>
                <a:gd name="T6" fmla="*/ 1253 w 1277"/>
                <a:gd name="T7" fmla="*/ 11 h 114"/>
                <a:gd name="T8" fmla="*/ 1265 w 1277"/>
                <a:gd name="T9" fmla="*/ 23 h 114"/>
                <a:gd name="T10" fmla="*/ 1274 w 1277"/>
                <a:gd name="T11" fmla="*/ 39 h 114"/>
                <a:gd name="T12" fmla="*/ 1277 w 1277"/>
                <a:gd name="T13" fmla="*/ 56 h 114"/>
                <a:gd name="T14" fmla="*/ 1274 w 1277"/>
                <a:gd name="T15" fmla="*/ 75 h 114"/>
                <a:gd name="T16" fmla="*/ 1265 w 1277"/>
                <a:gd name="T17" fmla="*/ 90 h 114"/>
                <a:gd name="T18" fmla="*/ 1253 w 1277"/>
                <a:gd name="T19" fmla="*/ 103 h 114"/>
                <a:gd name="T20" fmla="*/ 1237 w 1277"/>
                <a:gd name="T21" fmla="*/ 112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2 h 114"/>
                <a:gd name="T28" fmla="*/ 24 w 1277"/>
                <a:gd name="T29" fmla="*/ 103 h 114"/>
                <a:gd name="T30" fmla="*/ 12 w 1277"/>
                <a:gd name="T31" fmla="*/ 90 h 114"/>
                <a:gd name="T32" fmla="*/ 3 w 1277"/>
                <a:gd name="T33" fmla="*/ 75 h 114"/>
                <a:gd name="T34" fmla="*/ 0 w 1277"/>
                <a:gd name="T35" fmla="*/ 56 h 114"/>
                <a:gd name="T36" fmla="*/ 3 w 1277"/>
                <a:gd name="T37" fmla="*/ 39 h 114"/>
                <a:gd name="T38" fmla="*/ 12 w 1277"/>
                <a:gd name="T39" fmla="*/ 23 h 114"/>
                <a:gd name="T40" fmla="*/ 24 w 1277"/>
                <a:gd name="T41" fmla="*/ 11 h 114"/>
                <a:gd name="T42" fmla="*/ 40 w 1277"/>
                <a:gd name="T43" fmla="*/ 3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3"/>
                  </a:lnTo>
                  <a:lnTo>
                    <a:pt x="1253" y="11"/>
                  </a:lnTo>
                  <a:lnTo>
                    <a:pt x="1265" y="23"/>
                  </a:lnTo>
                  <a:lnTo>
                    <a:pt x="1274" y="39"/>
                  </a:lnTo>
                  <a:lnTo>
                    <a:pt x="1277" y="56"/>
                  </a:lnTo>
                  <a:lnTo>
                    <a:pt x="1274" y="75"/>
                  </a:lnTo>
                  <a:lnTo>
                    <a:pt x="1265" y="90"/>
                  </a:lnTo>
                  <a:lnTo>
                    <a:pt x="1253" y="103"/>
                  </a:lnTo>
                  <a:lnTo>
                    <a:pt x="1237" y="112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3">
              <a:extLst>
                <a:ext uri="{FF2B5EF4-FFF2-40B4-BE49-F238E27FC236}">
                  <a16:creationId xmlns:a16="http://schemas.microsoft.com/office/drawing/2014/main" id="{BA3E8550-B1D4-4F77-90A7-651FCA8C6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1213" y="4386263"/>
              <a:ext cx="184150" cy="182563"/>
            </a:xfrm>
            <a:custGeom>
              <a:avLst/>
              <a:gdLst>
                <a:gd name="T0" fmla="*/ 543 w 1161"/>
                <a:gd name="T1" fmla="*/ 805 h 1146"/>
                <a:gd name="T2" fmla="*/ 474 w 1161"/>
                <a:gd name="T3" fmla="*/ 828 h 1146"/>
                <a:gd name="T4" fmla="*/ 417 w 1161"/>
                <a:gd name="T5" fmla="*/ 869 h 1146"/>
                <a:gd name="T6" fmla="*/ 375 w 1161"/>
                <a:gd name="T7" fmla="*/ 927 h 1146"/>
                <a:gd name="T8" fmla="*/ 351 w 1161"/>
                <a:gd name="T9" fmla="*/ 995 h 1146"/>
                <a:gd name="T10" fmla="*/ 812 w 1161"/>
                <a:gd name="T11" fmla="*/ 1032 h 1146"/>
                <a:gd name="T12" fmla="*/ 800 w 1161"/>
                <a:gd name="T13" fmla="*/ 960 h 1146"/>
                <a:gd name="T14" fmla="*/ 768 w 1161"/>
                <a:gd name="T15" fmla="*/ 897 h 1146"/>
                <a:gd name="T16" fmla="*/ 717 w 1161"/>
                <a:gd name="T17" fmla="*/ 847 h 1146"/>
                <a:gd name="T18" fmla="*/ 654 w 1161"/>
                <a:gd name="T19" fmla="*/ 814 h 1146"/>
                <a:gd name="T20" fmla="*/ 580 w 1161"/>
                <a:gd name="T21" fmla="*/ 802 h 1146"/>
                <a:gd name="T22" fmla="*/ 549 w 1161"/>
                <a:gd name="T23" fmla="*/ 347 h 1146"/>
                <a:gd name="T24" fmla="*/ 493 w 1161"/>
                <a:gd name="T25" fmla="*/ 367 h 1146"/>
                <a:gd name="T26" fmla="*/ 447 w 1161"/>
                <a:gd name="T27" fmla="*/ 406 h 1146"/>
                <a:gd name="T28" fmla="*/ 418 w 1161"/>
                <a:gd name="T29" fmla="*/ 457 h 1146"/>
                <a:gd name="T30" fmla="*/ 407 w 1161"/>
                <a:gd name="T31" fmla="*/ 516 h 1146"/>
                <a:gd name="T32" fmla="*/ 418 w 1161"/>
                <a:gd name="T33" fmla="*/ 576 h 1146"/>
                <a:gd name="T34" fmla="*/ 447 w 1161"/>
                <a:gd name="T35" fmla="*/ 627 h 1146"/>
                <a:gd name="T36" fmla="*/ 493 w 1161"/>
                <a:gd name="T37" fmla="*/ 664 h 1146"/>
                <a:gd name="T38" fmla="*/ 549 w 1161"/>
                <a:gd name="T39" fmla="*/ 685 h 1146"/>
                <a:gd name="T40" fmla="*/ 612 w 1161"/>
                <a:gd name="T41" fmla="*/ 685 h 1146"/>
                <a:gd name="T42" fmla="*/ 668 w 1161"/>
                <a:gd name="T43" fmla="*/ 664 h 1146"/>
                <a:gd name="T44" fmla="*/ 714 w 1161"/>
                <a:gd name="T45" fmla="*/ 627 h 1146"/>
                <a:gd name="T46" fmla="*/ 743 w 1161"/>
                <a:gd name="T47" fmla="*/ 576 h 1146"/>
                <a:gd name="T48" fmla="*/ 754 w 1161"/>
                <a:gd name="T49" fmla="*/ 516 h 1146"/>
                <a:gd name="T50" fmla="*/ 743 w 1161"/>
                <a:gd name="T51" fmla="*/ 457 h 1146"/>
                <a:gd name="T52" fmla="*/ 714 w 1161"/>
                <a:gd name="T53" fmla="*/ 406 h 1146"/>
                <a:gd name="T54" fmla="*/ 668 w 1161"/>
                <a:gd name="T55" fmla="*/ 367 h 1146"/>
                <a:gd name="T56" fmla="*/ 612 w 1161"/>
                <a:gd name="T57" fmla="*/ 347 h 1146"/>
                <a:gd name="T58" fmla="*/ 116 w 1161"/>
                <a:gd name="T59" fmla="*/ 115 h 1146"/>
                <a:gd name="T60" fmla="*/ 233 w 1161"/>
                <a:gd name="T61" fmla="*/ 1032 h 1146"/>
                <a:gd name="T62" fmla="*/ 245 w 1161"/>
                <a:gd name="T63" fmla="*/ 942 h 1146"/>
                <a:gd name="T64" fmla="*/ 279 w 1161"/>
                <a:gd name="T65" fmla="*/ 861 h 1146"/>
                <a:gd name="T66" fmla="*/ 332 w 1161"/>
                <a:gd name="T67" fmla="*/ 792 h 1146"/>
                <a:gd name="T68" fmla="*/ 400 w 1161"/>
                <a:gd name="T69" fmla="*/ 738 h 1146"/>
                <a:gd name="T70" fmla="*/ 349 w 1161"/>
                <a:gd name="T71" fmla="*/ 687 h 1146"/>
                <a:gd name="T72" fmla="*/ 312 w 1161"/>
                <a:gd name="T73" fmla="*/ 625 h 1146"/>
                <a:gd name="T74" fmla="*/ 293 w 1161"/>
                <a:gd name="T75" fmla="*/ 554 h 1146"/>
                <a:gd name="T76" fmla="*/ 294 w 1161"/>
                <a:gd name="T77" fmla="*/ 474 h 1146"/>
                <a:gd name="T78" fmla="*/ 318 w 1161"/>
                <a:gd name="T79" fmla="*/ 395 h 1146"/>
                <a:gd name="T80" fmla="*/ 362 w 1161"/>
                <a:gd name="T81" fmla="*/ 328 h 1146"/>
                <a:gd name="T82" fmla="*/ 422 w 1161"/>
                <a:gd name="T83" fmla="*/ 276 h 1146"/>
                <a:gd name="T84" fmla="*/ 496 w 1161"/>
                <a:gd name="T85" fmla="*/ 242 h 1146"/>
                <a:gd name="T86" fmla="*/ 580 w 1161"/>
                <a:gd name="T87" fmla="*/ 230 h 1146"/>
                <a:gd name="T88" fmla="*/ 664 w 1161"/>
                <a:gd name="T89" fmla="*/ 242 h 1146"/>
                <a:gd name="T90" fmla="*/ 739 w 1161"/>
                <a:gd name="T91" fmla="*/ 276 h 1146"/>
                <a:gd name="T92" fmla="*/ 799 w 1161"/>
                <a:gd name="T93" fmla="*/ 328 h 1146"/>
                <a:gd name="T94" fmla="*/ 843 w 1161"/>
                <a:gd name="T95" fmla="*/ 395 h 1146"/>
                <a:gd name="T96" fmla="*/ 867 w 1161"/>
                <a:gd name="T97" fmla="*/ 474 h 1146"/>
                <a:gd name="T98" fmla="*/ 868 w 1161"/>
                <a:gd name="T99" fmla="*/ 554 h 1146"/>
                <a:gd name="T100" fmla="*/ 849 w 1161"/>
                <a:gd name="T101" fmla="*/ 625 h 1146"/>
                <a:gd name="T102" fmla="*/ 812 w 1161"/>
                <a:gd name="T103" fmla="*/ 687 h 1146"/>
                <a:gd name="T104" fmla="*/ 761 w 1161"/>
                <a:gd name="T105" fmla="*/ 738 h 1146"/>
                <a:gd name="T106" fmla="*/ 829 w 1161"/>
                <a:gd name="T107" fmla="*/ 792 h 1146"/>
                <a:gd name="T108" fmla="*/ 882 w 1161"/>
                <a:gd name="T109" fmla="*/ 861 h 1146"/>
                <a:gd name="T110" fmla="*/ 916 w 1161"/>
                <a:gd name="T111" fmla="*/ 942 h 1146"/>
                <a:gd name="T112" fmla="*/ 928 w 1161"/>
                <a:gd name="T113" fmla="*/ 1032 h 1146"/>
                <a:gd name="T114" fmla="*/ 1044 w 1161"/>
                <a:gd name="T115" fmla="*/ 115 h 1146"/>
                <a:gd name="T116" fmla="*/ 0 w 1161"/>
                <a:gd name="T117" fmla="*/ 0 h 1146"/>
                <a:gd name="T118" fmla="*/ 1161 w 1161"/>
                <a:gd name="T119" fmla="*/ 1146 h 1146"/>
                <a:gd name="T120" fmla="*/ 0 w 1161"/>
                <a:gd name="T121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1" h="1146">
                  <a:moveTo>
                    <a:pt x="580" y="802"/>
                  </a:moveTo>
                  <a:lnTo>
                    <a:pt x="543" y="805"/>
                  </a:lnTo>
                  <a:lnTo>
                    <a:pt x="507" y="814"/>
                  </a:lnTo>
                  <a:lnTo>
                    <a:pt x="474" y="828"/>
                  </a:lnTo>
                  <a:lnTo>
                    <a:pt x="444" y="847"/>
                  </a:lnTo>
                  <a:lnTo>
                    <a:pt x="417" y="869"/>
                  </a:lnTo>
                  <a:lnTo>
                    <a:pt x="393" y="897"/>
                  </a:lnTo>
                  <a:lnTo>
                    <a:pt x="375" y="927"/>
                  </a:lnTo>
                  <a:lnTo>
                    <a:pt x="361" y="960"/>
                  </a:lnTo>
                  <a:lnTo>
                    <a:pt x="351" y="995"/>
                  </a:lnTo>
                  <a:lnTo>
                    <a:pt x="349" y="1032"/>
                  </a:lnTo>
                  <a:lnTo>
                    <a:pt x="812" y="1032"/>
                  </a:lnTo>
                  <a:lnTo>
                    <a:pt x="810" y="995"/>
                  </a:lnTo>
                  <a:lnTo>
                    <a:pt x="800" y="960"/>
                  </a:lnTo>
                  <a:lnTo>
                    <a:pt x="786" y="927"/>
                  </a:lnTo>
                  <a:lnTo>
                    <a:pt x="768" y="897"/>
                  </a:lnTo>
                  <a:lnTo>
                    <a:pt x="744" y="869"/>
                  </a:lnTo>
                  <a:lnTo>
                    <a:pt x="717" y="847"/>
                  </a:lnTo>
                  <a:lnTo>
                    <a:pt x="687" y="828"/>
                  </a:lnTo>
                  <a:lnTo>
                    <a:pt x="654" y="814"/>
                  </a:lnTo>
                  <a:lnTo>
                    <a:pt x="618" y="805"/>
                  </a:lnTo>
                  <a:lnTo>
                    <a:pt x="580" y="802"/>
                  </a:lnTo>
                  <a:close/>
                  <a:moveTo>
                    <a:pt x="580" y="344"/>
                  </a:moveTo>
                  <a:lnTo>
                    <a:pt x="549" y="347"/>
                  </a:lnTo>
                  <a:lnTo>
                    <a:pt x="520" y="354"/>
                  </a:lnTo>
                  <a:lnTo>
                    <a:pt x="493" y="367"/>
                  </a:lnTo>
                  <a:lnTo>
                    <a:pt x="468" y="384"/>
                  </a:lnTo>
                  <a:lnTo>
                    <a:pt x="447" y="406"/>
                  </a:lnTo>
                  <a:lnTo>
                    <a:pt x="431" y="429"/>
                  </a:lnTo>
                  <a:lnTo>
                    <a:pt x="418" y="457"/>
                  </a:lnTo>
                  <a:lnTo>
                    <a:pt x="409" y="485"/>
                  </a:lnTo>
                  <a:lnTo>
                    <a:pt x="407" y="516"/>
                  </a:lnTo>
                  <a:lnTo>
                    <a:pt x="409" y="547"/>
                  </a:lnTo>
                  <a:lnTo>
                    <a:pt x="418" y="576"/>
                  </a:lnTo>
                  <a:lnTo>
                    <a:pt x="431" y="602"/>
                  </a:lnTo>
                  <a:lnTo>
                    <a:pt x="447" y="627"/>
                  </a:lnTo>
                  <a:lnTo>
                    <a:pt x="468" y="647"/>
                  </a:lnTo>
                  <a:lnTo>
                    <a:pt x="493" y="664"/>
                  </a:lnTo>
                  <a:lnTo>
                    <a:pt x="520" y="677"/>
                  </a:lnTo>
                  <a:lnTo>
                    <a:pt x="549" y="685"/>
                  </a:lnTo>
                  <a:lnTo>
                    <a:pt x="580" y="687"/>
                  </a:lnTo>
                  <a:lnTo>
                    <a:pt x="612" y="685"/>
                  </a:lnTo>
                  <a:lnTo>
                    <a:pt x="641" y="677"/>
                  </a:lnTo>
                  <a:lnTo>
                    <a:pt x="668" y="664"/>
                  </a:lnTo>
                  <a:lnTo>
                    <a:pt x="692" y="647"/>
                  </a:lnTo>
                  <a:lnTo>
                    <a:pt x="714" y="627"/>
                  </a:lnTo>
                  <a:lnTo>
                    <a:pt x="730" y="602"/>
                  </a:lnTo>
                  <a:lnTo>
                    <a:pt x="743" y="576"/>
                  </a:lnTo>
                  <a:lnTo>
                    <a:pt x="752" y="547"/>
                  </a:lnTo>
                  <a:lnTo>
                    <a:pt x="754" y="516"/>
                  </a:lnTo>
                  <a:lnTo>
                    <a:pt x="752" y="485"/>
                  </a:lnTo>
                  <a:lnTo>
                    <a:pt x="743" y="457"/>
                  </a:lnTo>
                  <a:lnTo>
                    <a:pt x="730" y="429"/>
                  </a:lnTo>
                  <a:lnTo>
                    <a:pt x="714" y="406"/>
                  </a:lnTo>
                  <a:lnTo>
                    <a:pt x="692" y="384"/>
                  </a:lnTo>
                  <a:lnTo>
                    <a:pt x="668" y="367"/>
                  </a:lnTo>
                  <a:lnTo>
                    <a:pt x="641" y="354"/>
                  </a:lnTo>
                  <a:lnTo>
                    <a:pt x="612" y="347"/>
                  </a:lnTo>
                  <a:lnTo>
                    <a:pt x="580" y="344"/>
                  </a:lnTo>
                  <a:close/>
                  <a:moveTo>
                    <a:pt x="116" y="115"/>
                  </a:moveTo>
                  <a:lnTo>
                    <a:pt x="116" y="1032"/>
                  </a:lnTo>
                  <a:lnTo>
                    <a:pt x="233" y="1032"/>
                  </a:lnTo>
                  <a:lnTo>
                    <a:pt x="236" y="986"/>
                  </a:lnTo>
                  <a:lnTo>
                    <a:pt x="245" y="942"/>
                  </a:lnTo>
                  <a:lnTo>
                    <a:pt x="259" y="900"/>
                  </a:lnTo>
                  <a:lnTo>
                    <a:pt x="279" y="861"/>
                  </a:lnTo>
                  <a:lnTo>
                    <a:pt x="303" y="825"/>
                  </a:lnTo>
                  <a:lnTo>
                    <a:pt x="332" y="792"/>
                  </a:lnTo>
                  <a:lnTo>
                    <a:pt x="364" y="763"/>
                  </a:lnTo>
                  <a:lnTo>
                    <a:pt x="400" y="738"/>
                  </a:lnTo>
                  <a:lnTo>
                    <a:pt x="373" y="714"/>
                  </a:lnTo>
                  <a:lnTo>
                    <a:pt x="349" y="687"/>
                  </a:lnTo>
                  <a:lnTo>
                    <a:pt x="329" y="658"/>
                  </a:lnTo>
                  <a:lnTo>
                    <a:pt x="312" y="625"/>
                  </a:lnTo>
                  <a:lnTo>
                    <a:pt x="301" y="591"/>
                  </a:lnTo>
                  <a:lnTo>
                    <a:pt x="293" y="554"/>
                  </a:lnTo>
                  <a:lnTo>
                    <a:pt x="291" y="516"/>
                  </a:lnTo>
                  <a:lnTo>
                    <a:pt x="294" y="474"/>
                  </a:lnTo>
                  <a:lnTo>
                    <a:pt x="303" y="433"/>
                  </a:lnTo>
                  <a:lnTo>
                    <a:pt x="318" y="395"/>
                  </a:lnTo>
                  <a:lnTo>
                    <a:pt x="337" y="360"/>
                  </a:lnTo>
                  <a:lnTo>
                    <a:pt x="362" y="328"/>
                  </a:lnTo>
                  <a:lnTo>
                    <a:pt x="390" y="300"/>
                  </a:lnTo>
                  <a:lnTo>
                    <a:pt x="422" y="276"/>
                  </a:lnTo>
                  <a:lnTo>
                    <a:pt x="458" y="257"/>
                  </a:lnTo>
                  <a:lnTo>
                    <a:pt x="496" y="242"/>
                  </a:lnTo>
                  <a:lnTo>
                    <a:pt x="537" y="232"/>
                  </a:lnTo>
                  <a:lnTo>
                    <a:pt x="580" y="230"/>
                  </a:lnTo>
                  <a:lnTo>
                    <a:pt x="624" y="232"/>
                  </a:lnTo>
                  <a:lnTo>
                    <a:pt x="664" y="242"/>
                  </a:lnTo>
                  <a:lnTo>
                    <a:pt x="703" y="257"/>
                  </a:lnTo>
                  <a:lnTo>
                    <a:pt x="739" y="276"/>
                  </a:lnTo>
                  <a:lnTo>
                    <a:pt x="771" y="300"/>
                  </a:lnTo>
                  <a:lnTo>
                    <a:pt x="799" y="328"/>
                  </a:lnTo>
                  <a:lnTo>
                    <a:pt x="824" y="360"/>
                  </a:lnTo>
                  <a:lnTo>
                    <a:pt x="843" y="395"/>
                  </a:lnTo>
                  <a:lnTo>
                    <a:pt x="858" y="433"/>
                  </a:lnTo>
                  <a:lnTo>
                    <a:pt x="867" y="474"/>
                  </a:lnTo>
                  <a:lnTo>
                    <a:pt x="870" y="516"/>
                  </a:lnTo>
                  <a:lnTo>
                    <a:pt x="868" y="554"/>
                  </a:lnTo>
                  <a:lnTo>
                    <a:pt x="860" y="591"/>
                  </a:lnTo>
                  <a:lnTo>
                    <a:pt x="849" y="625"/>
                  </a:lnTo>
                  <a:lnTo>
                    <a:pt x="832" y="657"/>
                  </a:lnTo>
                  <a:lnTo>
                    <a:pt x="812" y="687"/>
                  </a:lnTo>
                  <a:lnTo>
                    <a:pt x="788" y="714"/>
                  </a:lnTo>
                  <a:lnTo>
                    <a:pt x="761" y="738"/>
                  </a:lnTo>
                  <a:lnTo>
                    <a:pt x="797" y="763"/>
                  </a:lnTo>
                  <a:lnTo>
                    <a:pt x="829" y="792"/>
                  </a:lnTo>
                  <a:lnTo>
                    <a:pt x="858" y="825"/>
                  </a:lnTo>
                  <a:lnTo>
                    <a:pt x="882" y="861"/>
                  </a:lnTo>
                  <a:lnTo>
                    <a:pt x="902" y="900"/>
                  </a:lnTo>
                  <a:lnTo>
                    <a:pt x="916" y="942"/>
                  </a:lnTo>
                  <a:lnTo>
                    <a:pt x="925" y="986"/>
                  </a:lnTo>
                  <a:lnTo>
                    <a:pt x="928" y="1032"/>
                  </a:lnTo>
                  <a:lnTo>
                    <a:pt x="1044" y="1032"/>
                  </a:lnTo>
                  <a:lnTo>
                    <a:pt x="1044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1161" y="0"/>
                  </a:lnTo>
                  <a:lnTo>
                    <a:pt x="1161" y="1146"/>
                  </a:lnTo>
                  <a:lnTo>
                    <a:pt x="0" y="1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B70C5AC-C41E-43E8-9CBA-D0D77869562F}"/>
              </a:ext>
            </a:extLst>
          </p:cNvPr>
          <p:cNvGrpSpPr/>
          <p:nvPr/>
        </p:nvGrpSpPr>
        <p:grpSpPr>
          <a:xfrm>
            <a:off x="4227542" y="2327920"/>
            <a:ext cx="676959" cy="840958"/>
            <a:chOff x="1744663" y="3473451"/>
            <a:chExt cx="401637" cy="5238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2" name="Freeform 264">
              <a:extLst>
                <a:ext uri="{FF2B5EF4-FFF2-40B4-BE49-F238E27FC236}">
                  <a16:creationId xmlns:a16="http://schemas.microsoft.com/office/drawing/2014/main" id="{73C7C6B5-1EF6-48CC-B972-57D142EAD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5">
              <a:extLst>
                <a:ext uri="{FF2B5EF4-FFF2-40B4-BE49-F238E27FC236}">
                  <a16:creationId xmlns:a16="http://schemas.microsoft.com/office/drawing/2014/main" id="{146D999D-0DCA-4EAA-AB2D-2F87D6EB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6">
              <a:extLst>
                <a:ext uri="{FF2B5EF4-FFF2-40B4-BE49-F238E27FC236}">
                  <a16:creationId xmlns:a16="http://schemas.microsoft.com/office/drawing/2014/main" id="{30F6DDB9-04AF-40F9-B7A7-A6B406249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7">
              <a:extLst>
                <a:ext uri="{FF2B5EF4-FFF2-40B4-BE49-F238E27FC236}">
                  <a16:creationId xmlns:a16="http://schemas.microsoft.com/office/drawing/2014/main" id="{E8E28298-8B29-4F18-B075-BF5E3B407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8">
              <a:extLst>
                <a:ext uri="{FF2B5EF4-FFF2-40B4-BE49-F238E27FC236}">
                  <a16:creationId xmlns:a16="http://schemas.microsoft.com/office/drawing/2014/main" id="{F673123E-A4B4-41F6-BC02-A989132F8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69">
              <a:extLst>
                <a:ext uri="{FF2B5EF4-FFF2-40B4-BE49-F238E27FC236}">
                  <a16:creationId xmlns:a16="http://schemas.microsoft.com/office/drawing/2014/main" id="{EED7D5FF-5048-4BA5-93B0-DCB92471D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70">
              <a:extLst>
                <a:ext uri="{FF2B5EF4-FFF2-40B4-BE49-F238E27FC236}">
                  <a16:creationId xmlns:a16="http://schemas.microsoft.com/office/drawing/2014/main" id="{09101E2B-51E2-4627-B217-CBB386A7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1">
              <a:extLst>
                <a:ext uri="{FF2B5EF4-FFF2-40B4-BE49-F238E27FC236}">
                  <a16:creationId xmlns:a16="http://schemas.microsoft.com/office/drawing/2014/main" id="{4C99BB7B-063C-44EF-87C7-05E0A074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2">
              <a:extLst>
                <a:ext uri="{FF2B5EF4-FFF2-40B4-BE49-F238E27FC236}">
                  <a16:creationId xmlns:a16="http://schemas.microsoft.com/office/drawing/2014/main" id="{036946FA-81C5-4909-B5FD-968B0502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3">
              <a:extLst>
                <a:ext uri="{FF2B5EF4-FFF2-40B4-BE49-F238E27FC236}">
                  <a16:creationId xmlns:a16="http://schemas.microsoft.com/office/drawing/2014/main" id="{8A35E446-5CF4-4D32-8227-94D5A985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4">
              <a:extLst>
                <a:ext uri="{FF2B5EF4-FFF2-40B4-BE49-F238E27FC236}">
                  <a16:creationId xmlns:a16="http://schemas.microsoft.com/office/drawing/2014/main" id="{7096D9FA-398B-4FC7-B3A7-295D5C9B4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:a16="http://schemas.microsoft.com/office/drawing/2014/main" id="{72C6EE67-D128-40F7-99FE-27EBB370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:a16="http://schemas.microsoft.com/office/drawing/2014/main" id="{FC17CD9A-2BDC-46FD-B88B-B166B03F8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7">
              <a:extLst>
                <a:ext uri="{FF2B5EF4-FFF2-40B4-BE49-F238E27FC236}">
                  <a16:creationId xmlns:a16="http://schemas.microsoft.com/office/drawing/2014/main" id="{9D1FF905-27A0-495C-A4B7-B08ED499D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8">
              <a:extLst>
                <a:ext uri="{FF2B5EF4-FFF2-40B4-BE49-F238E27FC236}">
                  <a16:creationId xmlns:a16="http://schemas.microsoft.com/office/drawing/2014/main" id="{006646DB-1D2E-4F72-87E4-4A8C5086B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9">
              <a:extLst>
                <a:ext uri="{FF2B5EF4-FFF2-40B4-BE49-F238E27FC236}">
                  <a16:creationId xmlns:a16="http://schemas.microsoft.com/office/drawing/2014/main" id="{4813617F-A2ED-4887-B7E5-1E7522420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0">
              <a:extLst>
                <a:ext uri="{FF2B5EF4-FFF2-40B4-BE49-F238E27FC236}">
                  <a16:creationId xmlns:a16="http://schemas.microsoft.com/office/drawing/2014/main" id="{BB065C38-FC4E-4151-8C51-F450240BB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1">
              <a:extLst>
                <a:ext uri="{FF2B5EF4-FFF2-40B4-BE49-F238E27FC236}">
                  <a16:creationId xmlns:a16="http://schemas.microsoft.com/office/drawing/2014/main" id="{80640968-9226-4279-9966-505C7EE5B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2">
              <a:extLst>
                <a:ext uri="{FF2B5EF4-FFF2-40B4-BE49-F238E27FC236}">
                  <a16:creationId xmlns:a16="http://schemas.microsoft.com/office/drawing/2014/main" id="{E9FD8D61-47F4-41FA-89FF-0F4662DF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3">
              <a:extLst>
                <a:ext uri="{FF2B5EF4-FFF2-40B4-BE49-F238E27FC236}">
                  <a16:creationId xmlns:a16="http://schemas.microsoft.com/office/drawing/2014/main" id="{66B4483D-D0A9-45BC-AE44-DF9155A2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4">
              <a:extLst>
                <a:ext uri="{FF2B5EF4-FFF2-40B4-BE49-F238E27FC236}">
                  <a16:creationId xmlns:a16="http://schemas.microsoft.com/office/drawing/2014/main" id="{E94B5FCB-E3C0-4FFA-BA4F-5C285E1A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5">
              <a:extLst>
                <a:ext uri="{FF2B5EF4-FFF2-40B4-BE49-F238E27FC236}">
                  <a16:creationId xmlns:a16="http://schemas.microsoft.com/office/drawing/2014/main" id="{E720CB56-E564-4364-B893-D192BCB3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6">
              <a:extLst>
                <a:ext uri="{FF2B5EF4-FFF2-40B4-BE49-F238E27FC236}">
                  <a16:creationId xmlns:a16="http://schemas.microsoft.com/office/drawing/2014/main" id="{FBB20461-C1C9-40BA-8572-5F167406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87">
              <a:extLst>
                <a:ext uri="{FF2B5EF4-FFF2-40B4-BE49-F238E27FC236}">
                  <a16:creationId xmlns:a16="http://schemas.microsoft.com/office/drawing/2014/main" id="{1B77CB27-773C-482B-AEF0-A4DD33C4B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8">
              <a:extLst>
                <a:ext uri="{FF2B5EF4-FFF2-40B4-BE49-F238E27FC236}">
                  <a16:creationId xmlns:a16="http://schemas.microsoft.com/office/drawing/2014/main" id="{CDD4BCA7-D276-495A-9597-C9A3B06DE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9">
              <a:extLst>
                <a:ext uri="{FF2B5EF4-FFF2-40B4-BE49-F238E27FC236}">
                  <a16:creationId xmlns:a16="http://schemas.microsoft.com/office/drawing/2014/main" id="{FC61F011-F7F7-472E-9629-C9DFB3760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0">
              <a:extLst>
                <a:ext uri="{FF2B5EF4-FFF2-40B4-BE49-F238E27FC236}">
                  <a16:creationId xmlns:a16="http://schemas.microsoft.com/office/drawing/2014/main" id="{01EC7504-6A98-4B6E-856C-EEEAAFF3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1">
              <a:extLst>
                <a:ext uri="{FF2B5EF4-FFF2-40B4-BE49-F238E27FC236}">
                  <a16:creationId xmlns:a16="http://schemas.microsoft.com/office/drawing/2014/main" id="{274A8327-9FFF-4E3C-8B35-BA06CEB6A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2">
              <a:extLst>
                <a:ext uri="{FF2B5EF4-FFF2-40B4-BE49-F238E27FC236}">
                  <a16:creationId xmlns:a16="http://schemas.microsoft.com/office/drawing/2014/main" id="{E5CD3722-491F-4A54-A302-F7561532C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3">
              <a:extLst>
                <a:ext uri="{FF2B5EF4-FFF2-40B4-BE49-F238E27FC236}">
                  <a16:creationId xmlns:a16="http://schemas.microsoft.com/office/drawing/2014/main" id="{314BCC38-B72E-4098-A422-CCBB3105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4">
              <a:extLst>
                <a:ext uri="{FF2B5EF4-FFF2-40B4-BE49-F238E27FC236}">
                  <a16:creationId xmlns:a16="http://schemas.microsoft.com/office/drawing/2014/main" id="{BC360AEB-3EEB-41D2-ADB4-D1302A8F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09015FAE-3928-4B69-B169-0CF273FF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6">
              <a:extLst>
                <a:ext uri="{FF2B5EF4-FFF2-40B4-BE49-F238E27FC236}">
                  <a16:creationId xmlns:a16="http://schemas.microsoft.com/office/drawing/2014/main" id="{C6CD2FB9-D27D-46F3-997D-6EABFE0A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Role of Network Access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Focused on secure UE access to 5G network.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1458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Role of Network Access Control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Focused on managing Network Security Access.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897352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Network Access Control Practices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Utilize tools to support this 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Cell Site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153429-C6EE-4934-9530-8747E3490A0D}"/>
</file>

<file path=customXml/itemProps2.xml><?xml version="1.0" encoding="utf-8"?>
<ds:datastoreItem xmlns:ds="http://schemas.openxmlformats.org/officeDocument/2006/customXml" ds:itemID="{F386FEA7-ECBF-4477-81B4-1AE055CD16FB}"/>
</file>

<file path=customXml/itemProps3.xml><?xml version="1.0" encoding="utf-8"?>
<ds:datastoreItem xmlns:ds="http://schemas.openxmlformats.org/officeDocument/2006/customXml" ds:itemID="{4E2EF7E5-F249-413F-B977-8A8606F3FDF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14854</TotalTime>
  <Words>190</Words>
  <Application>Microsoft Office PowerPoint</Application>
  <PresentationFormat>On-screen Show (16:9)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Putting It in Place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998</cp:revision>
  <dcterms:created xsi:type="dcterms:W3CDTF">2017-10-12T21:25:20Z</dcterms:created>
  <dcterms:modified xsi:type="dcterms:W3CDTF">2021-08-03T10:34:44Z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