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9" r:id="rId2"/>
    <p:sldId id="257" r:id="rId3"/>
    <p:sldId id="258" r:id="rId4"/>
    <p:sldId id="271" r:id="rId5"/>
    <p:sldId id="273" r:id="rId6"/>
    <p:sldId id="274" r:id="rId7"/>
    <p:sldId id="275" r:id="rId8"/>
    <p:sldId id="276" r:id="rId9"/>
    <p:sldId id="272"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2"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3080" autoAdjust="0"/>
  </p:normalViewPr>
  <p:slideViewPr>
    <p:cSldViewPr snapToGrid="0">
      <p:cViewPr varScale="1">
        <p:scale>
          <a:sx n="118" d="100"/>
          <a:sy n="118" d="100"/>
        </p:scale>
        <p:origin x="1788"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379103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819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Développez un exemple.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8995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7740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4494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114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en-GB" dirty="0"/>
              <a:t>A* est algorithme </a:t>
            </a:r>
            <a:r>
              <a:rPr lang="en-GB" dirty="0" err="1"/>
              <a:t>d’exploration</a:t>
            </a:r>
            <a:r>
              <a:rPr lang="en-GB" dirty="0"/>
              <a:t> qui utilise une function </a:t>
            </a:r>
            <a:r>
              <a:rPr lang="en-GB" dirty="0" err="1"/>
              <a:t>d’évaluation</a:t>
            </a:r>
            <a:r>
              <a:rPr lang="en-GB" dirty="0"/>
              <a:t>.</a:t>
            </a:r>
          </a:p>
          <a:p>
            <a:pPr marL="0" indent="0">
              <a:buNone/>
            </a:pPr>
            <a:endParaRPr lang="en-GB" dirty="0"/>
          </a:p>
          <a:p>
            <a:pPr marL="0" indent="0">
              <a:buNone/>
            </a:pPr>
            <a:r>
              <a:rPr lang="en-GB" dirty="0"/>
              <a:t>A* explore le </a:t>
            </a:r>
            <a:r>
              <a:rPr lang="en-GB" dirty="0" err="1"/>
              <a:t>graphe</a:t>
            </a:r>
            <a:r>
              <a:rPr lang="en-GB" dirty="0"/>
              <a:t> </a:t>
            </a:r>
            <a:r>
              <a:rPr lang="en-GB" dirty="0" err="1"/>
              <a:t>complètement</a:t>
            </a:r>
            <a:r>
              <a:rPr lang="en-GB" dirty="0"/>
              <a:t> (au </a:t>
            </a:r>
            <a:r>
              <a:rPr lang="en-GB" dirty="0" err="1"/>
              <a:t>pire</a:t>
            </a:r>
            <a:r>
              <a:rPr lang="en-GB" dirty="0"/>
              <a:t> des </a:t>
            </a:r>
            <a:r>
              <a:rPr lang="en-GB" dirty="0" err="1"/>
              <a:t>cas</a:t>
            </a:r>
            <a:r>
              <a:rPr lang="en-GB" dirty="0"/>
              <a:t>) -&gt; on est sur de </a:t>
            </a:r>
            <a:r>
              <a:rPr lang="en-GB" dirty="0" err="1"/>
              <a:t>trouver</a:t>
            </a:r>
            <a:r>
              <a:rPr lang="en-GB" dirty="0"/>
              <a:t> une solution (</a:t>
            </a:r>
            <a:r>
              <a:rPr lang="en-GB" dirty="0" err="1"/>
              <a:t>si</a:t>
            </a:r>
            <a:r>
              <a:rPr lang="en-GB" dirty="0"/>
              <a:t> </a:t>
            </a:r>
            <a:r>
              <a:rPr lang="en-GB" dirty="0" err="1"/>
              <a:t>elle</a:t>
            </a:r>
            <a:r>
              <a:rPr lang="en-GB" dirty="0"/>
              <a:t> </a:t>
            </a:r>
            <a:r>
              <a:rPr lang="en-GB" dirty="0" err="1"/>
              <a:t>existe</a:t>
            </a:r>
            <a:r>
              <a:rPr lang="en-GB" dirty="0"/>
              <a:t>)</a:t>
            </a:r>
          </a:p>
          <a:p>
            <a:pPr marL="0" indent="0">
              <a:buNone/>
            </a:pPr>
            <a:endParaRPr lang="en-GB" dirty="0"/>
          </a:p>
          <a:p>
            <a:pPr marL="0" indent="0">
              <a:buNone/>
            </a:pPr>
            <a:r>
              <a:rPr lang="en-GB" dirty="0"/>
              <a:t>A* </a:t>
            </a:r>
            <a:r>
              <a:rPr lang="en-GB" dirty="0" err="1"/>
              <a:t>donne</a:t>
            </a:r>
            <a:r>
              <a:rPr lang="en-GB" dirty="0"/>
              <a:t> des </a:t>
            </a:r>
            <a:r>
              <a:rPr lang="en-GB" dirty="0" err="1"/>
              <a:t>garanties</a:t>
            </a:r>
            <a:r>
              <a:rPr lang="en-GB" dirty="0"/>
              <a:t> </a:t>
            </a:r>
            <a:r>
              <a:rPr lang="en-GB" dirty="0" err="1"/>
              <a:t>d’optimalité</a:t>
            </a:r>
            <a:r>
              <a:rPr lang="en-GB" dirty="0"/>
              <a:t> et de </a:t>
            </a:r>
            <a:r>
              <a:rPr lang="en-GB" dirty="0" err="1"/>
              <a:t>complétude</a:t>
            </a:r>
            <a:endParaRPr lang="en-GB" dirty="0"/>
          </a:p>
          <a:p>
            <a:pPr marL="0" indent="0">
              <a:buNone/>
            </a:pPr>
            <a:r>
              <a:rPr lang="en-GB" dirty="0"/>
              <a:t>On </a:t>
            </a:r>
            <a:r>
              <a:rPr lang="en-GB" dirty="0" err="1"/>
              <a:t>peut</a:t>
            </a:r>
            <a:r>
              <a:rPr lang="en-GB" dirty="0"/>
              <a:t> </a:t>
            </a:r>
            <a:r>
              <a:rPr lang="en-GB" dirty="0" err="1"/>
              <a:t>lui</a:t>
            </a:r>
            <a:r>
              <a:rPr lang="en-GB" dirty="0"/>
              <a:t> </a:t>
            </a:r>
            <a:r>
              <a:rPr lang="en-GB" dirty="0" err="1"/>
              <a:t>associer</a:t>
            </a:r>
            <a:r>
              <a:rPr lang="en-GB" dirty="0"/>
              <a:t> des variants </a:t>
            </a:r>
            <a:r>
              <a:rPr lang="en-GB" dirty="0" err="1"/>
              <a:t>en</a:t>
            </a:r>
            <a:r>
              <a:rPr lang="en-GB" dirty="0"/>
              <a:t> function des </a:t>
            </a:r>
            <a:r>
              <a:rPr lang="en-GB" dirty="0" err="1"/>
              <a:t>contraintes</a:t>
            </a:r>
            <a:r>
              <a:rPr lang="en-GB" dirty="0"/>
              <a:t> (temps et </a:t>
            </a:r>
            <a:r>
              <a:rPr lang="en-GB" dirty="0" err="1"/>
              <a:t>mémoire</a:t>
            </a:r>
            <a:r>
              <a:rPr lang="en-GB" dirty="0"/>
              <a:t>)</a:t>
            </a:r>
          </a:p>
          <a:p>
            <a:pPr marL="0" indent="0">
              <a:buNone/>
            </a:pPr>
            <a:endParaRPr lang="en-GB" dirty="0"/>
          </a:p>
          <a:p>
            <a:pPr marL="0" indent="0">
              <a:buNone/>
            </a:pPr>
            <a:r>
              <a:rPr lang="en-GB"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497C03FC-44AB-42CB-A9A1-3D046112D102}"/>
              </a:ext>
            </a:extLst>
          </p:cNvPr>
          <p:cNvPicPr>
            <a:picLocks noChangeAspect="1"/>
          </p:cNvPicPr>
          <p:nvPr/>
        </p:nvPicPr>
        <p:blipFill>
          <a:blip r:embed="rId3"/>
          <a:stretch>
            <a:fillRect/>
          </a:stretch>
        </p:blipFill>
        <p:spPr>
          <a:xfrm>
            <a:off x="1181033" y="1792169"/>
            <a:ext cx="4796572" cy="3273661"/>
          </a:xfrm>
          <a:prstGeom prst="rect">
            <a:avLst/>
          </a:prstGeom>
        </p:spPr>
      </p:pic>
      <p:sp>
        <p:nvSpPr>
          <p:cNvPr id="9" name="ZoneTexte 8">
            <a:extLst>
              <a:ext uri="{FF2B5EF4-FFF2-40B4-BE49-F238E27FC236}">
                <a16:creationId xmlns:a16="http://schemas.microsoft.com/office/drawing/2014/main" id="{2A274348-54E2-4ACA-86AC-F79D381A5E4F}"/>
              </a:ext>
            </a:extLst>
          </p:cNvPr>
          <p:cNvSpPr txBox="1"/>
          <p:nvPr/>
        </p:nvSpPr>
        <p:spPr>
          <a:xfrm>
            <a:off x="6792184" y="1937610"/>
            <a:ext cx="6441260" cy="3046988"/>
          </a:xfrm>
          <a:prstGeom prst="rect">
            <a:avLst/>
          </a:prstGeom>
          <a:noFill/>
        </p:spPr>
        <p:txBody>
          <a:bodyPr wrap="square" rtlCol="0">
            <a:spAutoFit/>
          </a:bodyPr>
          <a:lstStyle/>
          <a:p>
            <a:r>
              <a:rPr lang="fr-CH" sz="2400" dirty="0"/>
              <a:t>À l’étape (1) on se trouve à </a:t>
            </a:r>
            <a:r>
              <a:rPr lang="fr-CH" sz="2400" dirty="0">
                <a:solidFill>
                  <a:srgbClr val="FF0000"/>
                </a:solidFill>
              </a:rPr>
              <a:t>S</a:t>
            </a:r>
          </a:p>
          <a:p>
            <a:r>
              <a:rPr lang="fr-CH" sz="2400" dirty="0"/>
              <a:t>On a 4 options de chemin [1,2,3,4]</a:t>
            </a:r>
          </a:p>
          <a:p>
            <a:r>
              <a:rPr lang="fr-CH" sz="2400" dirty="0"/>
              <a:t>	- f(1) = 8</a:t>
            </a:r>
          </a:p>
          <a:p>
            <a:r>
              <a:rPr lang="fr-CH" sz="2400" dirty="0"/>
              <a:t>	- f(2) = 6</a:t>
            </a:r>
          </a:p>
          <a:p>
            <a:r>
              <a:rPr lang="fr-CH" sz="2400" dirty="0"/>
              <a:t>	- f(3) = 8</a:t>
            </a:r>
          </a:p>
          <a:p>
            <a:r>
              <a:rPr lang="fr-CH" sz="2400" dirty="0"/>
              <a:t>	- f(4) = 8</a:t>
            </a:r>
          </a:p>
          <a:p>
            <a:endParaRPr lang="fr-CH" sz="2400" dirty="0"/>
          </a:p>
          <a:p>
            <a:r>
              <a:rPr lang="fr-CH" sz="2400" dirty="0"/>
              <a:t>Naturellement on choisit le nœud 2</a:t>
            </a:r>
          </a:p>
        </p:txBody>
      </p:sp>
    </p:spTree>
    <p:extLst>
      <p:ext uri="{BB962C8B-B14F-4D97-AF65-F5344CB8AC3E}">
        <p14:creationId xmlns:p14="http://schemas.microsoft.com/office/powerpoint/2010/main" val="140557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18154828"/>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1669</Words>
  <Application>Microsoft Office PowerPoint</Application>
  <PresentationFormat>Grand écran</PresentationFormat>
  <Paragraphs>99</Paragraphs>
  <Slides>20</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6.Modèle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8</cp:revision>
  <dcterms:created xsi:type="dcterms:W3CDTF">2021-02-01T19:35:42Z</dcterms:created>
  <dcterms:modified xsi:type="dcterms:W3CDTF">2021-02-01T20:43:13Z</dcterms:modified>
</cp:coreProperties>
</file>