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9" r:id="rId2"/>
    <p:sldId id="257" r:id="rId3"/>
    <p:sldId id="258" r:id="rId4"/>
    <p:sldId id="271" r:id="rId5"/>
    <p:sldId id="273" r:id="rId6"/>
    <p:sldId id="274" r:id="rId7"/>
    <p:sldId id="275" r:id="rId8"/>
    <p:sldId id="279" r:id="rId9"/>
    <p:sldId id="272" r:id="rId10"/>
    <p:sldId id="278" r:id="rId11"/>
    <p:sldId id="280" r:id="rId12"/>
    <p:sldId id="281" r:id="rId13"/>
    <p:sldId id="260" r:id="rId14"/>
    <p:sldId id="261" r:id="rId15"/>
    <p:sldId id="283" r:id="rId16"/>
    <p:sldId id="284" r:id="rId17"/>
    <p:sldId id="285" r:id="rId18"/>
    <p:sldId id="287" r:id="rId19"/>
    <p:sldId id="286" r:id="rId20"/>
    <p:sldId id="288" r:id="rId21"/>
    <p:sldId id="262" r:id="rId22"/>
    <p:sldId id="289" r:id="rId23"/>
    <p:sldId id="290" r:id="rId24"/>
    <p:sldId id="291" r:id="rId25"/>
    <p:sldId id="292" r:id="rId26"/>
    <p:sldId id="293" r:id="rId27"/>
    <p:sldId id="263" r:id="rId28"/>
    <p:sldId id="301" r:id="rId29"/>
    <p:sldId id="302" r:id="rId30"/>
    <p:sldId id="303" r:id="rId31"/>
    <p:sldId id="264" r:id="rId32"/>
    <p:sldId id="294" r:id="rId33"/>
    <p:sldId id="295" r:id="rId34"/>
    <p:sldId id="296" r:id="rId35"/>
    <p:sldId id="297" r:id="rId36"/>
    <p:sldId id="265" r:id="rId37"/>
    <p:sldId id="266" r:id="rId38"/>
    <p:sldId id="298" r:id="rId39"/>
    <p:sldId id="299" r:id="rId40"/>
    <p:sldId id="267" r:id="rId41"/>
    <p:sldId id="268" r:id="rId42"/>
    <p:sldId id="269" r:id="rId43"/>
    <p:sldId id="270"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9" autoAdjust="0"/>
    <p:restoredTop sz="73080" autoAdjust="0"/>
  </p:normalViewPr>
  <p:slideViewPr>
    <p:cSldViewPr snapToGrid="0">
      <p:cViewPr varScale="1">
        <p:scale>
          <a:sx n="85" d="100"/>
          <a:sy n="85" d="100"/>
        </p:scale>
        <p:origin x="150" y="82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10.02.2021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25</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33</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333003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10/02/2021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10/02/2021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Tree>
    <p:extLst>
      <p:ext uri="{BB962C8B-B14F-4D97-AF65-F5344CB8AC3E}">
        <p14:creationId xmlns:p14="http://schemas.microsoft.com/office/powerpoint/2010/main" val="268194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Tree>
    <p:extLst>
      <p:ext uri="{BB962C8B-B14F-4D97-AF65-F5344CB8AC3E}">
        <p14:creationId xmlns:p14="http://schemas.microsoft.com/office/powerpoint/2010/main" val="46048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Tree>
    <p:extLst>
      <p:ext uri="{BB962C8B-B14F-4D97-AF65-F5344CB8AC3E}">
        <p14:creationId xmlns:p14="http://schemas.microsoft.com/office/powerpoint/2010/main" val="238930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8772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9848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Tree>
    <p:extLst>
      <p:ext uri="{BB962C8B-B14F-4D97-AF65-F5344CB8AC3E}">
        <p14:creationId xmlns:p14="http://schemas.microsoft.com/office/powerpoint/2010/main" val="171995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764E1C5C-808F-4EE4-AD1A-9C9C016D3967}"/>
              </a:ext>
            </a:extLst>
          </p:cNvPr>
          <p:cNvSpPr>
            <a:spLocks noGrp="1"/>
          </p:cNvSpPr>
          <p:nvPr>
            <p:ph idx="1"/>
          </p:nvPr>
        </p:nvSpPr>
        <p:spPr/>
        <p:txBody>
          <a:bodyPr/>
          <a:lstStyle/>
          <a:p>
            <a:endParaRPr lang="fr-CH" dirty="0"/>
          </a:p>
        </p:txBody>
      </p:sp>
    </p:spTree>
    <p:extLst>
      <p:ext uri="{BB962C8B-B14F-4D97-AF65-F5344CB8AC3E}">
        <p14:creationId xmlns:p14="http://schemas.microsoft.com/office/powerpoint/2010/main" val="411752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a:t>
            </a:r>
            <a:r>
              <a:rPr lang="fr-FR" sz="1400" dirty="0">
                <a:solidFill>
                  <a:srgbClr val="FF0000"/>
                </a:solidFill>
                <a:effectLst/>
                <a:latin typeface="Arial" panose="020B0604020202020204" pitchFamily="34" charset="0"/>
              </a:rPr>
              <a:t>Donnez un exemple d’utilisation. </a:t>
            </a:r>
            <a:r>
              <a:rPr lang="fr-FR" sz="1400" dirty="0">
                <a:effectLst/>
                <a:latin typeface="Arial" panose="020B0604020202020204" pitchFamily="34" charset="0"/>
              </a:rPr>
              <a:t>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Tree>
    <p:extLst>
      <p:ext uri="{BB962C8B-B14F-4D97-AF65-F5344CB8AC3E}">
        <p14:creationId xmlns:p14="http://schemas.microsoft.com/office/powerpoint/2010/main" val="377740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Tree>
    <p:extLst>
      <p:ext uri="{BB962C8B-B14F-4D97-AF65-F5344CB8AC3E}">
        <p14:creationId xmlns:p14="http://schemas.microsoft.com/office/powerpoint/2010/main" val="92959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Tree>
    <p:extLst>
      <p:ext uri="{BB962C8B-B14F-4D97-AF65-F5344CB8AC3E}">
        <p14:creationId xmlns:p14="http://schemas.microsoft.com/office/powerpoint/2010/main" val="42828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07040" cy="4887819"/>
          </a:xfrm>
        </p:spPr>
        <p:txBody>
          <a:bodyPr>
            <a:normAutofit/>
          </a:bodyPr>
          <a:lstStyle/>
          <a:p>
            <a:pPr marL="0" indent="0">
              <a:buNone/>
            </a:pPr>
            <a:r>
              <a:rPr lang="fr-CH" dirty="0">
                <a:solidFill>
                  <a:srgbClr val="FF0000"/>
                </a:solidFill>
              </a:rPr>
              <a:t>Cours (9)_11_11_2020 -&gt; 29:28 exemple</a:t>
            </a:r>
          </a:p>
          <a:p>
            <a:pPr lvl="1"/>
            <a:endParaRPr lang="fr-CH" dirty="0"/>
          </a:p>
        </p:txBody>
      </p:sp>
    </p:spTree>
    <p:extLst>
      <p:ext uri="{BB962C8B-B14F-4D97-AF65-F5344CB8AC3E}">
        <p14:creationId xmlns:p14="http://schemas.microsoft.com/office/powerpoint/2010/main" val="177478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Tree>
    <p:extLst>
      <p:ext uri="{BB962C8B-B14F-4D97-AF65-F5344CB8AC3E}">
        <p14:creationId xmlns:p14="http://schemas.microsoft.com/office/powerpoint/2010/main" val="67444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Tree>
    <p:extLst>
      <p:ext uri="{BB962C8B-B14F-4D97-AF65-F5344CB8AC3E}">
        <p14:creationId xmlns:p14="http://schemas.microsoft.com/office/powerpoint/2010/main" val="9895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Tree>
    <p:extLst>
      <p:ext uri="{BB962C8B-B14F-4D97-AF65-F5344CB8AC3E}">
        <p14:creationId xmlns:p14="http://schemas.microsoft.com/office/powerpoint/2010/main" val="344942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Tree>
    <p:extLst>
      <p:ext uri="{BB962C8B-B14F-4D97-AF65-F5344CB8AC3E}">
        <p14:creationId xmlns:p14="http://schemas.microsoft.com/office/powerpoint/2010/main" val="2236455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Tree>
    <p:extLst>
      <p:ext uri="{BB962C8B-B14F-4D97-AF65-F5344CB8AC3E}">
        <p14:creationId xmlns:p14="http://schemas.microsoft.com/office/powerpoint/2010/main" val="323325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r>
              <a:rPr lang="en-GB" dirty="0"/>
              <a:t>s</a:t>
            </a:r>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p:spTree>
    <p:extLst>
      <p:ext uri="{BB962C8B-B14F-4D97-AF65-F5344CB8AC3E}">
        <p14:creationId xmlns:p14="http://schemas.microsoft.com/office/powerpoint/2010/main" val="62114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Tree>
    <p:extLst>
      <p:ext uri="{BB962C8B-B14F-4D97-AF65-F5344CB8AC3E}">
        <p14:creationId xmlns:p14="http://schemas.microsoft.com/office/powerpoint/2010/main" val="3305566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a:t>
            </a:r>
            <a:r>
              <a:rPr lang="fr-FR" sz="1400" dirty="0">
                <a:solidFill>
                  <a:srgbClr val="FF0000"/>
                </a:solidFill>
                <a:effectLst/>
                <a:latin typeface="Arial" panose="020B0604020202020204" pitchFamily="34" charset="0"/>
              </a:rPr>
              <a:t>On pourra mentionner l’évaluation des méthodes d’apprentissage.</a:t>
            </a:r>
            <a:endParaRPr lang="en-GB" sz="1400" dirty="0">
              <a:solidFill>
                <a:srgbClr val="FF0000"/>
              </a:solidFill>
            </a:endParaRPr>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Tree>
    <p:extLst>
      <p:ext uri="{BB962C8B-B14F-4D97-AF65-F5344CB8AC3E}">
        <p14:creationId xmlns:p14="http://schemas.microsoft.com/office/powerpoint/2010/main" val="3844390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Tree>
    <p:extLst>
      <p:ext uri="{BB962C8B-B14F-4D97-AF65-F5344CB8AC3E}">
        <p14:creationId xmlns:p14="http://schemas.microsoft.com/office/powerpoint/2010/main" val="944756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Tree>
    <p:extLst>
      <p:ext uri="{BB962C8B-B14F-4D97-AF65-F5344CB8AC3E}">
        <p14:creationId xmlns:p14="http://schemas.microsoft.com/office/powerpoint/2010/main" val="2502645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Tree>
    <p:extLst>
      <p:ext uri="{BB962C8B-B14F-4D97-AF65-F5344CB8AC3E}">
        <p14:creationId xmlns:p14="http://schemas.microsoft.com/office/powerpoint/2010/main" val="2793532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Tree>
    <p:extLst>
      <p:ext uri="{BB962C8B-B14F-4D97-AF65-F5344CB8AC3E}">
        <p14:creationId xmlns:p14="http://schemas.microsoft.com/office/powerpoint/2010/main" val="2225778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a:t>
            </a:r>
            <a:r>
              <a:rPr lang="fr-FR" sz="1400" dirty="0">
                <a:solidFill>
                  <a:srgbClr val="FF0000"/>
                </a:solidFill>
                <a:effectLst/>
                <a:latin typeface="Arial" panose="020B0604020202020204" pitchFamily="34" charset="0"/>
              </a:rPr>
              <a:t>Qu’est-ce que l’algorithme de Naïve Bayes? Quelles sont les hypothèses sous-jacentes? Quels sont les paramètres? Comment l’exprimer en tant que réseau bayésien? Qu’est-ce que le sur-apprentissage? Discutez sa relation avec Naïve Bayes.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Tree>
    <p:extLst>
      <p:ext uri="{BB962C8B-B14F-4D97-AF65-F5344CB8AC3E}">
        <p14:creationId xmlns:p14="http://schemas.microsoft.com/office/powerpoint/2010/main" val="2558671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mc:Choice xmlns:a14="http://schemas.microsoft.com/office/drawing/2010/main"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346706"/>
            <a:ext cx="7369669" cy="116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Tree>
    <p:extLst>
      <p:ext uri="{BB962C8B-B14F-4D97-AF65-F5344CB8AC3E}">
        <p14:creationId xmlns:p14="http://schemas.microsoft.com/office/powerpoint/2010/main" val="1271944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des données</a:t>
            </a:r>
          </a:p>
          <a:p>
            <a:r>
              <a:rPr lang="fr-CH" dirty="0"/>
              <a:t>Vu qu’on va devoir trouver la classe de toute donnée quelconque, on doit généraliser </a:t>
            </a:r>
          </a:p>
          <a:p>
            <a:r>
              <a:rPr lang="fr-CH" dirty="0"/>
              <a:t>Comment généraliser ?</a:t>
            </a:r>
          </a:p>
          <a:p>
            <a:pPr lvl="1"/>
            <a:endParaRPr lang="fr-CH" dirty="0"/>
          </a:p>
          <a:p>
            <a:pPr lvl="1"/>
            <a:r>
              <a:rPr lang="fr-CH" dirty="0"/>
              <a:t>L’idée est de prendre un apriori de nos données d’apprentissage et le transformer en fonction d’une nouvelle observation</a:t>
            </a:r>
          </a:p>
        </p:txBody>
      </p:sp>
    </p:spTree>
    <p:extLst>
      <p:ext uri="{BB962C8B-B14F-4D97-AF65-F5344CB8AC3E}">
        <p14:creationId xmlns:p14="http://schemas.microsoft.com/office/powerpoint/2010/main" val="25430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TotalTime>
  <Words>5019</Words>
  <Application>Microsoft Office PowerPoint</Application>
  <PresentationFormat>Grand écran</PresentationFormat>
  <Paragraphs>483</Paragraphs>
  <Slides>43</Slides>
  <Notes>32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87</cp:revision>
  <dcterms:created xsi:type="dcterms:W3CDTF">2021-02-01T19:35:42Z</dcterms:created>
  <dcterms:modified xsi:type="dcterms:W3CDTF">2021-02-10T21:56:18Z</dcterms:modified>
</cp:coreProperties>
</file>