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61" r:id="rId2"/>
    <p:sldId id="280" r:id="rId3"/>
    <p:sldId id="282" r:id="rId4"/>
    <p:sldId id="283" r:id="rId5"/>
    <p:sldId id="284" r:id="rId6"/>
    <p:sldId id="289" r:id="rId7"/>
    <p:sldId id="285" r:id="rId8"/>
    <p:sldId id="286" r:id="rId9"/>
    <p:sldId id="290" r:id="rId10"/>
    <p:sldId id="291" r:id="rId11"/>
    <p:sldId id="292" r:id="rId12"/>
    <p:sldId id="293" r:id="rId13"/>
    <p:sldId id="29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E49A8-7531-444A-A3A4-AB61367935FA}" type="datetimeFigureOut">
              <a:rPr lang="fr-CH" smtClean="0"/>
              <a:t>11.12.2020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A2E91-BA9A-41E4-9FA4-83DB71E0A116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591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33EB-F9A3-4460-B38D-01DC5E97C46E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4BA7-CF32-43D6-B681-2F57F736BFD5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4D69-2D72-43E9-B153-0C70A6DE6E7F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DA7-AE7E-4DFA-A067-476A1AFFC272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</p:spPr>
        <p:txBody>
          <a:bodyPr/>
          <a:lstStyle/>
          <a:p>
            <a:r>
              <a:rPr lang="en-GB" noProof="0" smtClean="0"/>
              <a:t>Modifiez le style du titre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2429-BB69-4677-9249-84351D55B81E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A948F23-6199-48C5-9F14-021A62431B2A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453336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AD73-C0C7-4802-B587-5B22653CB2E4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4234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956-E81C-4099-8CBE-C1F36B4BCE85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54CD-6D32-40FF-9DDB-F6685AD6F27E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0D2-BBF5-4F39-B461-43E00C89CC5A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7792-A7FA-48C3-841A-B540CF00F5A6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7821-D4A1-42D5-BC69-B6859B15F172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D656-0763-46DA-AFDA-013BD9149DE7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5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18288"/>
            <a:ext cx="11521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12EC90-6F88-4E08-A761-F86AA951F4E1}" type="datetime1">
              <a:rPr lang="fr-CH" smtClean="0"/>
              <a:t>11.12.2020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3648" y="18288"/>
            <a:ext cx="65527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9A948F23-6199-48C5-9F14-021A62431B2A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 STRATEGY</a:t>
            </a:r>
            <a:br>
              <a:rPr lang="en-GB" dirty="0" smtClean="0"/>
            </a:br>
            <a:r>
              <a:rPr lang="en-GB" dirty="0" smtClean="0"/>
              <a:t>(ES)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8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854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generate a child?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10</a:t>
            </a:fld>
            <a:endParaRPr lang="fr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8800"/>
            <a:ext cx="763556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55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Crossover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11</a:t>
            </a:fld>
            <a:endParaRPr lang="fr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602446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6" y="3113470"/>
            <a:ext cx="3713134" cy="282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13470"/>
            <a:ext cx="47625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40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12</a:t>
            </a:fld>
            <a:endParaRPr lang="fr-C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" y="1412776"/>
            <a:ext cx="598479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" y="4293096"/>
            <a:ext cx="5984791" cy="155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937173"/>
            <a:ext cx="46101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33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Generalized version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13</a:t>
            </a:fld>
            <a:endParaRPr lang="fr-C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3"/>
            <a:ext cx="4608513" cy="80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57128"/>
            <a:ext cx="4608512" cy="134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57127"/>
            <a:ext cx="4427984" cy="112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002081"/>
            <a:ext cx="4608512" cy="12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5281004"/>
            <a:ext cx="4608513" cy="150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627783"/>
            <a:ext cx="4427983" cy="186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107505" y="3861048"/>
            <a:ext cx="88569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716016" y="3861048"/>
            <a:ext cx="0" cy="29219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6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8.2 Introduction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76128"/>
          </a:xfrm>
        </p:spPr>
        <p:txBody>
          <a:bodyPr>
            <a:normAutofit/>
          </a:bodyPr>
          <a:lstStyle/>
          <a:p>
            <a:r>
              <a:rPr lang="en-GB" dirty="0" smtClean="0"/>
              <a:t>Part of Evolutionary Algorithms with GA and GP.</a:t>
            </a:r>
          </a:p>
          <a:p>
            <a:r>
              <a:rPr lang="en-GB" dirty="0" smtClean="0"/>
              <a:t>Proposed independently in 1960 by </a:t>
            </a:r>
            <a:r>
              <a:rPr lang="en-GB" dirty="0" err="1" smtClean="0"/>
              <a:t>Rechenberg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Initially </a:t>
            </a:r>
            <a:r>
              <a:rPr lang="en-GB" dirty="0"/>
              <a:t>it was a metaheuristics with a single individual x </a:t>
            </a:r>
            <a:r>
              <a:rPr lang="en-GB" dirty="0">
                <a:sym typeface="Symbol"/>
              </a:rPr>
              <a:t> R</a:t>
            </a:r>
            <a:r>
              <a:rPr lang="en-GB" baseline="30000" dirty="0">
                <a:sym typeface="Symbol"/>
              </a:rPr>
              <a:t>d</a:t>
            </a:r>
            <a:r>
              <a:rPr lang="en-GB" dirty="0">
                <a:sym typeface="Symbol"/>
              </a:rPr>
              <a:t> adapted to continuous optimization. Called (1+1)-ES.</a:t>
            </a:r>
          </a:p>
          <a:p>
            <a:r>
              <a:rPr lang="en-GB" dirty="0"/>
              <a:t>Later, it turned to a population metaheuristics with an evolution based on crossover and mutations.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812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8.2 (1+1)-ES algorithm</a:t>
            </a:r>
            <a:endParaRPr lang="en-GB" dirty="0"/>
          </a:p>
        </p:txBody>
      </p:sp>
      <p:sp>
        <p:nvSpPr>
          <p:cNvPr id="2" name="Espace réservé du contenu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(1+1) means one parent giving one child, who potentially replaces the parent.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4725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4</a:t>
            </a:fld>
            <a:endParaRPr lang="fr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5"/>
            <a:ext cx="7320363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7"/>
            <a:ext cx="3096344" cy="40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95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5</a:t>
            </a:fld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" y="476672"/>
            <a:ext cx="6274740" cy="214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" y="2846281"/>
            <a:ext cx="6274740" cy="401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80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8.3 Population version of ES</a:t>
            </a:r>
            <a:endParaRPr lang="en-GB" dirty="0"/>
          </a:p>
        </p:txBody>
      </p:sp>
      <p:sp>
        <p:nvSpPr>
          <p:cNvPr id="2" name="Espace réservé du contenu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5918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7</a:t>
            </a:fld>
            <a:endParaRPr lang="fr-CH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" y="476672"/>
            <a:ext cx="749551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80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First version: (</a:t>
            </a:r>
            <a:r>
              <a:rPr lang="fr-CH" dirty="0" err="1" smtClean="0">
                <a:latin typeface="Symbol" panose="05050102010706020507" pitchFamily="18" charset="2"/>
              </a:rPr>
              <a:t>m+l</a:t>
            </a:r>
            <a:r>
              <a:rPr lang="fr-CH" dirty="0" smtClean="0"/>
              <a:t>)-ES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8</a:t>
            </a:fld>
            <a:endParaRPr lang="fr-CH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651427"/>
            <a:ext cx="7020272" cy="21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18618"/>
            <a:ext cx="51149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80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Second version: (</a:t>
            </a:r>
            <a:r>
              <a:rPr lang="fr-CH" dirty="0" smtClean="0">
                <a:latin typeface="Symbol" panose="05050102010706020507" pitchFamily="18" charset="2"/>
              </a:rPr>
              <a:t>m, l</a:t>
            </a:r>
            <a:r>
              <a:rPr lang="fr-CH" dirty="0" smtClean="0"/>
              <a:t>)-ES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613268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6132681" cy="138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846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chemeClr val="accent6"/>
          </a:solidFill>
        </a:ln>
      </a:spPr>
      <a:bodyPr rtlCol="0" anchor="ctr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1481</TotalTime>
  <Words>128</Words>
  <Application>Microsoft Office PowerPoint</Application>
  <PresentationFormat>Affichage à l'écran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Clarté</vt:lpstr>
      <vt:lpstr>EVOLUTION STRATEGY (ES)</vt:lpstr>
      <vt:lpstr>8.2 Introduction</vt:lpstr>
      <vt:lpstr>8.2 (1+1)-ES algorithm</vt:lpstr>
      <vt:lpstr>Présentation PowerPoint</vt:lpstr>
      <vt:lpstr>Présentation PowerPoint</vt:lpstr>
      <vt:lpstr>8.3 Population version of ES</vt:lpstr>
      <vt:lpstr>Présentation PowerPoint</vt:lpstr>
      <vt:lpstr>First version: (m+l)-ES</vt:lpstr>
      <vt:lpstr>Second version: (m, l)-ES</vt:lpstr>
      <vt:lpstr>How to generate a child?</vt:lpstr>
      <vt:lpstr>Crossover</vt:lpstr>
      <vt:lpstr>Mutation</vt:lpstr>
      <vt:lpstr>Generalized 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Métaheuristics for optimisation</dc:title>
  <dc:creator>Mininours</dc:creator>
  <cp:lastModifiedBy>Mininours</cp:lastModifiedBy>
  <cp:revision>156</cp:revision>
  <dcterms:created xsi:type="dcterms:W3CDTF">2020-09-21T07:18:40Z</dcterms:created>
  <dcterms:modified xsi:type="dcterms:W3CDTF">2020-12-11T09:15:34Z</dcterms:modified>
</cp:coreProperties>
</file>