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61" r:id="rId2"/>
    <p:sldId id="280" r:id="rId3"/>
    <p:sldId id="283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E49A8-7531-444A-A3A4-AB61367935FA}" type="datetimeFigureOut">
              <a:rPr lang="fr-CH" smtClean="0"/>
              <a:t>22.01.2021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2E91-BA9A-41E4-9FA4-83DB71E0A116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591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33EB-F9A3-4460-B38D-01DC5E97C46E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4BA7-CF32-43D6-B681-2F57F736BFD5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4D69-2D72-43E9-B153-0C70A6DE6E7F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DA7-AE7E-4DFA-A067-476A1AFFC272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</p:spPr>
        <p:txBody>
          <a:bodyPr/>
          <a:lstStyle/>
          <a:p>
            <a:r>
              <a:rPr lang="en-GB" noProof="0" smtClean="0"/>
              <a:t>Modifiez le style du titre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2429-BB69-4677-9249-84351D55B81E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AD73-C0C7-4802-B587-5B22653CB2E4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23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956-E81C-4099-8CBE-C1F36B4BCE85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54CD-6D32-40FF-9DDB-F6685AD6F27E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0D2-BBF5-4F39-B461-43E00C89CC5A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7792-A7FA-48C3-841A-B540CF00F5A6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7821-D4A1-42D5-BC69-B6859B15F172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D656-0763-46DA-AFDA-013BD9149DE7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18288"/>
            <a:ext cx="11521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12EC90-6F88-4E08-A761-F86AA951F4E1}" type="datetime1">
              <a:rPr lang="fr-CH" smtClean="0"/>
              <a:t>22.01.2021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648" y="18288"/>
            <a:ext cx="65527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</a:t>
            </a:r>
            <a:r>
              <a:rPr lang="en-GB" smtClean="0"/>
              <a:t>of metaheuristics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</a:t>
            </a:r>
            <a:r>
              <a:rPr lang="en-GB" dirty="0" smtClean="0"/>
              <a:t>9</a:t>
            </a:r>
            <a:endParaRPr lang="en-GB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5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10</a:t>
            </a:fld>
            <a:endParaRPr lang="fr-CH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1"/>
          <a:stretch/>
        </p:blipFill>
        <p:spPr bwMode="auto">
          <a:xfrm>
            <a:off x="179512" y="476672"/>
            <a:ext cx="732235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37312"/>
            <a:ext cx="5964237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78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Remarks on TSP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11</a:t>
            </a:fld>
            <a:endParaRPr lang="fr-CH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628800"/>
            <a:ext cx="772044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9.3 </a:t>
            </a:r>
            <a:r>
              <a:rPr lang="fr-CH" dirty="0" err="1" smtClean="0"/>
              <a:t>Example</a:t>
            </a:r>
            <a:r>
              <a:rPr lang="fr-CH" dirty="0" smtClean="0"/>
              <a:t> of </a:t>
            </a:r>
            <a:r>
              <a:rPr lang="fr-CH" dirty="0" err="1" smtClean="0"/>
              <a:t>behavior</a:t>
            </a:r>
            <a:r>
              <a:rPr lang="fr-CH" dirty="0" smtClean="0"/>
              <a:t> of Ga for NK-</a:t>
            </a:r>
            <a:r>
              <a:rPr lang="fr-CH" dirty="0" err="1" smtClean="0"/>
              <a:t>Landscape</a:t>
            </a:r>
            <a:endParaRPr lang="fr-CH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9781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Complexity study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13</a:t>
            </a:fld>
            <a:endParaRPr lang="fr-CH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799"/>
            <a:ext cx="7056784" cy="500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289079" y="25242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2</a:t>
            </a:r>
            <a:r>
              <a:rPr lang="fr-CH" baseline="30000" dirty="0" smtClean="0">
                <a:solidFill>
                  <a:srgbClr val="FF0000"/>
                </a:solidFill>
              </a:rPr>
              <a:t>N</a:t>
            </a:r>
            <a:endParaRPr lang="fr-CH" baseline="30000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275856" y="3645024"/>
            <a:ext cx="792088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5508104" y="4437112"/>
            <a:ext cx="576064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18598" y="4252446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Time of GA</a:t>
            </a:r>
            <a:endParaRPr lang="fr-CH" baseline="300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5508104" y="3832588"/>
            <a:ext cx="576064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118598" y="364792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70C0"/>
                </a:solidFill>
              </a:rPr>
              <a:t>Prob</a:t>
            </a:r>
            <a:r>
              <a:rPr lang="fr-CH" dirty="0" smtClean="0">
                <a:solidFill>
                  <a:srgbClr val="0070C0"/>
                </a:solidFill>
              </a:rPr>
              <a:t> of </a:t>
            </a:r>
            <a:r>
              <a:rPr lang="fr-CH" dirty="0" err="1" smtClean="0">
                <a:solidFill>
                  <a:srgbClr val="0070C0"/>
                </a:solidFill>
              </a:rPr>
              <a:t>failure</a:t>
            </a:r>
            <a:r>
              <a:rPr lang="fr-CH" dirty="0" smtClean="0">
                <a:solidFill>
                  <a:srgbClr val="0070C0"/>
                </a:solidFill>
              </a:rPr>
              <a:t> of GA</a:t>
            </a:r>
            <a:endParaRPr lang="fr-CH" baseline="30000" dirty="0">
              <a:solidFill>
                <a:srgbClr val="0070C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71" y="2250698"/>
            <a:ext cx="14573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83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14</a:t>
            </a:fld>
            <a:endParaRPr lang="fr-CH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48680"/>
            <a:ext cx="5328591" cy="472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5" y="5301208"/>
            <a:ext cx="4846501" cy="52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llipse 5"/>
          <p:cNvSpPr/>
          <p:nvPr/>
        </p:nvSpPr>
        <p:spPr>
          <a:xfrm>
            <a:off x="3707904" y="1052736"/>
            <a:ext cx="1368152" cy="13681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76056" y="1089610"/>
            <a:ext cx="265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solidFill>
                  <a:srgbClr val="0070C0"/>
                </a:solidFill>
              </a:rPr>
              <a:t>Accuracy</a:t>
            </a:r>
            <a:r>
              <a:rPr lang="fr-CH" dirty="0" smtClean="0">
                <a:solidFill>
                  <a:srgbClr val="0070C0"/>
                </a:solidFill>
              </a:rPr>
              <a:t> </a:t>
            </a:r>
            <a:r>
              <a:rPr lang="fr-CH" dirty="0" err="1" smtClean="0">
                <a:solidFill>
                  <a:srgbClr val="0070C0"/>
                </a:solidFill>
              </a:rPr>
              <a:t>neede</a:t>
            </a:r>
            <a:r>
              <a:rPr lang="fr-CH" dirty="0" smtClean="0">
                <a:solidFill>
                  <a:srgbClr val="0070C0"/>
                </a:solidFill>
              </a:rPr>
              <a:t> </a:t>
            </a:r>
            <a:r>
              <a:rPr lang="fr-CH" dirty="0" err="1" smtClean="0">
                <a:solidFill>
                  <a:srgbClr val="0070C0"/>
                </a:solidFill>
              </a:rPr>
              <a:t>dto</a:t>
            </a:r>
            <a:r>
              <a:rPr lang="fr-CH" dirty="0" smtClean="0">
                <a:solidFill>
                  <a:srgbClr val="0070C0"/>
                </a:solidFill>
              </a:rPr>
              <a:t> </a:t>
            </a:r>
            <a:r>
              <a:rPr lang="fr-CH" dirty="0" err="1" smtClean="0">
                <a:solidFill>
                  <a:srgbClr val="0070C0"/>
                </a:solidFill>
              </a:rPr>
              <a:t>say</a:t>
            </a:r>
            <a:r>
              <a:rPr lang="fr-CH" dirty="0" smtClean="0">
                <a:solidFill>
                  <a:srgbClr val="0070C0"/>
                </a:solidFill>
              </a:rPr>
              <a:t> the GA </a:t>
            </a:r>
            <a:r>
              <a:rPr lang="fr-CH" dirty="0" err="1" smtClean="0">
                <a:solidFill>
                  <a:srgbClr val="0070C0"/>
                </a:solidFill>
              </a:rPr>
              <a:t>succeeded</a:t>
            </a:r>
            <a:endParaRPr lang="fr-CH" baseline="30000" dirty="0">
              <a:solidFill>
                <a:srgbClr val="0070C0"/>
              </a:solidFill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966977"/>
            <a:ext cx="3895461" cy="184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00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9.4 </a:t>
            </a:r>
            <a:r>
              <a:rPr lang="fr-CH" dirty="0" err="1" smtClean="0"/>
              <a:t>Principles</a:t>
            </a:r>
            <a:r>
              <a:rPr lang="fr-CH" dirty="0" smtClean="0"/>
              <a:t> for </a:t>
            </a:r>
            <a:r>
              <a:rPr lang="fr-CH" dirty="0" err="1" smtClean="0"/>
              <a:t>evaluate</a:t>
            </a:r>
            <a:r>
              <a:rPr lang="fr-CH" dirty="0" smtClean="0"/>
              <a:t> the perf. of a metaheuristics</a:t>
            </a:r>
            <a:endParaRPr lang="fr-CH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6232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16</a:t>
            </a:fld>
            <a:endParaRPr lang="fr-CH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544588" cy="413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16137"/>
            <a:ext cx="6069013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51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9.5 The «no free lunch» </a:t>
            </a:r>
            <a:r>
              <a:rPr lang="fr-CH" smtClean="0"/>
              <a:t>theorem</a:t>
            </a:r>
            <a:endParaRPr lang="fr-CH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608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9.1 Introduction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812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3</a:t>
            </a:fld>
            <a:endParaRPr lang="fr-CH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6120680" cy="300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3"/>
            <a:ext cx="6228184" cy="112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3176"/>
            <a:ext cx="6228184" cy="148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95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9</a:t>
            </a:r>
            <a:r>
              <a:rPr lang="en-GB" dirty="0" smtClean="0"/>
              <a:t>.2 Example of </a:t>
            </a:r>
            <a:r>
              <a:rPr lang="en-GB" dirty="0" err="1" smtClean="0"/>
              <a:t>behavior</a:t>
            </a:r>
            <a:r>
              <a:rPr lang="en-GB" dirty="0" smtClean="0"/>
              <a:t> of SA for the TSP</a:t>
            </a:r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472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5</a:t>
            </a:fld>
            <a:endParaRPr lang="fr-CH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76672"/>
            <a:ext cx="5688632" cy="102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" y="1460920"/>
            <a:ext cx="5679572" cy="75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7666"/>
            <a:ext cx="6907213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0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Accuracy of the solution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6</a:t>
            </a:fld>
            <a:endParaRPr lang="fr-CH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" y="1412776"/>
            <a:ext cx="6206080" cy="243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17032"/>
            <a:ext cx="50387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88" y="4434830"/>
            <a:ext cx="6363469" cy="24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54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7</a:t>
            </a:fld>
            <a:endParaRPr lang="fr-CH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5906324" cy="246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6326187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43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8</a:t>
            </a:fld>
            <a:endParaRPr lang="fr-CH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964488" cy="584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22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Concord algorithm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9</a:t>
            </a:fld>
            <a:endParaRPr lang="fr-CH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/>
          <a:stretch/>
        </p:blipFill>
        <p:spPr bwMode="auto">
          <a:xfrm>
            <a:off x="167119" y="1268760"/>
            <a:ext cx="5290114" cy="284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6030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44372"/>
            <a:ext cx="5393507" cy="20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6"/>
          <a:stretch/>
        </p:blipFill>
        <p:spPr bwMode="auto">
          <a:xfrm>
            <a:off x="363488" y="4624069"/>
            <a:ext cx="3200400" cy="106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72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1515</TotalTime>
  <Words>86</Words>
  <Application>Microsoft Office PowerPoint</Application>
  <PresentationFormat>Affichage à l'écran 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Clarté</vt:lpstr>
      <vt:lpstr>Performance of metaheuristics</vt:lpstr>
      <vt:lpstr>9.1 Introduction</vt:lpstr>
      <vt:lpstr>Présentation PowerPoint</vt:lpstr>
      <vt:lpstr>9.2 Example of behavior of SA for the TSP</vt:lpstr>
      <vt:lpstr>Présentation PowerPoint</vt:lpstr>
      <vt:lpstr>Accuracy of the solution</vt:lpstr>
      <vt:lpstr>Présentation PowerPoint</vt:lpstr>
      <vt:lpstr>Présentation PowerPoint</vt:lpstr>
      <vt:lpstr>Concord algorithm</vt:lpstr>
      <vt:lpstr>Présentation PowerPoint</vt:lpstr>
      <vt:lpstr>Remarks on TSP</vt:lpstr>
      <vt:lpstr>9.3 Example of behavior of Ga for NK-Landscape</vt:lpstr>
      <vt:lpstr>Complexity study</vt:lpstr>
      <vt:lpstr>Présentation PowerPoint</vt:lpstr>
      <vt:lpstr>9.4 Principles for evaluate the perf. of a metaheuristics</vt:lpstr>
      <vt:lpstr>Présentation PowerPoint</vt:lpstr>
      <vt:lpstr>9.5 The «no free lunch»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Métaheuristics for optimisation</dc:title>
  <dc:creator>Mininours</dc:creator>
  <cp:lastModifiedBy>Mininours</cp:lastModifiedBy>
  <cp:revision>160</cp:revision>
  <dcterms:created xsi:type="dcterms:W3CDTF">2020-09-21T07:18:40Z</dcterms:created>
  <dcterms:modified xsi:type="dcterms:W3CDTF">2021-01-22T13:23:28Z</dcterms:modified>
</cp:coreProperties>
</file>