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7620000" cy="19050000"/>
  <p:notesSz cx="7620000" cy="1905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48C08-DCD9-46AE-A812-83C543E91E93}" v="27" dt="2024-09-13T14:42:17.4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184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5905500"/>
            <a:ext cx="6477000" cy="400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10668000"/>
            <a:ext cx="5334000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243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00" cy="19050000"/>
          </a:xfrm>
          <a:custGeom>
            <a:avLst/>
            <a:gdLst/>
            <a:ahLst/>
            <a:cxnLst/>
            <a:rect l="l" t="t" r="r" b="b"/>
            <a:pathLst>
              <a:path w="7620000" h="19050000">
                <a:moveTo>
                  <a:pt x="7619999" y="19049998"/>
                </a:moveTo>
                <a:lnTo>
                  <a:pt x="0" y="19049998"/>
                </a:lnTo>
                <a:lnTo>
                  <a:pt x="0" y="0"/>
                </a:lnTo>
                <a:lnTo>
                  <a:pt x="7619999" y="0"/>
                </a:lnTo>
                <a:lnTo>
                  <a:pt x="7619999" y="19049998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6363" y="787477"/>
            <a:ext cx="5007272" cy="172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4381500"/>
            <a:ext cx="68580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17716500"/>
            <a:ext cx="24384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64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2636F046-8D74-DF9E-9115-3B621DAC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7620000" cy="19050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9F7EE64-A670-801F-61DF-47A8950D7714}"/>
              </a:ext>
            </a:extLst>
          </p:cNvPr>
          <p:cNvSpPr txBox="1"/>
          <p:nvPr/>
        </p:nvSpPr>
        <p:spPr>
          <a:xfrm>
            <a:off x="582214" y="247211"/>
            <a:ext cx="64555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 dirty="0">
                <a:solidFill>
                  <a:srgbClr val="FFFFFF"/>
                </a:solidFill>
                <a:latin typeface="League Spartan"/>
              </a:rPr>
              <a:t>João</a:t>
            </a:r>
            <a:r>
              <a:rPr lang="en-US" sz="4000" b="1" dirty="0">
                <a:solidFill>
                  <a:srgbClr val="FFFFFF"/>
                </a:solidFill>
                <a:latin typeface="League Spartan"/>
              </a:rPr>
              <a:t>, </a:t>
            </a:r>
            <a:r>
              <a:rPr sz="4000" b="1" dirty="0">
                <a:solidFill>
                  <a:srgbClr val="FFFFFF"/>
                </a:solidFill>
                <a:latin typeface="League Spartan"/>
              </a:rPr>
              <a:t>TEM UM CLIENTE NOVO ESPERANDO O SEU BOAS VINDAS!!!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A2809-AF20-9F78-3879-1095AC87C567}"/>
              </a:ext>
            </a:extLst>
          </p:cNvPr>
          <p:cNvSpPr txBox="1"/>
          <p:nvPr/>
        </p:nvSpPr>
        <p:spPr>
          <a:xfrm>
            <a:off x="914398" y="4000372"/>
            <a:ext cx="5791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Informações sobre seu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cliente</a:t>
            </a:r>
            <a:r>
              <a:rPr lang="pt-BR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:</a:t>
            </a:r>
            <a:br>
              <a:rPr lang="pt-BR" sz="3200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endParaRPr lang="pt-B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A91BA-4F34-19DF-8A22-D1158192B21E}"/>
              </a:ext>
            </a:extLst>
          </p:cNvPr>
          <p:cNvSpPr txBox="1"/>
          <p:nvPr/>
        </p:nvSpPr>
        <p:spPr>
          <a:xfrm>
            <a:off x="697502" y="4859250"/>
            <a:ext cx="5842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FFFF"/>
                </a:solidFill>
                <a:latin typeface="Aptos Display"/>
              </a:rPr>
              <a:t>Empresa: Natura</a:t>
            </a:r>
            <a:endParaRPr lang="pt-B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005B7-B7E9-FF7F-08AC-AB72DCFA9301}"/>
              </a:ext>
            </a:extLst>
          </p:cNvPr>
          <p:cNvSpPr txBox="1"/>
          <p:nvPr/>
        </p:nvSpPr>
        <p:spPr>
          <a:xfrm>
            <a:off x="666660" y="5469291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>
                <a:solidFill>
                  <a:srgbClr val="FFFFFF"/>
                </a:solidFill>
                <a:latin typeface="Aptos Display"/>
              </a:rPr>
              <a:t>CNPJ:</a:t>
            </a:r>
            <a:r>
              <a:rPr lang="pt-BR" sz="2800" dirty="0">
                <a:solidFill>
                  <a:srgbClr val="FFFFFF"/>
                </a:solidFill>
                <a:latin typeface="Aptos Display"/>
              </a:rPr>
              <a:t> 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12.345.678/0001-90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89494-2516-9BDE-D321-97851D029B22}"/>
              </a:ext>
            </a:extLst>
          </p:cNvPr>
          <p:cNvSpPr txBox="1"/>
          <p:nvPr/>
        </p:nvSpPr>
        <p:spPr>
          <a:xfrm>
            <a:off x="697502" y="6012549"/>
            <a:ext cx="581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 err="1">
                <a:solidFill>
                  <a:srgbClr val="FFFFFF"/>
                </a:solidFill>
                <a:latin typeface="Aptos Display"/>
              </a:rPr>
              <a:t>Telefone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: (11) 98765-4321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8FD0C-EAEC-D717-F56A-AAB8AB7D8B8F}"/>
              </a:ext>
            </a:extLst>
          </p:cNvPr>
          <p:cNvSpPr txBox="1"/>
          <p:nvPr/>
        </p:nvSpPr>
        <p:spPr>
          <a:xfrm>
            <a:off x="697502" y="6575846"/>
            <a:ext cx="6160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>
                <a:solidFill>
                  <a:srgbClr val="FFFFFF"/>
                </a:solidFill>
                <a:latin typeface="Aptos Display"/>
              </a:rPr>
              <a:t>Email</a:t>
            </a:r>
            <a:r>
              <a:rPr lang="pt-BR" sz="2800" dirty="0">
                <a:solidFill>
                  <a:srgbClr val="FFFFFF"/>
                </a:solidFill>
                <a:latin typeface="Aptos Display"/>
              </a:rPr>
              <a:t>: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ptos Display"/>
              </a:rPr>
              <a:t>joaovitorpiccolo015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@natura.com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17D92-7553-4214-1750-88ED54D734F3}"/>
              </a:ext>
            </a:extLst>
          </p:cNvPr>
          <p:cNvSpPr txBox="1"/>
          <p:nvPr/>
        </p:nvSpPr>
        <p:spPr>
          <a:xfrm>
            <a:off x="730159" y="7128157"/>
            <a:ext cx="5664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>
                <a:solidFill>
                  <a:srgbClr val="FFFFFF"/>
                </a:solidFill>
                <a:latin typeface="Aptos Display"/>
              </a:rPr>
              <a:t>Nome dos </a:t>
            </a:r>
            <a:r>
              <a:rPr sz="2800" dirty="0" err="1">
                <a:solidFill>
                  <a:srgbClr val="FFFFFF"/>
                </a:solidFill>
                <a:latin typeface="Aptos Display"/>
              </a:rPr>
              <a:t>sócios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: </a:t>
            </a:r>
            <a:r>
              <a:rPr sz="2800" dirty="0" err="1">
                <a:solidFill>
                  <a:srgbClr val="FFFFFF"/>
                </a:solidFill>
                <a:latin typeface="Aptos Display"/>
              </a:rPr>
              <a:t>Pedrão</a:t>
            </a:r>
            <a:endParaRPr sz="2800" dirty="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8B058-573C-6580-DFA1-99ACA772C229}"/>
              </a:ext>
            </a:extLst>
          </p:cNvPr>
          <p:cNvSpPr txBox="1"/>
          <p:nvPr/>
        </p:nvSpPr>
        <p:spPr>
          <a:xfrm>
            <a:off x="0" y="9077962"/>
            <a:ext cx="4460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Se apresente e agende uma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visita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95618-0BDC-6C88-8172-B5EEDEE139D9}"/>
              </a:ext>
            </a:extLst>
          </p:cNvPr>
          <p:cNvSpPr txBox="1"/>
          <p:nvPr/>
        </p:nvSpPr>
        <p:spPr>
          <a:xfrm>
            <a:off x="3276600" y="11660233"/>
            <a:ext cx="4460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Reforce a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oferta de valor do Santander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7706-3AE7-593F-3F87-DAFC3C813042}"/>
              </a:ext>
            </a:extLst>
          </p:cNvPr>
          <p:cNvSpPr txBox="1"/>
          <p:nvPr/>
        </p:nvSpPr>
        <p:spPr>
          <a:xfrm>
            <a:off x="-1" y="14109053"/>
            <a:ext cx="4765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Entenda o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momento</a:t>
            </a:r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 do seu negócio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889C0-B248-49BE-FA39-6FC16C8C7EBF}"/>
              </a:ext>
            </a:extLst>
          </p:cNvPr>
          <p:cNvSpPr txBox="1"/>
          <p:nvPr/>
        </p:nvSpPr>
        <p:spPr>
          <a:xfrm>
            <a:off x="2827336" y="16678300"/>
            <a:ext cx="5070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Envie nosso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informativo</a:t>
            </a:r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 anexado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65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Calibri</vt:lpstr>
      <vt:lpstr>League Spartan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UM CLIENTE ESPERANDO POR VOCÊ!!</dc:title>
  <dc:creator>Chiara Dias Fornasieri</dc:creator>
  <cp:keywords>DAGQduRS-rk,BAE0x--UVyI</cp:keywords>
  <cp:lastModifiedBy>Janjinho Pic</cp:lastModifiedBy>
  <cp:revision>10</cp:revision>
  <dcterms:created xsi:type="dcterms:W3CDTF">2024-09-12T12:14:26Z</dcterms:created>
  <dcterms:modified xsi:type="dcterms:W3CDTF">2024-09-19T01:37:42Z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2024-09-12T00:00:00Z</vt:filetime>
  </property>
  <property fmtid="{D5CDD505-2E9C-101B-9397-08002B2CF9AE}" pid="5" name="Producer">
    <vt:lpwstr>Canva</vt:lpwstr>
  </property>
  <property fmtid="{D5CDD505-2E9C-101B-9397-08002B2CF9AE}" pid="6" name="MSIP_Label_0c2abd79-57a9-4473-8700-c843f76a1e37_Enabled">
    <vt:lpwstr>true</vt:lpwstr>
  </property>
  <property fmtid="{D5CDD505-2E9C-101B-9397-08002B2CF9AE}" pid="7" name="MSIP_Label_0c2abd79-57a9-4473-8700-c843f76a1e37_SetDate">
    <vt:lpwstr>2024-09-12T12:21:58Z</vt:lpwstr>
  </property>
  <property fmtid="{D5CDD505-2E9C-101B-9397-08002B2CF9AE}" pid="8" name="MSIP_Label_0c2abd79-57a9-4473-8700-c843f76a1e37_Method">
    <vt:lpwstr>Privileged</vt:lpwstr>
  </property>
  <property fmtid="{D5CDD505-2E9C-101B-9397-08002B2CF9AE}" pid="9" name="MSIP_Label_0c2abd79-57a9-4473-8700-c843f76a1e37_Name">
    <vt:lpwstr>Internal</vt:lpwstr>
  </property>
  <property fmtid="{D5CDD505-2E9C-101B-9397-08002B2CF9AE}" pid="10" name="MSIP_Label_0c2abd79-57a9-4473-8700-c843f76a1e37_SiteId">
    <vt:lpwstr>35595a02-4d6d-44ac-99e1-f9ab4cd872db</vt:lpwstr>
  </property>
  <property fmtid="{D5CDD505-2E9C-101B-9397-08002B2CF9AE}" pid="11" name="MSIP_Label_0c2abd79-57a9-4473-8700-c843f76a1e37_ActionId">
    <vt:lpwstr>22dbdeb5-84b1-4195-8760-869f88bb3087</vt:lpwstr>
  </property>
  <property fmtid="{D5CDD505-2E9C-101B-9397-08002B2CF9AE}" pid="12" name="MSIP_Label_0c2abd79-57a9-4473-8700-c843f76a1e37_ContentBits">
    <vt:lpwstr>0</vt:lpwstr>
  </property>
</Properties>
</file>