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7620000" cy="19050000"/>
  <p:notesSz cx="7620000" cy="1905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48C08-DCD9-46AE-A812-83C543E91E93}" v="27" dt="2024-09-13T14:42:17.4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622" y="-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Dias Fornasieri (E)" userId="b881f656-41fe-4737-8208-73e5754cd635" providerId="ADAL" clId="{76348C08-DCD9-46AE-A812-83C543E91E93}"/>
    <pc:docChg chg="undo custSel delSld modSld">
      <pc:chgData name="Chiara Dias Fornasieri (E)" userId="b881f656-41fe-4737-8208-73e5754cd635" providerId="ADAL" clId="{76348C08-DCD9-46AE-A812-83C543E91E93}" dt="2024-09-13T14:42:17.403" v="715" actId="164"/>
      <pc:docMkLst>
        <pc:docMk/>
      </pc:docMkLst>
      <pc:sldChg chg="del">
        <pc:chgData name="Chiara Dias Fornasieri (E)" userId="b881f656-41fe-4737-8208-73e5754cd635" providerId="ADAL" clId="{76348C08-DCD9-46AE-A812-83C543E91E93}" dt="2024-09-12T12:31:56.310" v="229" actId="2696"/>
        <pc:sldMkLst>
          <pc:docMk/>
          <pc:sldMk cId="0" sldId="256"/>
        </pc:sldMkLst>
      </pc:sldChg>
      <pc:sldChg chg="addSp delSp modSp mod">
        <pc:chgData name="Chiara Dias Fornasieri (E)" userId="b881f656-41fe-4737-8208-73e5754cd635" providerId="ADAL" clId="{76348C08-DCD9-46AE-A812-83C543E91E93}" dt="2024-09-13T14:42:17.403" v="715" actId="164"/>
        <pc:sldMkLst>
          <pc:docMk/>
          <pc:sldMk cId="0" sldId="257"/>
        </pc:sldMkLst>
        <pc:spChg chg="mod or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2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34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47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48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74" creationId="{00000000-0000-0000-0000-000000000000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91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93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94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95" creationId="{00000000-0000-0000-0000-000000000000}"/>
          </ac:spMkLst>
        </pc:spChg>
        <pc:spChg chg="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96" creationId="{00000000-0000-0000-0000-000000000000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98" creationId="{00000000-0000-0000-0000-000000000000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99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6:03.574" v="87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6:04.839" v="88" actId="478"/>
          <ac:spMkLst>
            <pc:docMk/>
            <pc:sldMk cId="0" sldId="257"/>
            <ac:spMk id="101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6:06.951" v="90" actId="478"/>
          <ac:spMkLst>
            <pc:docMk/>
            <pc:sldMk cId="0" sldId="257"/>
            <ac:spMk id="102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6:09.860" v="91" actId="478"/>
          <ac:spMkLst>
            <pc:docMk/>
            <pc:sldMk cId="0" sldId="257"/>
            <ac:spMk id="103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5:58.733" v="84" actId="478"/>
          <ac:spMkLst>
            <pc:docMk/>
            <pc:sldMk cId="0" sldId="257"/>
            <ac:spMk id="104" creationId="{00000000-0000-0000-0000-000000000000}"/>
          </ac:spMkLst>
        </pc:spChg>
        <pc:spChg chg="del">
          <ac:chgData name="Chiara Dias Fornasieri (E)" userId="b881f656-41fe-4737-8208-73e5754cd635" providerId="ADAL" clId="{76348C08-DCD9-46AE-A812-83C543E91E93}" dt="2024-09-12T12:26:12.723" v="92" actId="478"/>
          <ac:spMkLst>
            <pc:docMk/>
            <pc:sldMk cId="0" sldId="257"/>
            <ac:spMk id="105" creationId="{00000000-0000-0000-0000-000000000000}"/>
          </ac:spMkLst>
        </pc:spChg>
        <pc:spChg chg="del mod">
          <ac:chgData name="Chiara Dias Fornasieri (E)" userId="b881f656-41fe-4737-8208-73e5754cd635" providerId="ADAL" clId="{76348C08-DCD9-46AE-A812-83C543E91E93}" dt="2024-09-12T12:24:33.280" v="3"/>
          <ac:spMkLst>
            <pc:docMk/>
            <pc:sldMk cId="0" sldId="257"/>
            <ac:spMk id="106" creationId="{00000000-0000-0000-0000-000000000000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07" creationId="{A8DAADB6-1921-1B81-C90B-58B9D087EAB3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09" creationId="{C8355593-5D8E-C89A-BAFB-82EF525D1E84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10" creationId="{2A78A21F-6FD0-444E-89FE-A982071511D1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12" creationId="{EA1AB595-D33F-AE60-2471-F6CA593E2DCA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13" creationId="{0556C4B2-383B-22E5-8593-E2F1A3823F2A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15" creationId="{D8008B3F-FB8C-35E4-ADA3-A70A2E63BD9D}"/>
          </ac:spMkLst>
        </pc:spChg>
        <pc:spChg chg="mod">
          <ac:chgData name="Chiara Dias Fornasieri (E)" userId="b881f656-41fe-4737-8208-73e5754cd635" providerId="ADAL" clId="{76348C08-DCD9-46AE-A812-83C543E91E93}" dt="2024-09-12T16:57:58.747" v="587" actId="338"/>
          <ac:spMkLst>
            <pc:docMk/>
            <pc:sldMk cId="0" sldId="257"/>
            <ac:spMk id="116" creationId="{E2C60ECC-26BA-84C9-7E80-30C59633C5AC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17" creationId="{C06504CE-C186-2E65-A152-AAAE97EBCE52}"/>
          </ac:spMkLst>
        </pc:spChg>
        <pc:spChg chg="add del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18" creationId="{D7815CC9-210D-CF6A-E7F8-12416E09003D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27" creationId="{ED7BECF4-9D56-28F9-3D56-086D473B059F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28" creationId="{B857D2AF-65B5-6F15-15E4-B1AC643C3436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29" creationId="{4E07CD6E-3864-347F-C29E-AB187715A7E0}"/>
          </ac:spMkLst>
        </pc:spChg>
        <pc:spChg chg="add mod topLvl">
          <ac:chgData name="Chiara Dias Fornasieri (E)" userId="b881f656-41fe-4737-8208-73e5754cd635" providerId="ADAL" clId="{76348C08-DCD9-46AE-A812-83C543E91E93}" dt="2024-09-13T14:42:17.403" v="715" actId="164"/>
          <ac:spMkLst>
            <pc:docMk/>
            <pc:sldMk cId="0" sldId="257"/>
            <ac:spMk id="130" creationId="{1F7DA361-6DC6-5CBC-9C43-F5BA17FAD184}"/>
          </ac:spMkLst>
        </pc:spChg>
        <pc:spChg chg="add del mod">
          <ac:chgData name="Chiara Dias Fornasieri (E)" userId="b881f656-41fe-4737-8208-73e5754cd635" providerId="ADAL" clId="{76348C08-DCD9-46AE-A812-83C543E91E93}" dt="2024-09-12T14:53:45.788" v="383" actId="22"/>
          <ac:spMkLst>
            <pc:docMk/>
            <pc:sldMk cId="0" sldId="257"/>
            <ac:spMk id="133" creationId="{09376F85-2C61-6E63-D824-A391F6EF083B}"/>
          </ac:spMkLst>
        </pc:spChg>
        <pc:spChg chg="add del mod ord">
          <ac:chgData name="Chiara Dias Fornasieri (E)" userId="b881f656-41fe-4737-8208-73e5754cd635" providerId="ADAL" clId="{76348C08-DCD9-46AE-A812-83C543E91E93}" dt="2024-09-12T14:58:41.893" v="543" actId="478"/>
          <ac:spMkLst>
            <pc:docMk/>
            <pc:sldMk cId="0" sldId="257"/>
            <ac:spMk id="134" creationId="{5B1D1CB4-7F9E-FAC9-671E-4FB2233EFE2B}"/>
          </ac:spMkLst>
        </pc:spChg>
        <pc:grpChg chg="mod topLvl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89" creationId="{00000000-0000-0000-0000-000000000000}"/>
          </ac:grpSpMkLst>
        </pc:grpChg>
        <pc:grpChg chg="add del mod topLvl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97" creationId="{00000000-0000-0000-0000-000000000000}"/>
          </ac:grpSpMkLst>
        </pc:grpChg>
        <pc:grpChg chg="add mod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101" creationId="{FED4684F-FEB4-0133-2E21-7B5D7AC957CB}"/>
          </ac:grpSpMkLst>
        </pc:grpChg>
        <pc:grpChg chg="add mod topLvl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108" creationId="{9B89E3AA-CD79-06FB-9BD4-4DF446CD73B4}"/>
          </ac:grpSpMkLst>
        </pc:grpChg>
        <pc:grpChg chg="add mod topLvl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111" creationId="{26D05A86-3FF1-8B62-AA2B-1D96EB9BD4BE}"/>
          </ac:grpSpMkLst>
        </pc:grpChg>
        <pc:grpChg chg="add mod topLvl">
          <ac:chgData name="Chiara Dias Fornasieri (E)" userId="b881f656-41fe-4737-8208-73e5754cd635" providerId="ADAL" clId="{76348C08-DCD9-46AE-A812-83C543E91E93}" dt="2024-09-13T14:42:17.403" v="715" actId="164"/>
          <ac:grpSpMkLst>
            <pc:docMk/>
            <pc:sldMk cId="0" sldId="257"/>
            <ac:grpSpMk id="114" creationId="{1843F729-C95D-A3C3-CED1-A4BD328763EF}"/>
          </ac:grpSpMkLst>
        </pc:grpChg>
        <pc:grpChg chg="add del mod">
          <ac:chgData name="Chiara Dias Fornasieri (E)" userId="b881f656-41fe-4737-8208-73e5754cd635" providerId="ADAL" clId="{76348C08-DCD9-46AE-A812-83C543E91E93}" dt="2024-09-12T12:53:18.013" v="294" actId="165"/>
          <ac:grpSpMkLst>
            <pc:docMk/>
            <pc:sldMk cId="0" sldId="257"/>
            <ac:grpSpMk id="131" creationId="{AA076A2A-3A30-83B5-BA23-2E04FDAA82A9}"/>
          </ac:grpSpMkLst>
        </pc:grpChg>
        <pc:grpChg chg="add mod">
          <ac:chgData name="Chiara Dias Fornasieri (E)" userId="b881f656-41fe-4737-8208-73e5754cd635" providerId="ADAL" clId="{76348C08-DCD9-46AE-A812-83C543E91E93}" dt="2024-09-12T16:57:58.747" v="587" actId="338"/>
          <ac:grpSpMkLst>
            <pc:docMk/>
            <pc:sldMk cId="0" sldId="257"/>
            <ac:grpSpMk id="135" creationId="{E65B4BE7-6264-1045-2BB6-4995D93D4D70}"/>
          </ac:grpSpMkLst>
        </pc:grpChg>
        <pc:picChg chg="del">
          <ac:chgData name="Chiara Dias Fornasieri (E)" userId="b881f656-41fe-4737-8208-73e5754cd635" providerId="ADAL" clId="{76348C08-DCD9-46AE-A812-83C543E91E93}" dt="2024-09-12T12:26:05.895" v="89" actId="478"/>
          <ac:picMkLst>
            <pc:docMk/>
            <pc:sldMk cId="0" sldId="257"/>
            <ac:picMk id="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2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3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4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5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6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8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79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1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2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3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4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5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6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7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88" creationId="{00000000-0000-0000-0000-000000000000}"/>
          </ac:picMkLst>
        </pc:picChg>
        <pc:picChg chg="mod">
          <ac:chgData name="Chiara Dias Fornasieri (E)" userId="b881f656-41fe-4737-8208-73e5754cd635" providerId="ADAL" clId="{76348C08-DCD9-46AE-A812-83C543E91E93}" dt="2024-09-12T16:57:58.747" v="587" actId="338"/>
          <ac:picMkLst>
            <pc:docMk/>
            <pc:sldMk cId="0" sldId="257"/>
            <ac:picMk id="90" creationId="{00000000-0000-0000-0000-000000000000}"/>
          </ac:picMkLst>
        </pc:picChg>
        <pc:picChg chg="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92" creationId="{00000000-0000-0000-0000-000000000000}"/>
          </ac:picMkLst>
        </pc:picChg>
        <pc:picChg chg="add mod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00" creationId="{AE1284A0-7CAC-F9A4-2DE1-4FA968345DCD}"/>
          </ac:picMkLst>
        </pc:picChg>
        <pc:picChg chg="add 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20" creationId="{A112068E-6F17-4B47-0AA8-D41FAF82CCB6}"/>
          </ac:picMkLst>
        </pc:picChg>
        <pc:picChg chg="add del mod topLvl">
          <ac:chgData name="Chiara Dias Fornasieri (E)" userId="b881f656-41fe-4737-8208-73e5754cd635" providerId="ADAL" clId="{76348C08-DCD9-46AE-A812-83C543E91E93}" dt="2024-09-13T14:39:10.161" v="707" actId="478"/>
          <ac:picMkLst>
            <pc:docMk/>
            <pc:sldMk cId="0" sldId="257"/>
            <ac:picMk id="122" creationId="{23495FFC-C7CC-A615-0B29-7646F0D290E4}"/>
          </ac:picMkLst>
        </pc:picChg>
        <pc:picChg chg="add 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24" creationId="{664D0EA0-96BA-F7F7-57C7-7CC0130923E9}"/>
          </ac:picMkLst>
        </pc:picChg>
        <pc:picChg chg="add mod topLvl">
          <ac:chgData name="Chiara Dias Fornasieri (E)" userId="b881f656-41fe-4737-8208-73e5754cd635" providerId="ADAL" clId="{76348C08-DCD9-46AE-A812-83C543E91E93}" dt="2024-09-13T14:42:17.403" v="715" actId="164"/>
          <ac:picMkLst>
            <pc:docMk/>
            <pc:sldMk cId="0" sldId="257"/>
            <ac:picMk id="126" creationId="{2DA84668-506D-F4A4-00AB-67C06C14A762}"/>
          </ac:picMkLst>
        </pc:picChg>
        <pc:picChg chg="add del mod">
          <ac:chgData name="Chiara Dias Fornasieri (E)" userId="b881f656-41fe-4737-8208-73e5754cd635" providerId="ADAL" clId="{76348C08-DCD9-46AE-A812-83C543E91E93}" dt="2024-09-12T12:52:26.127" v="293" actId="478"/>
          <ac:picMkLst>
            <pc:docMk/>
            <pc:sldMk cId="0" sldId="257"/>
            <ac:picMk id="1026" creationId="{8087D9C5-F8A5-6599-5120-3A4CFC9A5201}"/>
          </ac:picMkLst>
        </pc:picChg>
      </pc:sldChg>
      <pc:sldChg chg="del">
        <pc:chgData name="Chiara Dias Fornasieri (E)" userId="b881f656-41fe-4737-8208-73e5754cd635" providerId="ADAL" clId="{76348C08-DCD9-46AE-A812-83C543E91E93}" dt="2024-09-12T12:32:03.669" v="232" actId="2696"/>
        <pc:sldMkLst>
          <pc:docMk/>
          <pc:sldMk cId="0" sldId="258"/>
        </pc:sldMkLst>
      </pc:sldChg>
      <pc:sldChg chg="del">
        <pc:chgData name="Chiara Dias Fornasieri (E)" userId="b881f656-41fe-4737-8208-73e5754cd635" providerId="ADAL" clId="{76348C08-DCD9-46AE-A812-83C543E91E93}" dt="2024-09-12T12:31:59.888" v="230" actId="2696"/>
        <pc:sldMkLst>
          <pc:docMk/>
          <pc:sldMk cId="0" sldId="259"/>
        </pc:sldMkLst>
      </pc:sldChg>
      <pc:sldChg chg="del">
        <pc:chgData name="Chiara Dias Fornasieri (E)" userId="b881f656-41fe-4737-8208-73e5754cd635" providerId="ADAL" clId="{76348C08-DCD9-46AE-A812-83C543E91E93}" dt="2024-09-12T12:32:01.944" v="231" actId="2696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500" y="5905500"/>
            <a:ext cx="6477000" cy="400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3000" y="10668000"/>
            <a:ext cx="5334000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10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24300" y="4381500"/>
            <a:ext cx="33147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620000" cy="19050000"/>
          </a:xfrm>
          <a:custGeom>
            <a:avLst/>
            <a:gdLst/>
            <a:ahLst/>
            <a:cxnLst/>
            <a:rect l="l" t="t" r="r" b="b"/>
            <a:pathLst>
              <a:path w="7620000" h="19050000">
                <a:moveTo>
                  <a:pt x="7619999" y="19049998"/>
                </a:moveTo>
                <a:lnTo>
                  <a:pt x="0" y="19049998"/>
                </a:lnTo>
                <a:lnTo>
                  <a:pt x="0" y="0"/>
                </a:lnTo>
                <a:lnTo>
                  <a:pt x="7619999" y="0"/>
                </a:lnTo>
                <a:lnTo>
                  <a:pt x="7619999" y="19049998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6363" y="787477"/>
            <a:ext cx="5007272" cy="172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C467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4381500"/>
            <a:ext cx="6858000" cy="1257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17716500"/>
            <a:ext cx="24384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86400" y="17716500"/>
            <a:ext cx="1752600" cy="95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FED4684F-FEB4-0133-2E21-7B5D7AC957CB}"/>
              </a:ext>
            </a:extLst>
          </p:cNvPr>
          <p:cNvGrpSpPr/>
          <p:nvPr/>
        </p:nvGrpSpPr>
        <p:grpSpPr>
          <a:xfrm>
            <a:off x="-42253" y="-42068"/>
            <a:ext cx="7662253" cy="19957698"/>
            <a:chOff x="-25174" y="-907698"/>
            <a:chExt cx="7678376" cy="19957698"/>
          </a:xfrm>
        </p:grpSpPr>
        <p:sp>
          <p:nvSpPr>
            <p:cNvPr id="2" name="object 2"/>
            <p:cNvSpPr/>
            <p:nvPr/>
          </p:nvSpPr>
          <p:spPr>
            <a:xfrm>
              <a:off x="-14428" y="-907698"/>
              <a:ext cx="7620000" cy="19050000"/>
            </a:xfrm>
            <a:custGeom>
              <a:avLst/>
              <a:gdLst/>
              <a:ahLst/>
              <a:cxnLst/>
              <a:rect l="l" t="t" r="r" b="b"/>
              <a:pathLst>
                <a:path w="7620000" h="19050000">
                  <a:moveTo>
                    <a:pt x="7619999" y="19049998"/>
                  </a:moveTo>
                  <a:lnTo>
                    <a:pt x="0" y="19049998"/>
                  </a:lnTo>
                  <a:lnTo>
                    <a:pt x="0" y="0"/>
                  </a:lnTo>
                  <a:lnTo>
                    <a:pt x="7619999" y="0"/>
                  </a:lnTo>
                  <a:lnTo>
                    <a:pt x="7619999" y="19049998"/>
                  </a:lnTo>
                  <a:close/>
                </a:path>
              </a:pathLst>
            </a:custGeom>
            <a:solidFill>
              <a:srgbClr val="FEFA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2167" y="6314636"/>
              <a:ext cx="108705" cy="10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6837" y="4803820"/>
              <a:ext cx="108712" cy="1087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3678" y="4793737"/>
              <a:ext cx="108662" cy="1087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7346" y="4435181"/>
              <a:ext cx="108699" cy="1087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5912" y="5086040"/>
              <a:ext cx="108662" cy="1086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5005" y="5297749"/>
              <a:ext cx="108705" cy="1087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6440" y="6079650"/>
              <a:ext cx="108705" cy="1086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9357" y="5581395"/>
              <a:ext cx="108662" cy="1087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8271" y="6482841"/>
              <a:ext cx="108699" cy="1087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20767" y="6095479"/>
              <a:ext cx="108705" cy="1087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8440" y="5846643"/>
              <a:ext cx="108712" cy="1087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7807" y="7829218"/>
              <a:ext cx="108699" cy="1086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9596" y="7499420"/>
              <a:ext cx="108705" cy="1087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2064" y="7245674"/>
              <a:ext cx="108705" cy="1087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82547" y="6662819"/>
              <a:ext cx="108705" cy="1086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67407" y="6547298"/>
              <a:ext cx="108712" cy="1086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49634" y="2746059"/>
              <a:ext cx="108699" cy="1086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59995" y="4161570"/>
              <a:ext cx="108705" cy="1087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49441" y="4332933"/>
              <a:ext cx="108699" cy="1086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6270" y="4322819"/>
              <a:ext cx="108699" cy="1086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600" y="5611621"/>
              <a:ext cx="108718" cy="1086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494" y="4558972"/>
              <a:ext cx="108699" cy="1086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82672" y="8570772"/>
              <a:ext cx="108742" cy="1087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39166" y="8386726"/>
              <a:ext cx="108705" cy="1087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3677" y="7833501"/>
              <a:ext cx="108705" cy="10870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5326" y="8912904"/>
              <a:ext cx="108724" cy="1087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27873" y="1816464"/>
              <a:ext cx="108705" cy="1087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90106" y="2108798"/>
              <a:ext cx="108712" cy="10870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00636" y="3116190"/>
              <a:ext cx="19685" cy="81915"/>
            </a:xfrm>
            <a:custGeom>
              <a:avLst/>
              <a:gdLst/>
              <a:ahLst/>
              <a:cxnLst/>
              <a:rect l="l" t="t" r="r" b="b"/>
              <a:pathLst>
                <a:path w="19684" h="81914">
                  <a:moveTo>
                    <a:pt x="19364" y="81596"/>
                  </a:moveTo>
                  <a:lnTo>
                    <a:pt x="17045" y="80159"/>
                  </a:lnTo>
                  <a:lnTo>
                    <a:pt x="4587" y="62526"/>
                  </a:lnTo>
                  <a:lnTo>
                    <a:pt x="0" y="42178"/>
                  </a:lnTo>
                  <a:lnTo>
                    <a:pt x="3358" y="21600"/>
                  </a:lnTo>
                  <a:lnTo>
                    <a:pt x="14734" y="3276"/>
                  </a:lnTo>
                  <a:lnTo>
                    <a:pt x="19364" y="0"/>
                  </a:lnTo>
                  <a:lnTo>
                    <a:pt x="19364" y="38771"/>
                  </a:lnTo>
                  <a:lnTo>
                    <a:pt x="18901" y="41613"/>
                  </a:lnTo>
                  <a:lnTo>
                    <a:pt x="19364" y="43671"/>
                  </a:lnTo>
                  <a:lnTo>
                    <a:pt x="19364" y="81596"/>
                  </a:lnTo>
                  <a:close/>
                </a:path>
              </a:pathLst>
            </a:custGeom>
            <a:solidFill>
              <a:srgbClr val="F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23552" y="2604159"/>
              <a:ext cx="108705" cy="1086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32503" y="3505575"/>
              <a:ext cx="87496" cy="1086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24967" y="3118212"/>
              <a:ext cx="108736" cy="1086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12666" y="2869364"/>
              <a:ext cx="108718" cy="1087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00791" y="3845401"/>
              <a:ext cx="108736" cy="1086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59370" y="4643425"/>
              <a:ext cx="108705" cy="1086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80064" y="3822334"/>
              <a:ext cx="108736" cy="10870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86742" y="3685577"/>
              <a:ext cx="108705" cy="1086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71615" y="3570057"/>
              <a:ext cx="108699" cy="1087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365452" y="4275960"/>
              <a:ext cx="108705" cy="10870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33832" y="2634348"/>
              <a:ext cx="108705" cy="1087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12947" y="4596179"/>
              <a:ext cx="108699" cy="1087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349994" y="14764906"/>
              <a:ext cx="108705" cy="1086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65318" y="16275715"/>
              <a:ext cx="108712" cy="1087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468526" y="16285799"/>
              <a:ext cx="108662" cy="10870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04822" y="16644348"/>
              <a:ext cx="108699" cy="10871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406293" y="15993501"/>
              <a:ext cx="108662" cy="1086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37157" y="15781785"/>
              <a:ext cx="108705" cy="10870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72848" y="15498140"/>
              <a:ext cx="108662" cy="1087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95721" y="14999892"/>
              <a:ext cx="108705" cy="1086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63897" y="14596695"/>
              <a:ext cx="108699" cy="1087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071395" y="14984051"/>
              <a:ext cx="108705" cy="10871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583715" y="15232891"/>
              <a:ext cx="108712" cy="10870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16298" y="14279929"/>
              <a:ext cx="108712" cy="10873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795572" y="14256867"/>
              <a:ext cx="108699" cy="10870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437029" y="13458843"/>
              <a:ext cx="108662" cy="1087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04361" y="13250360"/>
              <a:ext cx="108699" cy="10866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302566" y="13580109"/>
              <a:ext cx="108705" cy="10871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820097" y="13833861"/>
              <a:ext cx="108705" cy="1087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709614" y="14416723"/>
              <a:ext cx="108705" cy="10869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330910" y="13826303"/>
              <a:ext cx="108699" cy="10873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824748" y="14532243"/>
              <a:ext cx="108712" cy="10869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983416" y="13506084"/>
              <a:ext cx="108712" cy="10870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642533" y="18333482"/>
              <a:ext cx="108699" cy="10869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32166" y="16917965"/>
              <a:ext cx="108705" cy="10870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942726" y="16746608"/>
              <a:ext cx="108699" cy="10869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945897" y="16756722"/>
              <a:ext cx="108699" cy="10869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562549" y="15467920"/>
              <a:ext cx="57785" cy="109220"/>
            </a:xfrm>
            <a:custGeom>
              <a:avLst/>
              <a:gdLst/>
              <a:ahLst/>
              <a:cxnLst/>
              <a:rect l="l" t="t" r="r" b="b"/>
              <a:pathLst>
                <a:path w="57784" h="109219">
                  <a:moveTo>
                    <a:pt x="57450" y="89353"/>
                  </a:moveTo>
                  <a:lnTo>
                    <a:pt x="57450" y="108369"/>
                  </a:lnTo>
                  <a:lnTo>
                    <a:pt x="55984" y="108699"/>
                  </a:lnTo>
                  <a:lnTo>
                    <a:pt x="35395" y="105341"/>
                  </a:lnTo>
                  <a:lnTo>
                    <a:pt x="17063" y="93964"/>
                  </a:lnTo>
                  <a:lnTo>
                    <a:pt x="14128" y="89817"/>
                  </a:lnTo>
                  <a:lnTo>
                    <a:pt x="55400" y="89817"/>
                  </a:lnTo>
                  <a:lnTo>
                    <a:pt x="57450" y="89353"/>
                  </a:lnTo>
                  <a:close/>
                </a:path>
                <a:path w="57784" h="109219">
                  <a:moveTo>
                    <a:pt x="13627" y="18894"/>
                  </a:moveTo>
                  <a:lnTo>
                    <a:pt x="53299" y="18894"/>
                  </a:lnTo>
                  <a:lnTo>
                    <a:pt x="40016" y="21878"/>
                  </a:lnTo>
                  <a:lnTo>
                    <a:pt x="28517" y="30010"/>
                  </a:lnTo>
                  <a:lnTo>
                    <a:pt x="21081" y="41979"/>
                  </a:lnTo>
                  <a:lnTo>
                    <a:pt x="18876" y="55419"/>
                  </a:lnTo>
                  <a:lnTo>
                    <a:pt x="21860" y="68701"/>
                  </a:lnTo>
                  <a:lnTo>
                    <a:pt x="29992" y="80200"/>
                  </a:lnTo>
                  <a:lnTo>
                    <a:pt x="41961" y="87628"/>
                  </a:lnTo>
                  <a:lnTo>
                    <a:pt x="55400" y="89817"/>
                  </a:lnTo>
                  <a:lnTo>
                    <a:pt x="14128" y="89817"/>
                  </a:lnTo>
                  <a:lnTo>
                    <a:pt x="4584" y="76331"/>
                  </a:lnTo>
                  <a:lnTo>
                    <a:pt x="0" y="55984"/>
                  </a:lnTo>
                  <a:lnTo>
                    <a:pt x="3369" y="35406"/>
                  </a:lnTo>
                  <a:lnTo>
                    <a:pt x="13627" y="18894"/>
                  </a:lnTo>
                  <a:close/>
                </a:path>
                <a:path w="57784" h="109219">
                  <a:moveTo>
                    <a:pt x="52715" y="0"/>
                  </a:moveTo>
                  <a:lnTo>
                    <a:pt x="57450" y="774"/>
                  </a:lnTo>
                  <a:lnTo>
                    <a:pt x="57450" y="19576"/>
                  </a:lnTo>
                  <a:lnTo>
                    <a:pt x="53299" y="18894"/>
                  </a:lnTo>
                  <a:lnTo>
                    <a:pt x="13627" y="18894"/>
                  </a:lnTo>
                  <a:lnTo>
                    <a:pt x="14753" y="17082"/>
                  </a:lnTo>
                  <a:lnTo>
                    <a:pt x="32365" y="4596"/>
                  </a:lnTo>
                  <a:lnTo>
                    <a:pt x="52715" y="0"/>
                  </a:lnTo>
                  <a:close/>
                </a:path>
              </a:pathLst>
            </a:custGeom>
            <a:solidFill>
              <a:srgbClr val="F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188484" y="13246034"/>
              <a:ext cx="108705" cy="10870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02049" y="18970738"/>
              <a:ext cx="108712" cy="7926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91520" y="17977158"/>
              <a:ext cx="108712" cy="10869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68610" y="18475394"/>
              <a:ext cx="108705" cy="10868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9696" y="17573967"/>
              <a:ext cx="108668" cy="10869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267163" y="17961330"/>
              <a:ext cx="108736" cy="10869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779484" y="18210164"/>
              <a:ext cx="108718" cy="10871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91340" y="17234140"/>
              <a:ext cx="108736" cy="10869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512066" y="17257202"/>
              <a:ext cx="108736" cy="10870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632791" y="16436116"/>
              <a:ext cx="108705" cy="10869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905419" y="17393964"/>
              <a:ext cx="108705" cy="10869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526709" y="16803575"/>
              <a:ext cx="108705" cy="10870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020553" y="17509478"/>
              <a:ext cx="108699" cy="10870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179221" y="16483356"/>
              <a:ext cx="108699" cy="10870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758329" y="18445188"/>
              <a:ext cx="108705" cy="10870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990044" y="11741808"/>
              <a:ext cx="1630045" cy="2628265"/>
            </a:xfrm>
            <a:custGeom>
              <a:avLst/>
              <a:gdLst/>
              <a:ahLst/>
              <a:cxnLst/>
              <a:rect l="l" t="t" r="r" b="b"/>
              <a:pathLst>
                <a:path w="1630045" h="2628265">
                  <a:moveTo>
                    <a:pt x="1629943" y="2601925"/>
                  </a:moveTo>
                  <a:lnTo>
                    <a:pt x="1495374" y="2475179"/>
                  </a:lnTo>
                  <a:lnTo>
                    <a:pt x="1491589" y="2237943"/>
                  </a:lnTo>
                  <a:lnTo>
                    <a:pt x="12979" y="845261"/>
                  </a:lnTo>
                  <a:lnTo>
                    <a:pt x="0" y="858977"/>
                  </a:lnTo>
                  <a:lnTo>
                    <a:pt x="1472857" y="2246198"/>
                  </a:lnTo>
                  <a:lnTo>
                    <a:pt x="1476603" y="2483434"/>
                  </a:lnTo>
                  <a:lnTo>
                    <a:pt x="1629943" y="2627871"/>
                  </a:lnTo>
                  <a:lnTo>
                    <a:pt x="1629943" y="2601925"/>
                  </a:lnTo>
                  <a:close/>
                </a:path>
                <a:path w="1630045" h="2628265">
                  <a:moveTo>
                    <a:pt x="1629943" y="2134539"/>
                  </a:moveTo>
                  <a:lnTo>
                    <a:pt x="459867" y="1032459"/>
                  </a:lnTo>
                  <a:lnTo>
                    <a:pt x="446900" y="1046162"/>
                  </a:lnTo>
                  <a:lnTo>
                    <a:pt x="1629943" y="2160511"/>
                  </a:lnTo>
                  <a:lnTo>
                    <a:pt x="1629943" y="2134539"/>
                  </a:lnTo>
                  <a:close/>
                </a:path>
                <a:path w="1630045" h="2628265">
                  <a:moveTo>
                    <a:pt x="1629943" y="1900821"/>
                  </a:moveTo>
                  <a:lnTo>
                    <a:pt x="1292009" y="1582521"/>
                  </a:lnTo>
                  <a:lnTo>
                    <a:pt x="1279029" y="1596288"/>
                  </a:lnTo>
                  <a:lnTo>
                    <a:pt x="1629943" y="1926818"/>
                  </a:lnTo>
                  <a:lnTo>
                    <a:pt x="1629943" y="1900821"/>
                  </a:lnTo>
                  <a:close/>
                </a:path>
                <a:path w="1630045" h="2628265">
                  <a:moveTo>
                    <a:pt x="1629943" y="1667167"/>
                  </a:moveTo>
                  <a:lnTo>
                    <a:pt x="1590395" y="1629918"/>
                  </a:lnTo>
                  <a:lnTo>
                    <a:pt x="1586661" y="1392682"/>
                  </a:lnTo>
                  <a:lnTo>
                    <a:pt x="108051" y="0"/>
                  </a:lnTo>
                  <a:lnTo>
                    <a:pt x="95072" y="13716"/>
                  </a:lnTo>
                  <a:lnTo>
                    <a:pt x="1567878" y="1400937"/>
                  </a:lnTo>
                  <a:lnTo>
                    <a:pt x="1571625" y="1638173"/>
                  </a:lnTo>
                  <a:lnTo>
                    <a:pt x="1629943" y="1693113"/>
                  </a:lnTo>
                  <a:lnTo>
                    <a:pt x="1629943" y="1667167"/>
                  </a:lnTo>
                  <a:close/>
                </a:path>
              </a:pathLst>
            </a:custGeom>
            <a:solidFill>
              <a:srgbClr val="F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7" name="object 97"/>
            <p:cNvGrpSpPr/>
            <p:nvPr/>
          </p:nvGrpSpPr>
          <p:grpSpPr>
            <a:xfrm>
              <a:off x="-25174" y="9025668"/>
              <a:ext cx="5792470" cy="1737031"/>
              <a:chOff x="-25174" y="4272937"/>
              <a:chExt cx="5792470" cy="1737031"/>
            </a:xfrm>
          </p:grpSpPr>
          <p:sp>
            <p:nvSpPr>
              <p:cNvPr id="98" name="object 98"/>
              <p:cNvSpPr/>
              <p:nvPr/>
            </p:nvSpPr>
            <p:spPr>
              <a:xfrm>
                <a:off x="0" y="5002858"/>
                <a:ext cx="5568950" cy="1007110"/>
              </a:xfrm>
              <a:custGeom>
                <a:avLst/>
                <a:gdLst/>
                <a:ahLst/>
                <a:cxnLst/>
                <a:rect l="l" t="t" r="r" b="b"/>
                <a:pathLst>
                  <a:path w="5568950" h="1007110">
                    <a:moveTo>
                      <a:pt x="5568340" y="503504"/>
                    </a:moveTo>
                    <a:lnTo>
                      <a:pt x="5559907" y="429094"/>
                    </a:lnTo>
                    <a:lnTo>
                      <a:pt x="5535384" y="358089"/>
                    </a:lnTo>
                    <a:lnTo>
                      <a:pt x="5517477" y="324091"/>
                    </a:lnTo>
                    <a:lnTo>
                      <a:pt x="5496001" y="291236"/>
                    </a:lnTo>
                    <a:lnTo>
                      <a:pt x="5471109" y="259626"/>
                    </a:lnTo>
                    <a:lnTo>
                      <a:pt x="5442940" y="229336"/>
                    </a:lnTo>
                    <a:lnTo>
                      <a:pt x="5411660" y="200482"/>
                    </a:lnTo>
                    <a:lnTo>
                      <a:pt x="5377421" y="173164"/>
                    </a:lnTo>
                    <a:lnTo>
                      <a:pt x="5340362" y="147472"/>
                    </a:lnTo>
                    <a:lnTo>
                      <a:pt x="5300637" y="123494"/>
                    </a:lnTo>
                    <a:lnTo>
                      <a:pt x="5258409" y="101346"/>
                    </a:lnTo>
                    <a:lnTo>
                      <a:pt x="5213807" y="81114"/>
                    </a:lnTo>
                    <a:lnTo>
                      <a:pt x="5166995" y="62890"/>
                    </a:lnTo>
                    <a:lnTo>
                      <a:pt x="5118112" y="46786"/>
                    </a:lnTo>
                    <a:lnTo>
                      <a:pt x="5067325" y="32893"/>
                    </a:lnTo>
                    <a:lnTo>
                      <a:pt x="5014785" y="21310"/>
                    </a:lnTo>
                    <a:lnTo>
                      <a:pt x="4960620" y="12128"/>
                    </a:lnTo>
                    <a:lnTo>
                      <a:pt x="4904994" y="5448"/>
                    </a:lnTo>
                    <a:lnTo>
                      <a:pt x="4848072" y="1371"/>
                    </a:lnTo>
                    <a:lnTo>
                      <a:pt x="4789983" y="0"/>
                    </a:lnTo>
                    <a:lnTo>
                      <a:pt x="4731893" y="1371"/>
                    </a:lnTo>
                    <a:lnTo>
                      <a:pt x="4703572" y="3403"/>
                    </a:lnTo>
                    <a:lnTo>
                      <a:pt x="4703572" y="0"/>
                    </a:lnTo>
                    <a:lnTo>
                      <a:pt x="0" y="0"/>
                    </a:lnTo>
                    <a:lnTo>
                      <a:pt x="0" y="1007021"/>
                    </a:lnTo>
                    <a:lnTo>
                      <a:pt x="4703572" y="1007021"/>
                    </a:lnTo>
                    <a:lnTo>
                      <a:pt x="4703572" y="1003617"/>
                    </a:lnTo>
                    <a:lnTo>
                      <a:pt x="4731893" y="1005636"/>
                    </a:lnTo>
                    <a:lnTo>
                      <a:pt x="4789983" y="1007021"/>
                    </a:lnTo>
                    <a:lnTo>
                      <a:pt x="4848072" y="1005636"/>
                    </a:lnTo>
                    <a:lnTo>
                      <a:pt x="4904994" y="1001560"/>
                    </a:lnTo>
                    <a:lnTo>
                      <a:pt x="4960620" y="994879"/>
                    </a:lnTo>
                    <a:lnTo>
                      <a:pt x="5014785" y="985697"/>
                    </a:lnTo>
                    <a:lnTo>
                      <a:pt x="5067325" y="974115"/>
                    </a:lnTo>
                    <a:lnTo>
                      <a:pt x="5118112" y="960221"/>
                    </a:lnTo>
                    <a:lnTo>
                      <a:pt x="5166995" y="944118"/>
                    </a:lnTo>
                    <a:lnTo>
                      <a:pt x="5213807" y="925893"/>
                    </a:lnTo>
                    <a:lnTo>
                      <a:pt x="5258409" y="905662"/>
                    </a:lnTo>
                    <a:lnTo>
                      <a:pt x="5300637" y="883513"/>
                    </a:lnTo>
                    <a:lnTo>
                      <a:pt x="5340362" y="859548"/>
                    </a:lnTo>
                    <a:lnTo>
                      <a:pt x="5377421" y="833843"/>
                    </a:lnTo>
                    <a:lnTo>
                      <a:pt x="5411660" y="806526"/>
                    </a:lnTo>
                    <a:lnTo>
                      <a:pt x="5442940" y="777671"/>
                    </a:lnTo>
                    <a:lnTo>
                      <a:pt x="5471109" y="747395"/>
                    </a:lnTo>
                    <a:lnTo>
                      <a:pt x="5496001" y="715772"/>
                    </a:lnTo>
                    <a:lnTo>
                      <a:pt x="5517477" y="682917"/>
                    </a:lnTo>
                    <a:lnTo>
                      <a:pt x="5535384" y="648931"/>
                    </a:lnTo>
                    <a:lnTo>
                      <a:pt x="5559907" y="577913"/>
                    </a:lnTo>
                    <a:lnTo>
                      <a:pt x="5566207" y="541083"/>
                    </a:lnTo>
                    <a:lnTo>
                      <a:pt x="5568340" y="503504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-25174" y="4272937"/>
                <a:ext cx="5792470" cy="1557020"/>
              </a:xfrm>
              <a:custGeom>
                <a:avLst/>
                <a:gdLst/>
                <a:ahLst/>
                <a:cxnLst/>
                <a:rect l="l" t="t" r="r" b="b"/>
                <a:pathLst>
                  <a:path w="5792470" h="1557020">
                    <a:moveTo>
                      <a:pt x="5791962" y="778357"/>
                    </a:moveTo>
                    <a:lnTo>
                      <a:pt x="5790552" y="730948"/>
                    </a:lnTo>
                    <a:lnTo>
                      <a:pt x="5786336" y="684288"/>
                    </a:lnTo>
                    <a:lnTo>
                      <a:pt x="5779427" y="638454"/>
                    </a:lnTo>
                    <a:lnTo>
                      <a:pt x="5769889" y="593534"/>
                    </a:lnTo>
                    <a:lnTo>
                      <a:pt x="5757811" y="549617"/>
                    </a:lnTo>
                    <a:lnTo>
                      <a:pt x="5743270" y="506768"/>
                    </a:lnTo>
                    <a:lnTo>
                      <a:pt x="5726354" y="465086"/>
                    </a:lnTo>
                    <a:lnTo>
                      <a:pt x="5707138" y="424637"/>
                    </a:lnTo>
                    <a:lnTo>
                      <a:pt x="5685701" y="385508"/>
                    </a:lnTo>
                    <a:lnTo>
                      <a:pt x="5662130" y="347789"/>
                    </a:lnTo>
                    <a:lnTo>
                      <a:pt x="5636501" y="311543"/>
                    </a:lnTo>
                    <a:lnTo>
                      <a:pt x="5608904" y="276872"/>
                    </a:lnTo>
                    <a:lnTo>
                      <a:pt x="5579415" y="243852"/>
                    </a:lnTo>
                    <a:lnTo>
                      <a:pt x="5548122" y="212547"/>
                    </a:lnTo>
                    <a:lnTo>
                      <a:pt x="5515089" y="183057"/>
                    </a:lnTo>
                    <a:lnTo>
                      <a:pt x="5480418" y="155460"/>
                    </a:lnTo>
                    <a:lnTo>
                      <a:pt x="5444185" y="129844"/>
                    </a:lnTo>
                    <a:lnTo>
                      <a:pt x="5406453" y="106273"/>
                    </a:lnTo>
                    <a:lnTo>
                      <a:pt x="5367337" y="84836"/>
                    </a:lnTo>
                    <a:lnTo>
                      <a:pt x="5326888" y="65620"/>
                    </a:lnTo>
                    <a:lnTo>
                      <a:pt x="5285194" y="48691"/>
                    </a:lnTo>
                    <a:lnTo>
                      <a:pt x="5242357" y="34150"/>
                    </a:lnTo>
                    <a:lnTo>
                      <a:pt x="5198427" y="22072"/>
                    </a:lnTo>
                    <a:lnTo>
                      <a:pt x="5153520" y="12534"/>
                    </a:lnTo>
                    <a:lnTo>
                      <a:pt x="5107686" y="5626"/>
                    </a:lnTo>
                    <a:lnTo>
                      <a:pt x="5061013" y="1422"/>
                    </a:lnTo>
                    <a:lnTo>
                      <a:pt x="5013604" y="0"/>
                    </a:lnTo>
                    <a:lnTo>
                      <a:pt x="4966182" y="1422"/>
                    </a:lnTo>
                    <a:lnTo>
                      <a:pt x="4925580" y="5092"/>
                    </a:lnTo>
                    <a:lnTo>
                      <a:pt x="4925580" y="0"/>
                    </a:lnTo>
                    <a:lnTo>
                      <a:pt x="0" y="0"/>
                    </a:lnTo>
                    <a:lnTo>
                      <a:pt x="0" y="1556727"/>
                    </a:lnTo>
                    <a:lnTo>
                      <a:pt x="4925580" y="1556727"/>
                    </a:lnTo>
                    <a:lnTo>
                      <a:pt x="4925580" y="1551647"/>
                    </a:lnTo>
                    <a:lnTo>
                      <a:pt x="4966182" y="1555305"/>
                    </a:lnTo>
                    <a:lnTo>
                      <a:pt x="5013604" y="1556727"/>
                    </a:lnTo>
                    <a:lnTo>
                      <a:pt x="5061013" y="1555305"/>
                    </a:lnTo>
                    <a:lnTo>
                      <a:pt x="5107686" y="1551101"/>
                    </a:lnTo>
                    <a:lnTo>
                      <a:pt x="5153520" y="1544193"/>
                    </a:lnTo>
                    <a:lnTo>
                      <a:pt x="5198427" y="1534655"/>
                    </a:lnTo>
                    <a:lnTo>
                      <a:pt x="5242357" y="1522577"/>
                    </a:lnTo>
                    <a:lnTo>
                      <a:pt x="5285194" y="1508036"/>
                    </a:lnTo>
                    <a:lnTo>
                      <a:pt x="5326888" y="1491107"/>
                    </a:lnTo>
                    <a:lnTo>
                      <a:pt x="5367337" y="1471891"/>
                    </a:lnTo>
                    <a:lnTo>
                      <a:pt x="5406453" y="1450454"/>
                    </a:lnTo>
                    <a:lnTo>
                      <a:pt x="5444185" y="1426883"/>
                    </a:lnTo>
                    <a:lnTo>
                      <a:pt x="5480418" y="1401267"/>
                    </a:lnTo>
                    <a:lnTo>
                      <a:pt x="5515089" y="1373670"/>
                    </a:lnTo>
                    <a:lnTo>
                      <a:pt x="5548122" y="1344180"/>
                    </a:lnTo>
                    <a:lnTo>
                      <a:pt x="5579415" y="1312875"/>
                    </a:lnTo>
                    <a:lnTo>
                      <a:pt x="5608904" y="1279855"/>
                    </a:lnTo>
                    <a:lnTo>
                      <a:pt x="5636501" y="1245184"/>
                    </a:lnTo>
                    <a:lnTo>
                      <a:pt x="5662130" y="1208938"/>
                    </a:lnTo>
                    <a:lnTo>
                      <a:pt x="5685701" y="1171219"/>
                    </a:lnTo>
                    <a:lnTo>
                      <a:pt x="5707138" y="1132090"/>
                    </a:lnTo>
                    <a:lnTo>
                      <a:pt x="5726354" y="1091641"/>
                    </a:lnTo>
                    <a:lnTo>
                      <a:pt x="5743270" y="1049959"/>
                    </a:lnTo>
                    <a:lnTo>
                      <a:pt x="5757811" y="1007110"/>
                    </a:lnTo>
                    <a:lnTo>
                      <a:pt x="5769889" y="963193"/>
                    </a:lnTo>
                    <a:lnTo>
                      <a:pt x="5779427" y="918273"/>
                    </a:lnTo>
                    <a:lnTo>
                      <a:pt x="5786336" y="872439"/>
                    </a:lnTo>
                    <a:lnTo>
                      <a:pt x="5790552" y="825779"/>
                    </a:lnTo>
                    <a:lnTo>
                      <a:pt x="5791962" y="77835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08" name="object 97">
              <a:extLst>
                <a:ext uri="{FF2B5EF4-FFF2-40B4-BE49-F238E27FC236}">
                  <a16:creationId xmlns:a16="http://schemas.microsoft.com/office/drawing/2014/main" id="{9B89E3AA-CD79-06FB-9BD4-4DF446CD73B4}"/>
                </a:ext>
              </a:extLst>
            </p:cNvPr>
            <p:cNvGrpSpPr/>
            <p:nvPr/>
          </p:nvGrpSpPr>
          <p:grpSpPr>
            <a:xfrm flipH="1">
              <a:off x="1813379" y="11477825"/>
              <a:ext cx="5792470" cy="1785480"/>
              <a:chOff x="0" y="4224488"/>
              <a:chExt cx="5792470" cy="1785480"/>
            </a:xfrm>
          </p:grpSpPr>
          <p:sp>
            <p:nvSpPr>
              <p:cNvPr id="109" name="object 98">
                <a:extLst>
                  <a:ext uri="{FF2B5EF4-FFF2-40B4-BE49-F238E27FC236}">
                    <a16:creationId xmlns:a16="http://schemas.microsoft.com/office/drawing/2014/main" id="{C8355593-5D8E-C89A-BAFB-82EF525D1E84}"/>
                  </a:ext>
                </a:extLst>
              </p:cNvPr>
              <p:cNvSpPr/>
              <p:nvPr/>
            </p:nvSpPr>
            <p:spPr>
              <a:xfrm>
                <a:off x="0" y="5002858"/>
                <a:ext cx="5568950" cy="1007110"/>
              </a:xfrm>
              <a:custGeom>
                <a:avLst/>
                <a:gdLst/>
                <a:ahLst/>
                <a:cxnLst/>
                <a:rect l="l" t="t" r="r" b="b"/>
                <a:pathLst>
                  <a:path w="5568950" h="1007110">
                    <a:moveTo>
                      <a:pt x="5568340" y="503504"/>
                    </a:moveTo>
                    <a:lnTo>
                      <a:pt x="5559907" y="429094"/>
                    </a:lnTo>
                    <a:lnTo>
                      <a:pt x="5535384" y="358089"/>
                    </a:lnTo>
                    <a:lnTo>
                      <a:pt x="5517477" y="324091"/>
                    </a:lnTo>
                    <a:lnTo>
                      <a:pt x="5496001" y="291236"/>
                    </a:lnTo>
                    <a:lnTo>
                      <a:pt x="5471109" y="259626"/>
                    </a:lnTo>
                    <a:lnTo>
                      <a:pt x="5442940" y="229336"/>
                    </a:lnTo>
                    <a:lnTo>
                      <a:pt x="5411660" y="200482"/>
                    </a:lnTo>
                    <a:lnTo>
                      <a:pt x="5377421" y="173164"/>
                    </a:lnTo>
                    <a:lnTo>
                      <a:pt x="5340362" y="147472"/>
                    </a:lnTo>
                    <a:lnTo>
                      <a:pt x="5300637" y="123494"/>
                    </a:lnTo>
                    <a:lnTo>
                      <a:pt x="5258409" y="101346"/>
                    </a:lnTo>
                    <a:lnTo>
                      <a:pt x="5213807" y="81114"/>
                    </a:lnTo>
                    <a:lnTo>
                      <a:pt x="5166995" y="62890"/>
                    </a:lnTo>
                    <a:lnTo>
                      <a:pt x="5118112" y="46786"/>
                    </a:lnTo>
                    <a:lnTo>
                      <a:pt x="5067325" y="32893"/>
                    </a:lnTo>
                    <a:lnTo>
                      <a:pt x="5014785" y="21310"/>
                    </a:lnTo>
                    <a:lnTo>
                      <a:pt x="4960620" y="12128"/>
                    </a:lnTo>
                    <a:lnTo>
                      <a:pt x="4904994" y="5448"/>
                    </a:lnTo>
                    <a:lnTo>
                      <a:pt x="4848072" y="1371"/>
                    </a:lnTo>
                    <a:lnTo>
                      <a:pt x="4789983" y="0"/>
                    </a:lnTo>
                    <a:lnTo>
                      <a:pt x="4731893" y="1371"/>
                    </a:lnTo>
                    <a:lnTo>
                      <a:pt x="4703572" y="3403"/>
                    </a:lnTo>
                    <a:lnTo>
                      <a:pt x="4703572" y="0"/>
                    </a:lnTo>
                    <a:lnTo>
                      <a:pt x="0" y="0"/>
                    </a:lnTo>
                    <a:lnTo>
                      <a:pt x="0" y="1007021"/>
                    </a:lnTo>
                    <a:lnTo>
                      <a:pt x="4703572" y="1007021"/>
                    </a:lnTo>
                    <a:lnTo>
                      <a:pt x="4703572" y="1003617"/>
                    </a:lnTo>
                    <a:lnTo>
                      <a:pt x="4731893" y="1005636"/>
                    </a:lnTo>
                    <a:lnTo>
                      <a:pt x="4789983" y="1007021"/>
                    </a:lnTo>
                    <a:lnTo>
                      <a:pt x="4848072" y="1005636"/>
                    </a:lnTo>
                    <a:lnTo>
                      <a:pt x="4904994" y="1001560"/>
                    </a:lnTo>
                    <a:lnTo>
                      <a:pt x="4960620" y="994879"/>
                    </a:lnTo>
                    <a:lnTo>
                      <a:pt x="5014785" y="985697"/>
                    </a:lnTo>
                    <a:lnTo>
                      <a:pt x="5067325" y="974115"/>
                    </a:lnTo>
                    <a:lnTo>
                      <a:pt x="5118112" y="960221"/>
                    </a:lnTo>
                    <a:lnTo>
                      <a:pt x="5166995" y="944118"/>
                    </a:lnTo>
                    <a:lnTo>
                      <a:pt x="5213807" y="925893"/>
                    </a:lnTo>
                    <a:lnTo>
                      <a:pt x="5258409" y="905662"/>
                    </a:lnTo>
                    <a:lnTo>
                      <a:pt x="5300637" y="883513"/>
                    </a:lnTo>
                    <a:lnTo>
                      <a:pt x="5340362" y="859548"/>
                    </a:lnTo>
                    <a:lnTo>
                      <a:pt x="5377421" y="833843"/>
                    </a:lnTo>
                    <a:lnTo>
                      <a:pt x="5411660" y="806526"/>
                    </a:lnTo>
                    <a:lnTo>
                      <a:pt x="5442940" y="777671"/>
                    </a:lnTo>
                    <a:lnTo>
                      <a:pt x="5471109" y="747395"/>
                    </a:lnTo>
                    <a:lnTo>
                      <a:pt x="5496001" y="715772"/>
                    </a:lnTo>
                    <a:lnTo>
                      <a:pt x="5517477" y="682917"/>
                    </a:lnTo>
                    <a:lnTo>
                      <a:pt x="5535384" y="648931"/>
                    </a:lnTo>
                    <a:lnTo>
                      <a:pt x="5559907" y="577913"/>
                    </a:lnTo>
                    <a:lnTo>
                      <a:pt x="5566207" y="541083"/>
                    </a:lnTo>
                    <a:lnTo>
                      <a:pt x="5568340" y="50350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99">
                <a:extLst>
                  <a:ext uri="{FF2B5EF4-FFF2-40B4-BE49-F238E27FC236}">
                    <a16:creationId xmlns:a16="http://schemas.microsoft.com/office/drawing/2014/main" id="{2A78A21F-6FD0-444E-89FE-A982071511D1}"/>
                  </a:ext>
                </a:extLst>
              </p:cNvPr>
              <p:cNvSpPr/>
              <p:nvPr/>
            </p:nvSpPr>
            <p:spPr>
              <a:xfrm>
                <a:off x="0" y="4224488"/>
                <a:ext cx="5792470" cy="1557020"/>
              </a:xfrm>
              <a:custGeom>
                <a:avLst/>
                <a:gdLst/>
                <a:ahLst/>
                <a:cxnLst/>
                <a:rect l="l" t="t" r="r" b="b"/>
                <a:pathLst>
                  <a:path w="5792470" h="1557020">
                    <a:moveTo>
                      <a:pt x="5791962" y="778357"/>
                    </a:moveTo>
                    <a:lnTo>
                      <a:pt x="5790552" y="730948"/>
                    </a:lnTo>
                    <a:lnTo>
                      <a:pt x="5786336" y="684288"/>
                    </a:lnTo>
                    <a:lnTo>
                      <a:pt x="5779427" y="638454"/>
                    </a:lnTo>
                    <a:lnTo>
                      <a:pt x="5769889" y="593534"/>
                    </a:lnTo>
                    <a:lnTo>
                      <a:pt x="5757811" y="549617"/>
                    </a:lnTo>
                    <a:lnTo>
                      <a:pt x="5743270" y="506768"/>
                    </a:lnTo>
                    <a:lnTo>
                      <a:pt x="5726354" y="465086"/>
                    </a:lnTo>
                    <a:lnTo>
                      <a:pt x="5707138" y="424637"/>
                    </a:lnTo>
                    <a:lnTo>
                      <a:pt x="5685701" y="385508"/>
                    </a:lnTo>
                    <a:lnTo>
                      <a:pt x="5662130" y="347789"/>
                    </a:lnTo>
                    <a:lnTo>
                      <a:pt x="5636501" y="311543"/>
                    </a:lnTo>
                    <a:lnTo>
                      <a:pt x="5608904" y="276872"/>
                    </a:lnTo>
                    <a:lnTo>
                      <a:pt x="5579415" y="243852"/>
                    </a:lnTo>
                    <a:lnTo>
                      <a:pt x="5548122" y="212547"/>
                    </a:lnTo>
                    <a:lnTo>
                      <a:pt x="5515089" y="183057"/>
                    </a:lnTo>
                    <a:lnTo>
                      <a:pt x="5480418" y="155460"/>
                    </a:lnTo>
                    <a:lnTo>
                      <a:pt x="5444185" y="129844"/>
                    </a:lnTo>
                    <a:lnTo>
                      <a:pt x="5406453" y="106273"/>
                    </a:lnTo>
                    <a:lnTo>
                      <a:pt x="5367337" y="84836"/>
                    </a:lnTo>
                    <a:lnTo>
                      <a:pt x="5326888" y="65620"/>
                    </a:lnTo>
                    <a:lnTo>
                      <a:pt x="5285194" y="48691"/>
                    </a:lnTo>
                    <a:lnTo>
                      <a:pt x="5242357" y="34150"/>
                    </a:lnTo>
                    <a:lnTo>
                      <a:pt x="5198427" y="22072"/>
                    </a:lnTo>
                    <a:lnTo>
                      <a:pt x="5153520" y="12534"/>
                    </a:lnTo>
                    <a:lnTo>
                      <a:pt x="5107686" y="5626"/>
                    </a:lnTo>
                    <a:lnTo>
                      <a:pt x="5061013" y="1422"/>
                    </a:lnTo>
                    <a:lnTo>
                      <a:pt x="5013604" y="0"/>
                    </a:lnTo>
                    <a:lnTo>
                      <a:pt x="4966182" y="1422"/>
                    </a:lnTo>
                    <a:lnTo>
                      <a:pt x="4925580" y="5092"/>
                    </a:lnTo>
                    <a:lnTo>
                      <a:pt x="4925580" y="0"/>
                    </a:lnTo>
                    <a:lnTo>
                      <a:pt x="0" y="0"/>
                    </a:lnTo>
                    <a:lnTo>
                      <a:pt x="0" y="1556727"/>
                    </a:lnTo>
                    <a:lnTo>
                      <a:pt x="4925580" y="1556727"/>
                    </a:lnTo>
                    <a:lnTo>
                      <a:pt x="4925580" y="1551647"/>
                    </a:lnTo>
                    <a:lnTo>
                      <a:pt x="4966182" y="1555305"/>
                    </a:lnTo>
                    <a:lnTo>
                      <a:pt x="5013604" y="1556727"/>
                    </a:lnTo>
                    <a:lnTo>
                      <a:pt x="5061013" y="1555305"/>
                    </a:lnTo>
                    <a:lnTo>
                      <a:pt x="5107686" y="1551101"/>
                    </a:lnTo>
                    <a:lnTo>
                      <a:pt x="5153520" y="1544193"/>
                    </a:lnTo>
                    <a:lnTo>
                      <a:pt x="5198427" y="1534655"/>
                    </a:lnTo>
                    <a:lnTo>
                      <a:pt x="5242357" y="1522577"/>
                    </a:lnTo>
                    <a:lnTo>
                      <a:pt x="5285194" y="1508036"/>
                    </a:lnTo>
                    <a:lnTo>
                      <a:pt x="5326888" y="1491107"/>
                    </a:lnTo>
                    <a:lnTo>
                      <a:pt x="5367337" y="1471891"/>
                    </a:lnTo>
                    <a:lnTo>
                      <a:pt x="5406453" y="1450454"/>
                    </a:lnTo>
                    <a:lnTo>
                      <a:pt x="5444185" y="1426883"/>
                    </a:lnTo>
                    <a:lnTo>
                      <a:pt x="5480418" y="1401267"/>
                    </a:lnTo>
                    <a:lnTo>
                      <a:pt x="5515089" y="1373670"/>
                    </a:lnTo>
                    <a:lnTo>
                      <a:pt x="5548122" y="1344180"/>
                    </a:lnTo>
                    <a:lnTo>
                      <a:pt x="5579415" y="1312875"/>
                    </a:lnTo>
                    <a:lnTo>
                      <a:pt x="5608904" y="1279855"/>
                    </a:lnTo>
                    <a:lnTo>
                      <a:pt x="5636501" y="1245184"/>
                    </a:lnTo>
                    <a:lnTo>
                      <a:pt x="5662130" y="1208938"/>
                    </a:lnTo>
                    <a:lnTo>
                      <a:pt x="5685701" y="1171219"/>
                    </a:lnTo>
                    <a:lnTo>
                      <a:pt x="5707138" y="1132090"/>
                    </a:lnTo>
                    <a:lnTo>
                      <a:pt x="5726354" y="1091641"/>
                    </a:lnTo>
                    <a:lnTo>
                      <a:pt x="5743270" y="1049959"/>
                    </a:lnTo>
                    <a:lnTo>
                      <a:pt x="5757811" y="1007110"/>
                    </a:lnTo>
                    <a:lnTo>
                      <a:pt x="5769889" y="963193"/>
                    </a:lnTo>
                    <a:lnTo>
                      <a:pt x="5779427" y="918273"/>
                    </a:lnTo>
                    <a:lnTo>
                      <a:pt x="5786336" y="872439"/>
                    </a:lnTo>
                    <a:lnTo>
                      <a:pt x="5790552" y="825779"/>
                    </a:lnTo>
                    <a:lnTo>
                      <a:pt x="5791962" y="77835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11" name="object 97">
              <a:extLst>
                <a:ext uri="{FF2B5EF4-FFF2-40B4-BE49-F238E27FC236}">
                  <a16:creationId xmlns:a16="http://schemas.microsoft.com/office/drawing/2014/main" id="{26D05A86-3FF1-8B62-AA2B-1D96EB9BD4BE}"/>
                </a:ext>
              </a:extLst>
            </p:cNvPr>
            <p:cNvGrpSpPr/>
            <p:nvPr/>
          </p:nvGrpSpPr>
          <p:grpSpPr>
            <a:xfrm>
              <a:off x="0" y="13945857"/>
              <a:ext cx="5792470" cy="1785620"/>
              <a:chOff x="0" y="4224482"/>
              <a:chExt cx="5792470" cy="1785620"/>
            </a:xfrm>
          </p:grpSpPr>
          <p:sp>
            <p:nvSpPr>
              <p:cNvPr id="112" name="object 98">
                <a:extLst>
                  <a:ext uri="{FF2B5EF4-FFF2-40B4-BE49-F238E27FC236}">
                    <a16:creationId xmlns:a16="http://schemas.microsoft.com/office/drawing/2014/main" id="{EA1AB595-D33F-AE60-2471-F6CA593E2DCA}"/>
                  </a:ext>
                </a:extLst>
              </p:cNvPr>
              <p:cNvSpPr/>
              <p:nvPr/>
            </p:nvSpPr>
            <p:spPr>
              <a:xfrm>
                <a:off x="0" y="5002858"/>
                <a:ext cx="5568950" cy="1007110"/>
              </a:xfrm>
              <a:custGeom>
                <a:avLst/>
                <a:gdLst/>
                <a:ahLst/>
                <a:cxnLst/>
                <a:rect l="l" t="t" r="r" b="b"/>
                <a:pathLst>
                  <a:path w="5568950" h="1007110">
                    <a:moveTo>
                      <a:pt x="5568340" y="503504"/>
                    </a:moveTo>
                    <a:lnTo>
                      <a:pt x="5559907" y="429094"/>
                    </a:lnTo>
                    <a:lnTo>
                      <a:pt x="5535384" y="358089"/>
                    </a:lnTo>
                    <a:lnTo>
                      <a:pt x="5517477" y="324091"/>
                    </a:lnTo>
                    <a:lnTo>
                      <a:pt x="5496001" y="291236"/>
                    </a:lnTo>
                    <a:lnTo>
                      <a:pt x="5471109" y="259626"/>
                    </a:lnTo>
                    <a:lnTo>
                      <a:pt x="5442940" y="229336"/>
                    </a:lnTo>
                    <a:lnTo>
                      <a:pt x="5411660" y="200482"/>
                    </a:lnTo>
                    <a:lnTo>
                      <a:pt x="5377421" y="173164"/>
                    </a:lnTo>
                    <a:lnTo>
                      <a:pt x="5340362" y="147472"/>
                    </a:lnTo>
                    <a:lnTo>
                      <a:pt x="5300637" y="123494"/>
                    </a:lnTo>
                    <a:lnTo>
                      <a:pt x="5258409" y="101346"/>
                    </a:lnTo>
                    <a:lnTo>
                      <a:pt x="5213807" y="81114"/>
                    </a:lnTo>
                    <a:lnTo>
                      <a:pt x="5166995" y="62890"/>
                    </a:lnTo>
                    <a:lnTo>
                      <a:pt x="5118112" y="46786"/>
                    </a:lnTo>
                    <a:lnTo>
                      <a:pt x="5067325" y="32893"/>
                    </a:lnTo>
                    <a:lnTo>
                      <a:pt x="5014785" y="21310"/>
                    </a:lnTo>
                    <a:lnTo>
                      <a:pt x="4960620" y="12128"/>
                    </a:lnTo>
                    <a:lnTo>
                      <a:pt x="4904994" y="5448"/>
                    </a:lnTo>
                    <a:lnTo>
                      <a:pt x="4848072" y="1371"/>
                    </a:lnTo>
                    <a:lnTo>
                      <a:pt x="4789983" y="0"/>
                    </a:lnTo>
                    <a:lnTo>
                      <a:pt x="4731893" y="1371"/>
                    </a:lnTo>
                    <a:lnTo>
                      <a:pt x="4703572" y="3403"/>
                    </a:lnTo>
                    <a:lnTo>
                      <a:pt x="4703572" y="0"/>
                    </a:lnTo>
                    <a:lnTo>
                      <a:pt x="0" y="0"/>
                    </a:lnTo>
                    <a:lnTo>
                      <a:pt x="0" y="1007021"/>
                    </a:lnTo>
                    <a:lnTo>
                      <a:pt x="4703572" y="1007021"/>
                    </a:lnTo>
                    <a:lnTo>
                      <a:pt x="4703572" y="1003617"/>
                    </a:lnTo>
                    <a:lnTo>
                      <a:pt x="4731893" y="1005636"/>
                    </a:lnTo>
                    <a:lnTo>
                      <a:pt x="4789983" y="1007021"/>
                    </a:lnTo>
                    <a:lnTo>
                      <a:pt x="4848072" y="1005636"/>
                    </a:lnTo>
                    <a:lnTo>
                      <a:pt x="4904994" y="1001560"/>
                    </a:lnTo>
                    <a:lnTo>
                      <a:pt x="4960620" y="994879"/>
                    </a:lnTo>
                    <a:lnTo>
                      <a:pt x="5014785" y="985697"/>
                    </a:lnTo>
                    <a:lnTo>
                      <a:pt x="5067325" y="974115"/>
                    </a:lnTo>
                    <a:lnTo>
                      <a:pt x="5118112" y="960221"/>
                    </a:lnTo>
                    <a:lnTo>
                      <a:pt x="5166995" y="944118"/>
                    </a:lnTo>
                    <a:lnTo>
                      <a:pt x="5213807" y="925893"/>
                    </a:lnTo>
                    <a:lnTo>
                      <a:pt x="5258409" y="905662"/>
                    </a:lnTo>
                    <a:lnTo>
                      <a:pt x="5300637" y="883513"/>
                    </a:lnTo>
                    <a:lnTo>
                      <a:pt x="5340362" y="859548"/>
                    </a:lnTo>
                    <a:lnTo>
                      <a:pt x="5377421" y="833843"/>
                    </a:lnTo>
                    <a:lnTo>
                      <a:pt x="5411660" y="806526"/>
                    </a:lnTo>
                    <a:lnTo>
                      <a:pt x="5442940" y="777671"/>
                    </a:lnTo>
                    <a:lnTo>
                      <a:pt x="5471109" y="747395"/>
                    </a:lnTo>
                    <a:lnTo>
                      <a:pt x="5496001" y="715772"/>
                    </a:lnTo>
                    <a:lnTo>
                      <a:pt x="5517477" y="682917"/>
                    </a:lnTo>
                    <a:lnTo>
                      <a:pt x="5535384" y="648931"/>
                    </a:lnTo>
                    <a:lnTo>
                      <a:pt x="5559907" y="577913"/>
                    </a:lnTo>
                    <a:lnTo>
                      <a:pt x="5566207" y="541083"/>
                    </a:lnTo>
                    <a:lnTo>
                      <a:pt x="5568340" y="50350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99">
                <a:extLst>
                  <a:ext uri="{FF2B5EF4-FFF2-40B4-BE49-F238E27FC236}">
                    <a16:creationId xmlns:a16="http://schemas.microsoft.com/office/drawing/2014/main" id="{0556C4B2-383B-22E5-8593-E2F1A3823F2A}"/>
                  </a:ext>
                </a:extLst>
              </p:cNvPr>
              <p:cNvSpPr/>
              <p:nvPr/>
            </p:nvSpPr>
            <p:spPr>
              <a:xfrm>
                <a:off x="0" y="4224488"/>
                <a:ext cx="5792470" cy="1557020"/>
              </a:xfrm>
              <a:custGeom>
                <a:avLst/>
                <a:gdLst/>
                <a:ahLst/>
                <a:cxnLst/>
                <a:rect l="l" t="t" r="r" b="b"/>
                <a:pathLst>
                  <a:path w="5792470" h="1557020">
                    <a:moveTo>
                      <a:pt x="5791962" y="778357"/>
                    </a:moveTo>
                    <a:lnTo>
                      <a:pt x="5790552" y="730948"/>
                    </a:lnTo>
                    <a:lnTo>
                      <a:pt x="5786336" y="684288"/>
                    </a:lnTo>
                    <a:lnTo>
                      <a:pt x="5779427" y="638454"/>
                    </a:lnTo>
                    <a:lnTo>
                      <a:pt x="5769889" y="593534"/>
                    </a:lnTo>
                    <a:lnTo>
                      <a:pt x="5757811" y="549617"/>
                    </a:lnTo>
                    <a:lnTo>
                      <a:pt x="5743270" y="506768"/>
                    </a:lnTo>
                    <a:lnTo>
                      <a:pt x="5726354" y="465086"/>
                    </a:lnTo>
                    <a:lnTo>
                      <a:pt x="5707138" y="424637"/>
                    </a:lnTo>
                    <a:lnTo>
                      <a:pt x="5685701" y="385508"/>
                    </a:lnTo>
                    <a:lnTo>
                      <a:pt x="5662130" y="347789"/>
                    </a:lnTo>
                    <a:lnTo>
                      <a:pt x="5636501" y="311543"/>
                    </a:lnTo>
                    <a:lnTo>
                      <a:pt x="5608904" y="276872"/>
                    </a:lnTo>
                    <a:lnTo>
                      <a:pt x="5579415" y="243852"/>
                    </a:lnTo>
                    <a:lnTo>
                      <a:pt x="5548122" y="212547"/>
                    </a:lnTo>
                    <a:lnTo>
                      <a:pt x="5515089" y="183057"/>
                    </a:lnTo>
                    <a:lnTo>
                      <a:pt x="5480418" y="155460"/>
                    </a:lnTo>
                    <a:lnTo>
                      <a:pt x="5444185" y="129844"/>
                    </a:lnTo>
                    <a:lnTo>
                      <a:pt x="5406453" y="106273"/>
                    </a:lnTo>
                    <a:lnTo>
                      <a:pt x="5367337" y="84836"/>
                    </a:lnTo>
                    <a:lnTo>
                      <a:pt x="5326888" y="65620"/>
                    </a:lnTo>
                    <a:lnTo>
                      <a:pt x="5285194" y="48691"/>
                    </a:lnTo>
                    <a:lnTo>
                      <a:pt x="5242357" y="34150"/>
                    </a:lnTo>
                    <a:lnTo>
                      <a:pt x="5198427" y="22072"/>
                    </a:lnTo>
                    <a:lnTo>
                      <a:pt x="5153520" y="12534"/>
                    </a:lnTo>
                    <a:lnTo>
                      <a:pt x="5107686" y="5626"/>
                    </a:lnTo>
                    <a:lnTo>
                      <a:pt x="5061013" y="1422"/>
                    </a:lnTo>
                    <a:lnTo>
                      <a:pt x="5013604" y="0"/>
                    </a:lnTo>
                    <a:lnTo>
                      <a:pt x="4966182" y="1422"/>
                    </a:lnTo>
                    <a:lnTo>
                      <a:pt x="4925580" y="5092"/>
                    </a:lnTo>
                    <a:lnTo>
                      <a:pt x="4925580" y="0"/>
                    </a:lnTo>
                    <a:lnTo>
                      <a:pt x="0" y="0"/>
                    </a:lnTo>
                    <a:lnTo>
                      <a:pt x="0" y="1556727"/>
                    </a:lnTo>
                    <a:lnTo>
                      <a:pt x="4925580" y="1556727"/>
                    </a:lnTo>
                    <a:lnTo>
                      <a:pt x="4925580" y="1551647"/>
                    </a:lnTo>
                    <a:lnTo>
                      <a:pt x="4966182" y="1555305"/>
                    </a:lnTo>
                    <a:lnTo>
                      <a:pt x="5013604" y="1556727"/>
                    </a:lnTo>
                    <a:lnTo>
                      <a:pt x="5061013" y="1555305"/>
                    </a:lnTo>
                    <a:lnTo>
                      <a:pt x="5107686" y="1551101"/>
                    </a:lnTo>
                    <a:lnTo>
                      <a:pt x="5153520" y="1544193"/>
                    </a:lnTo>
                    <a:lnTo>
                      <a:pt x="5198427" y="1534655"/>
                    </a:lnTo>
                    <a:lnTo>
                      <a:pt x="5242357" y="1522577"/>
                    </a:lnTo>
                    <a:lnTo>
                      <a:pt x="5285194" y="1508036"/>
                    </a:lnTo>
                    <a:lnTo>
                      <a:pt x="5326888" y="1491107"/>
                    </a:lnTo>
                    <a:lnTo>
                      <a:pt x="5367337" y="1471891"/>
                    </a:lnTo>
                    <a:lnTo>
                      <a:pt x="5406453" y="1450454"/>
                    </a:lnTo>
                    <a:lnTo>
                      <a:pt x="5444185" y="1426883"/>
                    </a:lnTo>
                    <a:lnTo>
                      <a:pt x="5480418" y="1401267"/>
                    </a:lnTo>
                    <a:lnTo>
                      <a:pt x="5515089" y="1373670"/>
                    </a:lnTo>
                    <a:lnTo>
                      <a:pt x="5548122" y="1344180"/>
                    </a:lnTo>
                    <a:lnTo>
                      <a:pt x="5579415" y="1312875"/>
                    </a:lnTo>
                    <a:lnTo>
                      <a:pt x="5608904" y="1279855"/>
                    </a:lnTo>
                    <a:lnTo>
                      <a:pt x="5636501" y="1245184"/>
                    </a:lnTo>
                    <a:lnTo>
                      <a:pt x="5662130" y="1208938"/>
                    </a:lnTo>
                    <a:lnTo>
                      <a:pt x="5685701" y="1171219"/>
                    </a:lnTo>
                    <a:lnTo>
                      <a:pt x="5707138" y="1132090"/>
                    </a:lnTo>
                    <a:lnTo>
                      <a:pt x="5726354" y="1091641"/>
                    </a:lnTo>
                    <a:lnTo>
                      <a:pt x="5743270" y="1049959"/>
                    </a:lnTo>
                    <a:lnTo>
                      <a:pt x="5757811" y="1007110"/>
                    </a:lnTo>
                    <a:lnTo>
                      <a:pt x="5769889" y="963193"/>
                    </a:lnTo>
                    <a:lnTo>
                      <a:pt x="5779427" y="918273"/>
                    </a:lnTo>
                    <a:lnTo>
                      <a:pt x="5786336" y="872439"/>
                    </a:lnTo>
                    <a:lnTo>
                      <a:pt x="5790552" y="825779"/>
                    </a:lnTo>
                    <a:lnTo>
                      <a:pt x="5791962" y="77835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114" name="object 97">
              <a:extLst>
                <a:ext uri="{FF2B5EF4-FFF2-40B4-BE49-F238E27FC236}">
                  <a16:creationId xmlns:a16="http://schemas.microsoft.com/office/drawing/2014/main" id="{1843F729-C95D-A3C3-CED1-A4BD328763EF}"/>
                </a:ext>
              </a:extLst>
            </p:cNvPr>
            <p:cNvGrpSpPr/>
            <p:nvPr/>
          </p:nvGrpSpPr>
          <p:grpSpPr>
            <a:xfrm flipH="1">
              <a:off x="1860732" y="16467652"/>
              <a:ext cx="5792470" cy="1785480"/>
              <a:chOff x="0" y="4224488"/>
              <a:chExt cx="5792470" cy="1785480"/>
            </a:xfrm>
          </p:grpSpPr>
          <p:sp>
            <p:nvSpPr>
              <p:cNvPr id="115" name="object 98">
                <a:extLst>
                  <a:ext uri="{FF2B5EF4-FFF2-40B4-BE49-F238E27FC236}">
                    <a16:creationId xmlns:a16="http://schemas.microsoft.com/office/drawing/2014/main" id="{D8008B3F-FB8C-35E4-ADA3-A70A2E63BD9D}"/>
                  </a:ext>
                </a:extLst>
              </p:cNvPr>
              <p:cNvSpPr/>
              <p:nvPr/>
            </p:nvSpPr>
            <p:spPr>
              <a:xfrm>
                <a:off x="0" y="5002858"/>
                <a:ext cx="5568950" cy="1007110"/>
              </a:xfrm>
              <a:custGeom>
                <a:avLst/>
                <a:gdLst/>
                <a:ahLst/>
                <a:cxnLst/>
                <a:rect l="l" t="t" r="r" b="b"/>
                <a:pathLst>
                  <a:path w="5568950" h="1007110">
                    <a:moveTo>
                      <a:pt x="5568340" y="503504"/>
                    </a:moveTo>
                    <a:lnTo>
                      <a:pt x="5559907" y="429094"/>
                    </a:lnTo>
                    <a:lnTo>
                      <a:pt x="5535384" y="358089"/>
                    </a:lnTo>
                    <a:lnTo>
                      <a:pt x="5517477" y="324091"/>
                    </a:lnTo>
                    <a:lnTo>
                      <a:pt x="5496001" y="291236"/>
                    </a:lnTo>
                    <a:lnTo>
                      <a:pt x="5471109" y="259626"/>
                    </a:lnTo>
                    <a:lnTo>
                      <a:pt x="5442940" y="229336"/>
                    </a:lnTo>
                    <a:lnTo>
                      <a:pt x="5411660" y="200482"/>
                    </a:lnTo>
                    <a:lnTo>
                      <a:pt x="5377421" y="173164"/>
                    </a:lnTo>
                    <a:lnTo>
                      <a:pt x="5340362" y="147472"/>
                    </a:lnTo>
                    <a:lnTo>
                      <a:pt x="5300637" y="123494"/>
                    </a:lnTo>
                    <a:lnTo>
                      <a:pt x="5258409" y="101346"/>
                    </a:lnTo>
                    <a:lnTo>
                      <a:pt x="5213807" y="81114"/>
                    </a:lnTo>
                    <a:lnTo>
                      <a:pt x="5166995" y="62890"/>
                    </a:lnTo>
                    <a:lnTo>
                      <a:pt x="5118112" y="46786"/>
                    </a:lnTo>
                    <a:lnTo>
                      <a:pt x="5067325" y="32893"/>
                    </a:lnTo>
                    <a:lnTo>
                      <a:pt x="5014785" y="21310"/>
                    </a:lnTo>
                    <a:lnTo>
                      <a:pt x="4960620" y="12128"/>
                    </a:lnTo>
                    <a:lnTo>
                      <a:pt x="4904994" y="5448"/>
                    </a:lnTo>
                    <a:lnTo>
                      <a:pt x="4848072" y="1371"/>
                    </a:lnTo>
                    <a:lnTo>
                      <a:pt x="4789983" y="0"/>
                    </a:lnTo>
                    <a:lnTo>
                      <a:pt x="4731893" y="1371"/>
                    </a:lnTo>
                    <a:lnTo>
                      <a:pt x="4703572" y="3403"/>
                    </a:lnTo>
                    <a:lnTo>
                      <a:pt x="4703572" y="0"/>
                    </a:lnTo>
                    <a:lnTo>
                      <a:pt x="0" y="0"/>
                    </a:lnTo>
                    <a:lnTo>
                      <a:pt x="0" y="1007021"/>
                    </a:lnTo>
                    <a:lnTo>
                      <a:pt x="4703572" y="1007021"/>
                    </a:lnTo>
                    <a:lnTo>
                      <a:pt x="4703572" y="1003617"/>
                    </a:lnTo>
                    <a:lnTo>
                      <a:pt x="4731893" y="1005636"/>
                    </a:lnTo>
                    <a:lnTo>
                      <a:pt x="4789983" y="1007021"/>
                    </a:lnTo>
                    <a:lnTo>
                      <a:pt x="4848072" y="1005636"/>
                    </a:lnTo>
                    <a:lnTo>
                      <a:pt x="4904994" y="1001560"/>
                    </a:lnTo>
                    <a:lnTo>
                      <a:pt x="4960620" y="994879"/>
                    </a:lnTo>
                    <a:lnTo>
                      <a:pt x="5014785" y="985697"/>
                    </a:lnTo>
                    <a:lnTo>
                      <a:pt x="5067325" y="974115"/>
                    </a:lnTo>
                    <a:lnTo>
                      <a:pt x="5118112" y="960221"/>
                    </a:lnTo>
                    <a:lnTo>
                      <a:pt x="5166995" y="944118"/>
                    </a:lnTo>
                    <a:lnTo>
                      <a:pt x="5213807" y="925893"/>
                    </a:lnTo>
                    <a:lnTo>
                      <a:pt x="5258409" y="905662"/>
                    </a:lnTo>
                    <a:lnTo>
                      <a:pt x="5300637" y="883513"/>
                    </a:lnTo>
                    <a:lnTo>
                      <a:pt x="5340362" y="859548"/>
                    </a:lnTo>
                    <a:lnTo>
                      <a:pt x="5377421" y="833843"/>
                    </a:lnTo>
                    <a:lnTo>
                      <a:pt x="5411660" y="806526"/>
                    </a:lnTo>
                    <a:lnTo>
                      <a:pt x="5442940" y="777671"/>
                    </a:lnTo>
                    <a:lnTo>
                      <a:pt x="5471109" y="747395"/>
                    </a:lnTo>
                    <a:lnTo>
                      <a:pt x="5496001" y="715772"/>
                    </a:lnTo>
                    <a:lnTo>
                      <a:pt x="5517477" y="682917"/>
                    </a:lnTo>
                    <a:lnTo>
                      <a:pt x="5535384" y="648931"/>
                    </a:lnTo>
                    <a:lnTo>
                      <a:pt x="5559907" y="577913"/>
                    </a:lnTo>
                    <a:lnTo>
                      <a:pt x="5566207" y="541083"/>
                    </a:lnTo>
                    <a:lnTo>
                      <a:pt x="5568340" y="503504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99">
                <a:extLst>
                  <a:ext uri="{FF2B5EF4-FFF2-40B4-BE49-F238E27FC236}">
                    <a16:creationId xmlns:a16="http://schemas.microsoft.com/office/drawing/2014/main" id="{E2C60ECC-26BA-84C9-7E80-30C59633C5AC}"/>
                  </a:ext>
                </a:extLst>
              </p:cNvPr>
              <p:cNvSpPr/>
              <p:nvPr/>
            </p:nvSpPr>
            <p:spPr>
              <a:xfrm>
                <a:off x="0" y="4224488"/>
                <a:ext cx="5792470" cy="1557020"/>
              </a:xfrm>
              <a:custGeom>
                <a:avLst/>
                <a:gdLst/>
                <a:ahLst/>
                <a:cxnLst/>
                <a:rect l="l" t="t" r="r" b="b"/>
                <a:pathLst>
                  <a:path w="5792470" h="1557020">
                    <a:moveTo>
                      <a:pt x="5791962" y="778357"/>
                    </a:moveTo>
                    <a:lnTo>
                      <a:pt x="5790552" y="730948"/>
                    </a:lnTo>
                    <a:lnTo>
                      <a:pt x="5786336" y="684288"/>
                    </a:lnTo>
                    <a:lnTo>
                      <a:pt x="5779427" y="638454"/>
                    </a:lnTo>
                    <a:lnTo>
                      <a:pt x="5769889" y="593534"/>
                    </a:lnTo>
                    <a:lnTo>
                      <a:pt x="5757811" y="549617"/>
                    </a:lnTo>
                    <a:lnTo>
                      <a:pt x="5743270" y="506768"/>
                    </a:lnTo>
                    <a:lnTo>
                      <a:pt x="5726354" y="465086"/>
                    </a:lnTo>
                    <a:lnTo>
                      <a:pt x="5707138" y="424637"/>
                    </a:lnTo>
                    <a:lnTo>
                      <a:pt x="5685701" y="385508"/>
                    </a:lnTo>
                    <a:lnTo>
                      <a:pt x="5662130" y="347789"/>
                    </a:lnTo>
                    <a:lnTo>
                      <a:pt x="5636501" y="311543"/>
                    </a:lnTo>
                    <a:lnTo>
                      <a:pt x="5608904" y="276872"/>
                    </a:lnTo>
                    <a:lnTo>
                      <a:pt x="5579415" y="243852"/>
                    </a:lnTo>
                    <a:lnTo>
                      <a:pt x="5548122" y="212547"/>
                    </a:lnTo>
                    <a:lnTo>
                      <a:pt x="5515089" y="183057"/>
                    </a:lnTo>
                    <a:lnTo>
                      <a:pt x="5480418" y="155460"/>
                    </a:lnTo>
                    <a:lnTo>
                      <a:pt x="5444185" y="129844"/>
                    </a:lnTo>
                    <a:lnTo>
                      <a:pt x="5406453" y="106273"/>
                    </a:lnTo>
                    <a:lnTo>
                      <a:pt x="5367337" y="84836"/>
                    </a:lnTo>
                    <a:lnTo>
                      <a:pt x="5326888" y="65620"/>
                    </a:lnTo>
                    <a:lnTo>
                      <a:pt x="5285194" y="48691"/>
                    </a:lnTo>
                    <a:lnTo>
                      <a:pt x="5242357" y="34150"/>
                    </a:lnTo>
                    <a:lnTo>
                      <a:pt x="5198427" y="22072"/>
                    </a:lnTo>
                    <a:lnTo>
                      <a:pt x="5153520" y="12534"/>
                    </a:lnTo>
                    <a:lnTo>
                      <a:pt x="5107686" y="5626"/>
                    </a:lnTo>
                    <a:lnTo>
                      <a:pt x="5061013" y="1422"/>
                    </a:lnTo>
                    <a:lnTo>
                      <a:pt x="5013604" y="0"/>
                    </a:lnTo>
                    <a:lnTo>
                      <a:pt x="4966182" y="1422"/>
                    </a:lnTo>
                    <a:lnTo>
                      <a:pt x="4925580" y="5092"/>
                    </a:lnTo>
                    <a:lnTo>
                      <a:pt x="4925580" y="0"/>
                    </a:lnTo>
                    <a:lnTo>
                      <a:pt x="0" y="0"/>
                    </a:lnTo>
                    <a:lnTo>
                      <a:pt x="0" y="1556727"/>
                    </a:lnTo>
                    <a:lnTo>
                      <a:pt x="4925580" y="1556727"/>
                    </a:lnTo>
                    <a:lnTo>
                      <a:pt x="4925580" y="1551647"/>
                    </a:lnTo>
                    <a:lnTo>
                      <a:pt x="4966182" y="1555305"/>
                    </a:lnTo>
                    <a:lnTo>
                      <a:pt x="5013604" y="1556727"/>
                    </a:lnTo>
                    <a:lnTo>
                      <a:pt x="5061013" y="1555305"/>
                    </a:lnTo>
                    <a:lnTo>
                      <a:pt x="5107686" y="1551101"/>
                    </a:lnTo>
                    <a:lnTo>
                      <a:pt x="5153520" y="1544193"/>
                    </a:lnTo>
                    <a:lnTo>
                      <a:pt x="5198427" y="1534655"/>
                    </a:lnTo>
                    <a:lnTo>
                      <a:pt x="5242357" y="1522577"/>
                    </a:lnTo>
                    <a:lnTo>
                      <a:pt x="5285194" y="1508036"/>
                    </a:lnTo>
                    <a:lnTo>
                      <a:pt x="5326888" y="1491107"/>
                    </a:lnTo>
                    <a:lnTo>
                      <a:pt x="5367337" y="1471891"/>
                    </a:lnTo>
                    <a:lnTo>
                      <a:pt x="5406453" y="1450454"/>
                    </a:lnTo>
                    <a:lnTo>
                      <a:pt x="5444185" y="1426883"/>
                    </a:lnTo>
                    <a:lnTo>
                      <a:pt x="5480418" y="1401267"/>
                    </a:lnTo>
                    <a:lnTo>
                      <a:pt x="5515089" y="1373670"/>
                    </a:lnTo>
                    <a:lnTo>
                      <a:pt x="5548122" y="1344180"/>
                    </a:lnTo>
                    <a:lnTo>
                      <a:pt x="5579415" y="1312875"/>
                    </a:lnTo>
                    <a:lnTo>
                      <a:pt x="5608904" y="1279855"/>
                    </a:lnTo>
                    <a:lnTo>
                      <a:pt x="5636501" y="1245184"/>
                    </a:lnTo>
                    <a:lnTo>
                      <a:pt x="5662130" y="1208938"/>
                    </a:lnTo>
                    <a:lnTo>
                      <a:pt x="5685701" y="1171219"/>
                    </a:lnTo>
                    <a:lnTo>
                      <a:pt x="5707138" y="1132090"/>
                    </a:lnTo>
                    <a:lnTo>
                      <a:pt x="5726354" y="1091641"/>
                    </a:lnTo>
                    <a:lnTo>
                      <a:pt x="5743270" y="1049959"/>
                    </a:lnTo>
                    <a:lnTo>
                      <a:pt x="5757811" y="1007110"/>
                    </a:lnTo>
                    <a:lnTo>
                      <a:pt x="5769889" y="963193"/>
                    </a:lnTo>
                    <a:lnTo>
                      <a:pt x="5779427" y="918273"/>
                    </a:lnTo>
                    <a:lnTo>
                      <a:pt x="5786336" y="872439"/>
                    </a:lnTo>
                    <a:lnTo>
                      <a:pt x="5790552" y="825779"/>
                    </a:lnTo>
                    <a:lnTo>
                      <a:pt x="5791962" y="77835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C06504CE-C186-2E65-A152-AAAE97EBCE52}"/>
                </a:ext>
              </a:extLst>
            </p:cNvPr>
            <p:cNvSpPr/>
            <p:nvPr/>
          </p:nvSpPr>
          <p:spPr>
            <a:xfrm>
              <a:off x="771060" y="3995998"/>
              <a:ext cx="6133515" cy="3874979"/>
            </a:xfrm>
            <a:prstGeom prst="roundRect">
              <a:avLst>
                <a:gd name="adj" fmla="val 11947"/>
              </a:avLst>
            </a:prstGeom>
            <a:solidFill>
              <a:schemeClr val="accent2">
                <a:lumMod val="50000"/>
              </a:schemeClr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0" name="Gráfico 119" descr="Sala de reuniões estrutura de tópicos">
              <a:extLst>
                <a:ext uri="{FF2B5EF4-FFF2-40B4-BE49-F238E27FC236}">
                  <a16:creationId xmlns:a16="http://schemas.microsoft.com/office/drawing/2014/main" id="{A112068E-6F17-4B47-0AA8-D41FAF82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4325246" y="9445248"/>
              <a:ext cx="1324529" cy="1324529"/>
            </a:xfrm>
            <a:prstGeom prst="rect">
              <a:avLst/>
            </a:prstGeom>
          </p:spPr>
        </p:pic>
        <p:pic>
          <p:nvPicPr>
            <p:cNvPr id="124" name="Gráfico 123" descr="Área de Transferência Marcada estrutura de tópicos">
              <a:extLst>
                <a:ext uri="{FF2B5EF4-FFF2-40B4-BE49-F238E27FC236}">
                  <a16:creationId xmlns:a16="http://schemas.microsoft.com/office/drawing/2014/main" id="{664D0EA0-96BA-F7F7-57C7-7CC01309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>
              <a:off x="2058140" y="11645281"/>
              <a:ext cx="1175140" cy="1175140"/>
            </a:xfrm>
            <a:prstGeom prst="rect">
              <a:avLst/>
            </a:prstGeom>
          </p:spPr>
        </p:pic>
        <p:pic>
          <p:nvPicPr>
            <p:cNvPr id="126" name="Gráfico 125" descr="Conexões estrutura de tópicos">
              <a:extLst>
                <a:ext uri="{FF2B5EF4-FFF2-40B4-BE49-F238E27FC236}">
                  <a16:creationId xmlns:a16="http://schemas.microsoft.com/office/drawing/2014/main" id="{2DA84668-506D-F4A4-00AB-67C06C14A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>
              <a:off x="4422566" y="14176166"/>
              <a:ext cx="1292434" cy="1292434"/>
            </a:xfrm>
            <a:prstGeom prst="rect">
              <a:avLst/>
            </a:prstGeom>
          </p:spPr>
        </p:pic>
        <p:pic>
          <p:nvPicPr>
            <p:cNvPr id="100" name="Gráfico 99" descr="Envelope estrutura de tópicos">
              <a:extLst>
                <a:ext uri="{FF2B5EF4-FFF2-40B4-BE49-F238E27FC236}">
                  <a16:creationId xmlns:a16="http://schemas.microsoft.com/office/drawing/2014/main" id="{AE1284A0-7CAC-F9A4-2DE1-4FA96834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9"/>
                </a:ext>
              </a:extLst>
            </a:blip>
            <a:stretch>
              <a:fillRect/>
            </a:stretch>
          </p:blipFill>
          <p:spPr>
            <a:xfrm>
              <a:off x="1979513" y="16806792"/>
              <a:ext cx="914400" cy="914400"/>
            </a:xfrm>
            <a:prstGeom prst="rect">
              <a:avLst/>
            </a:prstGeom>
          </p:spPr>
        </p:pic>
      </p:grpSp>
      <p:sp>
        <p:nvSpPr>
          <p:cNvPr id="103" name="Rectangle: Diagonal Corners Rounded 102">
            <a:extLst>
              <a:ext uri="{FF2B5EF4-FFF2-40B4-BE49-F238E27FC236}">
                <a16:creationId xmlns:a16="http://schemas.microsoft.com/office/drawing/2014/main" id="{4702FF2B-FBC6-85D2-D434-A0C586C9D640}"/>
              </a:ext>
            </a:extLst>
          </p:cNvPr>
          <p:cNvSpPr/>
          <p:nvPr/>
        </p:nvSpPr>
        <p:spPr>
          <a:xfrm>
            <a:off x="583719" y="42068"/>
            <a:ext cx="6464778" cy="2586158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UM CLIENTE ESPERANDO POR VOCÊ!!</dc:title>
  <dc:creator>Chiara Dias Fornasieri</dc:creator>
  <cp:keywords>DAGQduRS-rk,BAE0x--UVyI</cp:keywords>
  <cp:lastModifiedBy>Janjinho Pic</cp:lastModifiedBy>
  <cp:revision>2</cp:revision>
  <dcterms:created xsi:type="dcterms:W3CDTF">2024-09-12T12:14:26Z</dcterms:created>
  <dcterms:modified xsi:type="dcterms:W3CDTF">2024-10-17T00:45:38Z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2024-09-12T00:00:00Z</vt:filetime>
  </property>
  <property fmtid="{D5CDD505-2E9C-101B-9397-08002B2CF9AE}" pid="5" name="Producer">
    <vt:lpwstr>Canva</vt:lpwstr>
  </property>
  <property fmtid="{D5CDD505-2E9C-101B-9397-08002B2CF9AE}" pid="6" name="MSIP_Label_0c2abd79-57a9-4473-8700-c843f76a1e37_Enabled">
    <vt:lpwstr>true</vt:lpwstr>
  </property>
  <property fmtid="{D5CDD505-2E9C-101B-9397-08002B2CF9AE}" pid="7" name="MSIP_Label_0c2abd79-57a9-4473-8700-c843f76a1e37_SetDate">
    <vt:lpwstr>2024-09-12T12:21:58Z</vt:lpwstr>
  </property>
  <property fmtid="{D5CDD505-2E9C-101B-9397-08002B2CF9AE}" pid="8" name="MSIP_Label_0c2abd79-57a9-4473-8700-c843f76a1e37_Method">
    <vt:lpwstr>Privileged</vt:lpwstr>
  </property>
  <property fmtid="{D5CDD505-2E9C-101B-9397-08002B2CF9AE}" pid="9" name="MSIP_Label_0c2abd79-57a9-4473-8700-c843f76a1e37_Name">
    <vt:lpwstr>Internal</vt:lpwstr>
  </property>
  <property fmtid="{D5CDD505-2E9C-101B-9397-08002B2CF9AE}" pid="10" name="MSIP_Label_0c2abd79-57a9-4473-8700-c843f76a1e37_SiteId">
    <vt:lpwstr>35595a02-4d6d-44ac-99e1-f9ab4cd872db</vt:lpwstr>
  </property>
  <property fmtid="{D5CDD505-2E9C-101B-9397-08002B2CF9AE}" pid="11" name="MSIP_Label_0c2abd79-57a9-4473-8700-c843f76a1e37_ActionId">
    <vt:lpwstr>22dbdeb5-84b1-4195-8760-869f88bb3087</vt:lpwstr>
  </property>
  <property fmtid="{D5CDD505-2E9C-101B-9397-08002B2CF9AE}" pid="12" name="MSIP_Label_0c2abd79-57a9-4473-8700-c843f76a1e37_ContentBits">
    <vt:lpwstr>0</vt:lpwstr>
  </property>
</Properties>
</file>