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7620000" cy="19050000"/>
  <p:notesSz cx="7620000" cy="1905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0000"/>
    <a:srgbClr val="F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348C08-DCD9-46AE-A812-83C543E91E93}" v="27" dt="2024-09-13T14:42:17.40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>
        <p:scale>
          <a:sx n="33" d="100"/>
          <a:sy n="33" d="100"/>
        </p:scale>
        <p:origin x="2646" y="-9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1500" y="5905500"/>
            <a:ext cx="6477000" cy="4000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5C467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43000" y="10668000"/>
            <a:ext cx="5334000" cy="4762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C467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C467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1000" y="4381500"/>
            <a:ext cx="3314700" cy="1257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924300" y="4381500"/>
            <a:ext cx="3314700" cy="1257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C467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620000" cy="19050000"/>
          </a:xfrm>
          <a:custGeom>
            <a:avLst/>
            <a:gdLst/>
            <a:ahLst/>
            <a:cxnLst/>
            <a:rect l="l" t="t" r="r" b="b"/>
            <a:pathLst>
              <a:path w="7620000" h="19050000">
                <a:moveTo>
                  <a:pt x="7619999" y="19049998"/>
                </a:moveTo>
                <a:lnTo>
                  <a:pt x="0" y="19049998"/>
                </a:lnTo>
                <a:lnTo>
                  <a:pt x="0" y="0"/>
                </a:lnTo>
                <a:lnTo>
                  <a:pt x="7619999" y="0"/>
                </a:lnTo>
                <a:lnTo>
                  <a:pt x="7619999" y="19049998"/>
                </a:lnTo>
                <a:close/>
              </a:path>
            </a:pathLst>
          </a:custGeom>
          <a:solidFill>
            <a:srgbClr val="FEF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6363" y="787477"/>
            <a:ext cx="5007272" cy="1729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5C467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1000" y="4381500"/>
            <a:ext cx="6858000" cy="1257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90800" y="17716500"/>
            <a:ext cx="2438400" cy="952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1000" y="17716500"/>
            <a:ext cx="1752600" cy="952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86400" y="17716500"/>
            <a:ext cx="1752600" cy="952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>
            <a:extLst>
              <a:ext uri="{FF2B5EF4-FFF2-40B4-BE49-F238E27FC236}">
                <a16:creationId xmlns:a16="http://schemas.microsoft.com/office/drawing/2014/main" id="{2636F046-8D74-DF9E-9115-3B621DAC3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7620000" cy="19050000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B9F7EE64-A670-801F-61DF-47A8950D7714}"/>
              </a:ext>
            </a:extLst>
          </p:cNvPr>
          <p:cNvSpPr txBox="1"/>
          <p:nvPr/>
        </p:nvSpPr>
        <p:spPr>
          <a:xfrm>
            <a:off x="582214" y="247211"/>
            <a:ext cx="645556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 b="1" dirty="0">
                <a:solidFill>
                  <a:srgbClr val="FFFFFF"/>
                </a:solidFill>
                <a:latin typeface="League Spartan"/>
              </a:rPr>
              <a:t>João Silva</a:t>
            </a:r>
            <a:r>
              <a:rPr lang="en-US" sz="4000" b="1" dirty="0">
                <a:solidFill>
                  <a:srgbClr val="FFFFFF"/>
                </a:solidFill>
                <a:latin typeface="League Spartan"/>
              </a:rPr>
              <a:t>, </a:t>
            </a:r>
            <a:r>
              <a:rPr sz="4000" b="1" dirty="0">
                <a:solidFill>
                  <a:srgbClr val="FFFFFF"/>
                </a:solidFill>
                <a:latin typeface="League Spartan"/>
              </a:rPr>
              <a:t>TEM UM CLIENTE NOVO ESPERANDO O SEU BOAS VINDAS!!!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DA2809-AF20-9F78-3879-1095AC87C567}"/>
              </a:ext>
            </a:extLst>
          </p:cNvPr>
          <p:cNvSpPr txBox="1"/>
          <p:nvPr/>
        </p:nvSpPr>
        <p:spPr>
          <a:xfrm>
            <a:off x="914399" y="4137532"/>
            <a:ext cx="57912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Aptos Display" panose="020B0004020202020204" pitchFamily="34" charset="0"/>
              </a:rPr>
              <a:t>Informações sobre seu </a:t>
            </a:r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cliente</a:t>
            </a:r>
            <a:r>
              <a:rPr lang="pt-BR" sz="3200" dirty="0">
                <a:solidFill>
                  <a:schemeClr val="bg1"/>
                </a:solidFill>
                <a:latin typeface="Aptos Display" panose="020B0004020202020204" pitchFamily="34" charset="0"/>
              </a:rPr>
              <a:t>:</a:t>
            </a:r>
            <a:br>
              <a:rPr lang="pt-BR" sz="3200" dirty="0">
                <a:solidFill>
                  <a:schemeClr val="bg1"/>
                </a:solidFill>
                <a:latin typeface="Aptos Display" panose="020B0004020202020204" pitchFamily="34" charset="0"/>
              </a:rPr>
            </a:br>
            <a:endParaRPr lang="pt-B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0A91BA-4F34-19DF-8A22-D1158192B21E}"/>
              </a:ext>
            </a:extLst>
          </p:cNvPr>
          <p:cNvSpPr txBox="1"/>
          <p:nvPr/>
        </p:nvSpPr>
        <p:spPr>
          <a:xfrm>
            <a:off x="876295" y="4769454"/>
            <a:ext cx="5842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FFFFFF"/>
                </a:solidFill>
                <a:latin typeface="Aptos Display"/>
              </a:rPr>
              <a:t>Empresa: Natura</a:t>
            </a:r>
            <a:endParaRPr lang="pt-BR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6005B7-B7E9-FF7F-08AC-AB72DCFA9301}"/>
              </a:ext>
            </a:extLst>
          </p:cNvPr>
          <p:cNvSpPr txBox="1"/>
          <p:nvPr/>
        </p:nvSpPr>
        <p:spPr>
          <a:xfrm>
            <a:off x="888997" y="5481387"/>
            <a:ext cx="5791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 algn="l"/>
            <a:r>
              <a:rPr sz="2800" dirty="0">
                <a:solidFill>
                  <a:srgbClr val="FFFFFF"/>
                </a:solidFill>
                <a:latin typeface="Aptos Display"/>
              </a:rPr>
              <a:t>CNPJ:</a:t>
            </a:r>
            <a:r>
              <a:rPr lang="pt-BR" sz="2800" dirty="0">
                <a:solidFill>
                  <a:srgbClr val="FFFFFF"/>
                </a:solidFill>
                <a:latin typeface="Aptos Display"/>
              </a:rPr>
              <a:t> </a:t>
            </a:r>
            <a:r>
              <a:rPr sz="2800" dirty="0">
                <a:solidFill>
                  <a:srgbClr val="FFFFFF"/>
                </a:solidFill>
                <a:latin typeface="Aptos Display"/>
              </a:rPr>
              <a:t>12.345.678/0001-90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B89494-2516-9BDE-D321-97851D029B22}"/>
              </a:ext>
            </a:extLst>
          </p:cNvPr>
          <p:cNvSpPr txBox="1"/>
          <p:nvPr/>
        </p:nvSpPr>
        <p:spPr>
          <a:xfrm>
            <a:off x="888997" y="6053841"/>
            <a:ext cx="5816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 algn="l"/>
            <a:r>
              <a:rPr sz="2800" dirty="0" err="1">
                <a:solidFill>
                  <a:srgbClr val="FFFFFF"/>
                </a:solidFill>
                <a:latin typeface="Aptos Display"/>
              </a:rPr>
              <a:t>Telefone</a:t>
            </a:r>
            <a:r>
              <a:rPr sz="2800" dirty="0">
                <a:solidFill>
                  <a:srgbClr val="FFFFFF"/>
                </a:solidFill>
                <a:latin typeface="Aptos Display"/>
              </a:rPr>
              <a:t>: (11) 98765-4321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E8FD0C-EAEC-D717-F56A-AAB8AB7D8B8F}"/>
              </a:ext>
            </a:extLst>
          </p:cNvPr>
          <p:cNvSpPr txBox="1"/>
          <p:nvPr/>
        </p:nvSpPr>
        <p:spPr>
          <a:xfrm>
            <a:off x="888999" y="6620938"/>
            <a:ext cx="61487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 algn="l"/>
            <a:r>
              <a:rPr sz="2800" dirty="0">
                <a:solidFill>
                  <a:srgbClr val="FFFFFF"/>
                </a:solidFill>
                <a:latin typeface="Aptos Display"/>
              </a:rPr>
              <a:t>Email</a:t>
            </a:r>
            <a:r>
              <a:rPr lang="pt-BR" sz="2800" dirty="0">
                <a:solidFill>
                  <a:srgbClr val="FFFFFF"/>
                </a:solidFill>
                <a:latin typeface="Aptos Display"/>
              </a:rPr>
              <a:t>:</a:t>
            </a:r>
            <a:r>
              <a:rPr sz="2800" dirty="0">
                <a:solidFill>
                  <a:srgbClr val="FFFFFF"/>
                </a:solidFill>
                <a:latin typeface="Aptos Display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Aptos Display"/>
              </a:rPr>
              <a:t>joaovitorpiccolo015</a:t>
            </a:r>
            <a:r>
              <a:rPr sz="2800" dirty="0">
                <a:solidFill>
                  <a:srgbClr val="FFFFFF"/>
                </a:solidFill>
                <a:latin typeface="Aptos Display"/>
              </a:rPr>
              <a:t>@natura.com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017D92-7553-4214-1750-88ED54D734F3}"/>
              </a:ext>
            </a:extLst>
          </p:cNvPr>
          <p:cNvSpPr txBox="1"/>
          <p:nvPr/>
        </p:nvSpPr>
        <p:spPr>
          <a:xfrm>
            <a:off x="888997" y="7128813"/>
            <a:ext cx="56642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 algn="l"/>
            <a:r>
              <a:rPr sz="2800" dirty="0">
                <a:solidFill>
                  <a:srgbClr val="FFFFFF"/>
                </a:solidFill>
                <a:latin typeface="Aptos Display"/>
              </a:rPr>
              <a:t>Nome dos </a:t>
            </a:r>
            <a:r>
              <a:rPr sz="2800" dirty="0" err="1">
                <a:solidFill>
                  <a:srgbClr val="FFFFFF"/>
                </a:solidFill>
                <a:latin typeface="Aptos Display"/>
              </a:rPr>
              <a:t>sócios</a:t>
            </a:r>
            <a:r>
              <a:rPr sz="2800" dirty="0">
                <a:solidFill>
                  <a:srgbClr val="FFFFFF"/>
                </a:solidFill>
                <a:latin typeface="Aptos Display"/>
              </a:rPr>
              <a:t>: </a:t>
            </a:r>
            <a:r>
              <a:rPr sz="2800" dirty="0" err="1">
                <a:solidFill>
                  <a:srgbClr val="FFFFFF"/>
                </a:solidFill>
                <a:latin typeface="Aptos Display"/>
              </a:rPr>
              <a:t>Pedrão</a:t>
            </a:r>
            <a:endParaRPr sz="2800" dirty="0">
              <a:solidFill>
                <a:srgbClr val="FFFFFF"/>
              </a:solidFill>
              <a:latin typeface="Aptos Display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8B058-573C-6580-DFA1-99ACA772C229}"/>
              </a:ext>
            </a:extLst>
          </p:cNvPr>
          <p:cNvSpPr txBox="1"/>
          <p:nvPr/>
        </p:nvSpPr>
        <p:spPr>
          <a:xfrm>
            <a:off x="0" y="9077962"/>
            <a:ext cx="446087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League Spartan" pitchFamily="2" charset="0"/>
              </a:rPr>
              <a:t>Se apresente e agende uma </a:t>
            </a:r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ague Spartan" pitchFamily="2" charset="0"/>
              </a:rPr>
              <a:t>visita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B95618-0BDC-6C88-8172-B5EEDEE139D9}"/>
              </a:ext>
            </a:extLst>
          </p:cNvPr>
          <p:cNvSpPr txBox="1"/>
          <p:nvPr/>
        </p:nvSpPr>
        <p:spPr>
          <a:xfrm>
            <a:off x="3276600" y="11660233"/>
            <a:ext cx="446087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League Spartan" pitchFamily="2" charset="0"/>
              </a:rPr>
              <a:t>Reforce a </a:t>
            </a:r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ague Spartan" pitchFamily="2" charset="0"/>
              </a:rPr>
              <a:t>oferta de valor da empresa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247706-3AE7-593F-3F87-DAFC3C813042}"/>
              </a:ext>
            </a:extLst>
          </p:cNvPr>
          <p:cNvSpPr txBox="1"/>
          <p:nvPr/>
        </p:nvSpPr>
        <p:spPr>
          <a:xfrm>
            <a:off x="-1" y="14109053"/>
            <a:ext cx="476567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League Spartan" pitchFamily="2" charset="0"/>
              </a:rPr>
              <a:t>Entenda o </a:t>
            </a:r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ague Spartan" pitchFamily="2" charset="0"/>
              </a:rPr>
              <a:t>momento</a:t>
            </a:r>
            <a:r>
              <a:rPr lang="pt-BR" sz="4000" dirty="0">
                <a:solidFill>
                  <a:schemeClr val="bg1"/>
                </a:solidFill>
                <a:latin typeface="League Spartan" pitchFamily="2" charset="0"/>
              </a:rPr>
              <a:t> do seu negócio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F889C0-B248-49BE-FA39-6FC16C8C7EBF}"/>
              </a:ext>
            </a:extLst>
          </p:cNvPr>
          <p:cNvSpPr txBox="1"/>
          <p:nvPr/>
        </p:nvSpPr>
        <p:spPr>
          <a:xfrm>
            <a:off x="2827336" y="16678300"/>
            <a:ext cx="50704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League Spartan" pitchFamily="2" charset="0"/>
              </a:rPr>
              <a:t>Envie nosso </a:t>
            </a:r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ague Spartan" pitchFamily="2" charset="0"/>
              </a:rPr>
              <a:t>informativo</a:t>
            </a:r>
            <a:r>
              <a:rPr lang="pt-BR" sz="4000" dirty="0">
                <a:solidFill>
                  <a:schemeClr val="bg1"/>
                </a:solidFill>
                <a:latin typeface="League Spartan" pitchFamily="2" charset="0"/>
              </a:rPr>
              <a:t> anexado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66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Display</vt:lpstr>
      <vt:lpstr>Calibri</vt:lpstr>
      <vt:lpstr>League Spartan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 UM CLIENTE ESPERANDO POR VOCÊ!!</dc:title>
  <dc:creator>Chiara Dias Fornasieri</dc:creator>
  <cp:keywords>DAGQduRS-rk,BAE0x--UVyI</cp:keywords>
  <cp:lastModifiedBy>Janjinho Pic</cp:lastModifiedBy>
  <cp:revision>10</cp:revision>
  <dcterms:created xsi:type="dcterms:W3CDTF">2024-09-12T12:14:26Z</dcterms:created>
  <dcterms:modified xsi:type="dcterms:W3CDTF">2024-10-17T00:21:44Z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2024-09-12T00:00:00Z</vt:filetime>
  </property>
  <property fmtid="{D5CDD505-2E9C-101B-9397-08002B2CF9AE}" pid="3" name="Creator">
    <vt:lpwstr>Canva</vt:lpwstr>
  </property>
  <property fmtid="{D5CDD505-2E9C-101B-9397-08002B2CF9AE}" pid="4" name="LastSaved">
    <vt:filetime>2024-09-12T00:00:00Z</vt:filetime>
  </property>
  <property fmtid="{D5CDD505-2E9C-101B-9397-08002B2CF9AE}" pid="5" name="Producer">
    <vt:lpwstr>Canva</vt:lpwstr>
  </property>
  <property fmtid="{D5CDD505-2E9C-101B-9397-08002B2CF9AE}" pid="6" name="MSIP_Label_0c2abd79-57a9-4473-8700-c843f76a1e37_Enabled">
    <vt:lpwstr>true</vt:lpwstr>
  </property>
  <property fmtid="{D5CDD505-2E9C-101B-9397-08002B2CF9AE}" pid="7" name="MSIP_Label_0c2abd79-57a9-4473-8700-c843f76a1e37_SetDate">
    <vt:lpwstr>2024-09-12T12:21:58Z</vt:lpwstr>
  </property>
  <property fmtid="{D5CDD505-2E9C-101B-9397-08002B2CF9AE}" pid="8" name="MSIP_Label_0c2abd79-57a9-4473-8700-c843f76a1e37_Method">
    <vt:lpwstr>Privileged</vt:lpwstr>
  </property>
  <property fmtid="{D5CDD505-2E9C-101B-9397-08002B2CF9AE}" pid="9" name="MSIP_Label_0c2abd79-57a9-4473-8700-c843f76a1e37_Name">
    <vt:lpwstr>Internal</vt:lpwstr>
  </property>
  <property fmtid="{D5CDD505-2E9C-101B-9397-08002B2CF9AE}" pid="10" name="MSIP_Label_0c2abd79-57a9-4473-8700-c843f76a1e37_SiteId">
    <vt:lpwstr>35595a02-4d6d-44ac-99e1-f9ab4cd872db</vt:lpwstr>
  </property>
  <property fmtid="{D5CDD505-2E9C-101B-9397-08002B2CF9AE}" pid="11" name="MSIP_Label_0c2abd79-57a9-4473-8700-c843f76a1e37_ActionId">
    <vt:lpwstr>22dbdeb5-84b1-4195-8760-869f88bb3087</vt:lpwstr>
  </property>
  <property fmtid="{D5CDD505-2E9C-101B-9397-08002B2CF9AE}" pid="12" name="MSIP_Label_0c2abd79-57a9-4473-8700-c843f76a1e37_ContentBits">
    <vt:lpwstr>0</vt:lpwstr>
  </property>
</Properties>
</file>