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8" r:id="rId7"/>
    <p:sldId id="258" r:id="rId8"/>
    <p:sldId id="264" r:id="rId9"/>
    <p:sldId id="265" r:id="rId10"/>
    <p:sldId id="259" r:id="rId11"/>
    <p:sldId id="262" r:id="rId12"/>
    <p:sldId id="263" r:id="rId13"/>
    <p:sldId id="260" r:id="rId14"/>
    <p:sldId id="267" r:id="rId15"/>
    <p:sldId id="266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4854081-E229-4656-BD49-FAA2BEF04A5B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E97006E-B466-4623-86D8-0F9758FB0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16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4081-E229-4656-BD49-FAA2BEF04A5B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006E-B466-4623-86D8-0F9758FB0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12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4081-E229-4656-BD49-FAA2BEF04A5B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006E-B466-4623-86D8-0F9758FB0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459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4081-E229-4656-BD49-FAA2BEF04A5B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006E-B466-4623-86D8-0F9758FB0503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4352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4081-E229-4656-BD49-FAA2BEF04A5B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006E-B466-4623-86D8-0F9758FB0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090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4081-E229-4656-BD49-FAA2BEF04A5B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006E-B466-4623-86D8-0F9758FB0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31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4081-E229-4656-BD49-FAA2BEF04A5B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006E-B466-4623-86D8-0F9758FB0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131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4081-E229-4656-BD49-FAA2BEF04A5B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006E-B466-4623-86D8-0F9758FB0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729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4081-E229-4656-BD49-FAA2BEF04A5B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006E-B466-4623-86D8-0F9758FB0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48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4081-E229-4656-BD49-FAA2BEF04A5B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006E-B466-4623-86D8-0F9758FB0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85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4081-E229-4656-BD49-FAA2BEF04A5B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006E-B466-4623-86D8-0F9758FB0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82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4081-E229-4656-BD49-FAA2BEF04A5B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006E-B466-4623-86D8-0F9758FB0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23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4081-E229-4656-BD49-FAA2BEF04A5B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006E-B466-4623-86D8-0F9758FB0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02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4081-E229-4656-BD49-FAA2BEF04A5B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006E-B466-4623-86D8-0F9758FB0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98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4081-E229-4656-BD49-FAA2BEF04A5B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006E-B466-4623-86D8-0F9758FB0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58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4081-E229-4656-BD49-FAA2BEF04A5B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006E-B466-4623-86D8-0F9758FB0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45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4081-E229-4656-BD49-FAA2BEF04A5B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006E-B466-4623-86D8-0F9758FB0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03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54081-E229-4656-BD49-FAA2BEF04A5B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7006E-B466-4623-86D8-0F9758FB0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913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C5769-9FD1-A008-01E1-D3ED3B9C0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Sci-fi</a:t>
            </a:r>
          </a:p>
        </p:txBody>
      </p:sp>
    </p:spTree>
    <p:extLst>
      <p:ext uri="{BB962C8B-B14F-4D97-AF65-F5344CB8AC3E}">
        <p14:creationId xmlns:p14="http://schemas.microsoft.com/office/powerpoint/2010/main" val="289979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D94D7-C30A-4912-DE09-C76073F9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Trotz der unzähligen Bedrohungen des </a:t>
            </a:r>
            <a:r>
              <a:rPr lang="de-CH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Sci-fi’s</a:t>
            </a:r>
            <a:r>
              <a:rPr lang="de-CH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ist der Mensch die Grösste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6298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ADF307-0840-B93A-B073-B1E291F6C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300519"/>
          </a:xfrm>
        </p:spPr>
        <p:txBody>
          <a:bodyPr/>
          <a:lstStyle/>
          <a:p>
            <a:r>
              <a:rPr lang="de-DE" dirty="0"/>
              <a:t>Star wars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ADAFAE9-0872-8373-DC18-8FA8473AF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853"/>
            <a:ext cx="10515600" cy="4709110"/>
          </a:xfrm>
        </p:spPr>
        <p:txBody>
          <a:bodyPr>
            <a:normAutofit/>
          </a:bodyPr>
          <a:lstStyle/>
          <a:p>
            <a:r>
              <a:rPr lang="de-DE" dirty="0"/>
              <a:t>Imperien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  <a:p>
            <a:r>
              <a:rPr lang="de-DE" dirty="0"/>
              <a:t>Palpatine</a:t>
            </a:r>
          </a:p>
          <a:p>
            <a:pPr lvl="1"/>
            <a:r>
              <a:rPr lang="de-DE" dirty="0"/>
              <a:t>Klonkriege</a:t>
            </a:r>
          </a:p>
          <a:p>
            <a:pPr lvl="1"/>
            <a:r>
              <a:rPr lang="de-DE" dirty="0" err="1"/>
              <a:t>Auslöschungs</a:t>
            </a:r>
            <a:r>
              <a:rPr lang="de-DE" dirty="0"/>
              <a:t> und </a:t>
            </a:r>
            <a:r>
              <a:rPr lang="de-DE" dirty="0" err="1"/>
              <a:t>Versklavungs</a:t>
            </a:r>
            <a:r>
              <a:rPr lang="de-DE" dirty="0"/>
              <a:t> Doktrin</a:t>
            </a:r>
          </a:p>
          <a:p>
            <a:endParaRPr lang="de-DE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E0CF91FB-9653-F9C8-C17D-D22BC51ED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75" y="2373473"/>
            <a:ext cx="1269723" cy="1269723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8ECCD5F5-2751-A054-E5EB-5A3974CB1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221" y="2373472"/>
            <a:ext cx="1101069" cy="1269723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D5971227-DB97-CC67-2F39-6ECF3F01C8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813" y="2373472"/>
            <a:ext cx="1269723" cy="1269723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565BBDF7-B232-A6DF-6734-1F64F40C5A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673" y="4041162"/>
            <a:ext cx="1509401" cy="21358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3183D6-5522-A0BD-C795-999899538AD5}"/>
              </a:ext>
            </a:extLst>
          </p:cNvPr>
          <p:cNvSpPr txBox="1"/>
          <p:nvPr/>
        </p:nvSpPr>
        <p:spPr>
          <a:xfrm>
            <a:off x="1347537" y="1934263"/>
            <a:ext cx="25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Galaktisches Imperium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5607C2-415D-E653-C14C-8A6EF2EE75BE}"/>
              </a:ext>
            </a:extLst>
          </p:cNvPr>
          <p:cNvSpPr txBox="1"/>
          <p:nvPr/>
        </p:nvSpPr>
        <p:spPr>
          <a:xfrm>
            <a:off x="4146455" y="1919037"/>
            <a:ext cx="25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Erste Ordnung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E227D3-E020-114E-5534-F8B7955726D2}"/>
              </a:ext>
            </a:extLst>
          </p:cNvPr>
          <p:cNvSpPr txBox="1"/>
          <p:nvPr/>
        </p:nvSpPr>
        <p:spPr>
          <a:xfrm>
            <a:off x="6945374" y="1919037"/>
            <a:ext cx="25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Letzte Ordnung</a:t>
            </a:r>
          </a:p>
        </p:txBody>
      </p:sp>
    </p:spTree>
    <p:extLst>
      <p:ext uri="{BB962C8B-B14F-4D97-AF65-F5344CB8AC3E}">
        <p14:creationId xmlns:p14="http://schemas.microsoft.com/office/powerpoint/2010/main" val="845277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74896-F643-9198-826E-E7240A51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E8BFFF-AC1B-E289-0053-294BBD142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57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F6DF37-B77D-85C0-0478-A7260101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Fragerunde &amp; Bemerkungen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65AD18-CABA-4744-8006-6C9E49445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14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0A1DDA-80A9-14F3-5B6C-61E31A81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 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78F9DB-6FB6-AF54-27CF-464B736CA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Gruppenthemen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Unterthemen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Hypothesen + dazu Unterthemen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Fragenrunde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ende</a:t>
            </a:r>
          </a:p>
        </p:txBody>
      </p:sp>
    </p:spTree>
    <p:extLst>
      <p:ext uri="{BB962C8B-B14F-4D97-AF65-F5344CB8AC3E}">
        <p14:creationId xmlns:p14="http://schemas.microsoft.com/office/powerpoint/2010/main" val="103984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CC8C-53C2-DB6C-0E6B-7AF4B548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Unterthemen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04322-0FC4-D76D-A1E7-AC20EDBB597F}"/>
              </a:ext>
            </a:extLst>
          </p:cNvPr>
          <p:cNvSpPr txBox="1"/>
          <p:nvPr/>
        </p:nvSpPr>
        <p:spPr>
          <a:xfrm>
            <a:off x="838199" y="2126580"/>
            <a:ext cx="213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Alien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2A1C91-8CC1-9F8C-471B-C2982C878531}"/>
              </a:ext>
            </a:extLst>
          </p:cNvPr>
          <p:cNvSpPr txBox="1"/>
          <p:nvPr/>
        </p:nvSpPr>
        <p:spPr>
          <a:xfrm>
            <a:off x="5029199" y="2126580"/>
            <a:ext cx="213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Stargate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C6312A-56A7-4D5A-A0EC-AD5AB0052553}"/>
              </a:ext>
            </a:extLst>
          </p:cNvPr>
          <p:cNvSpPr txBox="1"/>
          <p:nvPr/>
        </p:nvSpPr>
        <p:spPr>
          <a:xfrm>
            <a:off x="9220199" y="2126580"/>
            <a:ext cx="213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Star Wars</a:t>
            </a:r>
          </a:p>
        </p:txBody>
      </p:sp>
      <p:pic>
        <p:nvPicPr>
          <p:cNvPr id="10" name="Picture 9" descr="A planet with rings around it&#10;&#10;Description automatically generated with low confidence">
            <a:extLst>
              <a:ext uri="{FF2B5EF4-FFF2-40B4-BE49-F238E27FC236}">
                <a16:creationId xmlns:a16="http://schemas.microsoft.com/office/drawing/2014/main" id="{8EDD073F-393F-0D3D-6E18-3710693C3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16" y="2930575"/>
            <a:ext cx="2102884" cy="16823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 descr="A picture containing dark, light&#10;&#10;Description automatically generated">
            <a:extLst>
              <a:ext uri="{FF2B5EF4-FFF2-40B4-BE49-F238E27FC236}">
                <a16:creationId xmlns:a16="http://schemas.microsoft.com/office/drawing/2014/main" id="{39DC57D4-F951-F241-9454-1FFE133732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8" r="11512"/>
          <a:stretch/>
        </p:blipFill>
        <p:spPr>
          <a:xfrm>
            <a:off x="4842154" y="2930575"/>
            <a:ext cx="2507690" cy="1803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EC59D809-CABB-981B-A41B-A529234659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8" r="8611"/>
          <a:stretch/>
        </p:blipFill>
        <p:spPr>
          <a:xfrm>
            <a:off x="9074566" y="3015480"/>
            <a:ext cx="2424866" cy="171869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4810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5C1B7-E551-944D-3DC5-2885EFCB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1800" b="1" kern="100" dirty="0">
                <a:effectLst/>
                <a:latin typeface="Times New Roman" panose="02020603050405020304" pitchFamily="18" charset="0"/>
              </a:rPr>
              <a:t>Sci-fi bereitet die Menschen auf Ausserirdischen Kontakt vor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473EF0-9C58-36F7-D78E-B5E55FF7B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Keith </a:t>
            </a:r>
            <a:r>
              <a:rPr lang="de-DE" dirty="0" err="1"/>
              <a:t>Grossteil</a:t>
            </a:r>
            <a:endParaRPr lang="de-DE" dirty="0"/>
          </a:p>
          <a:p>
            <a:r>
              <a:rPr lang="de-DE" dirty="0"/>
              <a:t>Joao Kleinteil</a:t>
            </a:r>
          </a:p>
          <a:p>
            <a:r>
              <a:rPr lang="de-DE" dirty="0"/>
              <a:t>Steiner Kleinteil	</a:t>
            </a:r>
          </a:p>
        </p:txBody>
      </p:sp>
    </p:spTree>
    <p:extLst>
      <p:ext uri="{BB962C8B-B14F-4D97-AF65-F5344CB8AC3E}">
        <p14:creationId xmlns:p14="http://schemas.microsoft.com/office/powerpoint/2010/main" val="28700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D276A-3A5E-314F-C2B0-36AB1D1D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5752A1-B2C8-D144-481D-E66030072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14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CFB1F-7BEF-6064-BBBB-4B64BC2D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 Wars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EF22A7-7464-1903-6210-635553557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Yuuzhan</a:t>
            </a:r>
            <a:r>
              <a:rPr lang="de-DE" dirty="0"/>
              <a:t> </a:t>
            </a:r>
            <a:r>
              <a:rPr lang="de-DE" dirty="0" err="1"/>
              <a:t>Vong</a:t>
            </a:r>
            <a:endParaRPr lang="de-DE" dirty="0"/>
          </a:p>
          <a:p>
            <a:r>
              <a:rPr lang="de-DE" dirty="0"/>
              <a:t>Primitive Kulturen</a:t>
            </a:r>
          </a:p>
          <a:p>
            <a:r>
              <a:rPr lang="de-DE" dirty="0"/>
              <a:t>Alien Gedanken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832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4760E-DC94-C7FE-C4D3-1582B2A90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 gezeichnete Bild der Zukunft spiegelt die Gegenwart und deren Erwartungen in die Zukunft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2D0158-F44F-8D02-F9C8-A55FCF0E6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Joao </a:t>
            </a:r>
            <a:r>
              <a:rPr lang="de-DE" dirty="0" err="1"/>
              <a:t>Grossteil</a:t>
            </a:r>
            <a:endParaRPr lang="de-DE" dirty="0"/>
          </a:p>
          <a:p>
            <a:r>
              <a:rPr lang="de-DE" dirty="0"/>
              <a:t>Steiner kleinteil</a:t>
            </a:r>
          </a:p>
          <a:p>
            <a:r>
              <a:rPr lang="de-DE" dirty="0"/>
              <a:t>Keith kleinteil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65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575A11-5D49-8FF3-72FA-CB50A72D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F3520-BC8B-5076-7FD6-498BBF9B6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98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DBAA1-E09D-DDC9-ECE2-1F3C5E0D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 Wars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E6DA50-B872-0CB2-4E7D-38C71D07E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Ursprung 70er</a:t>
            </a:r>
          </a:p>
          <a:p>
            <a:pPr lvl="1"/>
            <a:r>
              <a:rPr lang="de-DE" dirty="0"/>
              <a:t>Weltraumphysik</a:t>
            </a:r>
          </a:p>
          <a:p>
            <a:pPr lvl="1"/>
            <a:r>
              <a:rPr lang="de-DE" dirty="0"/>
              <a:t>Technologische Ähnlichkeiten</a:t>
            </a:r>
          </a:p>
        </p:txBody>
      </p:sp>
    </p:spTree>
    <p:extLst>
      <p:ext uri="{BB962C8B-B14F-4D97-AF65-F5344CB8AC3E}">
        <p14:creationId xmlns:p14="http://schemas.microsoft.com/office/powerpoint/2010/main" val="2913893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01678f4-6dd5-4ac1-af47-d0a25e72ba95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94643B9996B014FAE6DFFE0A769C633" ma:contentTypeVersion="8" ma:contentTypeDescription="Ein neues Dokument erstellen." ma:contentTypeScope="" ma:versionID="16492245ab9ffe03e832ac8b1133c4ce">
  <xsd:schema xmlns:xsd="http://www.w3.org/2001/XMLSchema" xmlns:xs="http://www.w3.org/2001/XMLSchema" xmlns:p="http://schemas.microsoft.com/office/2006/metadata/properties" xmlns:ns2="701678f4-6dd5-4ac1-af47-d0a25e72ba95" targetNamespace="http://schemas.microsoft.com/office/2006/metadata/properties" ma:root="true" ma:fieldsID="e485166d08a058235b90b5a86551496e" ns2:_="">
    <xsd:import namespace="701678f4-6dd5-4ac1-af47-d0a25e72ba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1678f4-6dd5-4ac1-af47-d0a25e72ba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ildmarkierungen" ma:readOnly="false" ma:fieldId="{5cf76f15-5ced-4ddc-b409-7134ff3c332f}" ma:taxonomyMulti="true" ma:sspId="6881dbb9-6d74-4666-bc38-6449147375a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A2FF00-9434-467A-8221-65501238E8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FCB6A9-C401-4F88-A227-6ECE12EED263}">
  <ds:schemaRefs>
    <ds:schemaRef ds:uri="5835faf6-6bc7-44cd-9638-9d00e184b482"/>
    <ds:schemaRef ds:uri="5377820a-2d68-4adb-aaae-bcf0ba6bf8f0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701678f4-6dd5-4ac1-af47-d0a25e72ba95"/>
  </ds:schemaRefs>
</ds:datastoreItem>
</file>

<file path=customXml/itemProps3.xml><?xml version="1.0" encoding="utf-8"?>
<ds:datastoreItem xmlns:ds="http://schemas.openxmlformats.org/officeDocument/2006/customXml" ds:itemID="{DCDE069A-2025-4BFD-AFC5-47C3C342F0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1678f4-6dd5-4ac1-af47-d0a25e72ba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96</Words>
  <Application>Microsoft Office PowerPoint</Application>
  <PresentationFormat>Breitbild</PresentationFormat>
  <Paragraphs>42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Tw Cen MT</vt:lpstr>
      <vt:lpstr>Circuit</vt:lpstr>
      <vt:lpstr>Sci-fi</vt:lpstr>
      <vt:lpstr>Inhaltsverzeichnis  </vt:lpstr>
      <vt:lpstr>Unterthemen</vt:lpstr>
      <vt:lpstr>Sci-fi bereitet die Menschen auf Ausserirdischen Kontakt vor </vt:lpstr>
      <vt:lpstr>PowerPoint-Präsentation</vt:lpstr>
      <vt:lpstr>Star Wars</vt:lpstr>
      <vt:lpstr>Das gezeichnete Bild der Zukunft spiegelt die Gegenwart und deren Erwartungen in die Zukunft</vt:lpstr>
      <vt:lpstr>PowerPoint-Präsentation</vt:lpstr>
      <vt:lpstr>Star Wars</vt:lpstr>
      <vt:lpstr>Trotz der unzähligen Bedrohungen des Sci-fi’s, ist der Mensch die Grösste</vt:lpstr>
      <vt:lpstr>Star wars</vt:lpstr>
      <vt:lpstr>PowerPoint-Präsentation</vt:lpstr>
      <vt:lpstr>Fragerunde &amp; Bemerkungen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Joao Correia</dc:creator>
  <cp:lastModifiedBy>Keith Yannick Hager</cp:lastModifiedBy>
  <cp:revision>6</cp:revision>
  <dcterms:created xsi:type="dcterms:W3CDTF">2023-03-15T12:54:11Z</dcterms:created>
  <dcterms:modified xsi:type="dcterms:W3CDTF">2023-03-16T14:29:10Z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0x010100594643B9996B014FAE6DFFE0A769C633</vt:lpwstr>
  </property>
</Properties>
</file>