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59" r:id="rId9"/>
    <p:sldId id="262" r:id="rId10"/>
    <p:sldId id="260" r:id="rId11"/>
    <p:sldId id="267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24CE2-7D85-C488-FD2E-4CAD8DEDF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7ABC95-C140-DC0C-287F-E81C00DA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075532-A80C-D874-84D5-B7D53491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BCB624-328C-E4E4-8B60-B4D8239F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4D22D3-38E7-A4F5-C869-AE65D937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53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14530-D0FB-D2B3-8463-49E03036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BE0C4B-B347-F90A-B074-B332BC2E8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0FA7C-77C6-70BC-A1CD-D3F7C932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B88EF2-3EFB-5B6B-6B56-D1D10A69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5EA91C-32CD-DD9E-AEC5-FCE71216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33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A42A43-7879-A14C-4E7A-2E9B053BB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E42D39-200A-4A52-1AA7-FECD11B84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1939A-8140-E7B3-533C-CAA19E05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BDBB72-FEDD-34B6-362F-99390379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204C-9CC1-6DF9-2725-1A860EE8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04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4B37B-F0E6-F033-926B-3AE17E0F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FBF673-43FB-7A6C-F52C-C7C231B7E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E6AFDE-AA36-5434-EF4E-A1F5D5E0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0228FE-4772-FF38-167D-2515F63B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37A7A-864E-10FF-0289-BFF53215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80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11AA4-6E3B-CDC3-CB81-5FABAD9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746AC8-7DF1-8115-418A-58B70F8D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259EB7-A514-ADA3-AA0E-44EA7B8D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09C39F-CCC0-5C4C-8EE2-5EEDCA55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B8BF3-FD2F-BF5E-5550-000D6AE9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20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DC531-F367-48CF-711A-6C1650FC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62F21-DA1E-83DF-DB9A-4957B7332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CD1B4B-849E-34BB-B6E3-AB1CA49A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89BA5A-884F-E315-FF89-5E283932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FF95BA-9019-0A7B-ED99-CBF8B96D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3EB1FF-47E7-3319-F9C0-C58F8745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13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0814E-456A-CEAE-0294-0A29C37E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D4474F-BF52-EB4A-48B7-1BAEA162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A1F50B-B606-DB29-00BF-FE044D75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8AE9EF-2689-403B-CE6C-B96697336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0B5DE1-A270-582A-7DB7-0D9972ACC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BC02BA-00D3-DCBB-17E3-89724A78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64D345-3394-D2C2-E1F5-3D0F3E6C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47FE72-95A4-EB77-C7A2-F3315258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9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4C80A-8BFA-E72B-0003-DF4DB78E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A4DCEE-3810-9FE0-F0C1-9EEEE5D5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BBC9A0-5DA3-DB89-9EDF-01C4A671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A6E602-8D33-3E21-BA66-E45059A0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77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FD276A-034F-1101-3C76-08163E54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45A891-5B82-C87D-696B-B530AD42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38F1FE-5710-3898-8CF6-CAD5989E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01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4472C-6B79-39BA-5F69-E4214BB7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2D1FD4-E75B-9A7D-2E25-66A7B90D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11748C-3AE8-980A-7D06-23A17D2E8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425B7A-91E1-6081-4052-5D92345D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817446-94AC-2C72-0791-2354FFB8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BF64DD-3E50-6D1E-7182-28C9C1C6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51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3C317-3752-84A0-A9AD-F645B7CD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6366D4-6E9D-DFAD-676E-5F9E5C789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3D41DC-C6F8-A5C2-3CCA-D627E2AFE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9F51B7-3A1E-89C9-B039-427AE52B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3FDCB0-B7B8-AB4B-5B12-F15DD353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3D1CDE-11CB-2E2E-DA29-D0BDDEFA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5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066C4D-2034-EDB9-337F-4C36759C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78DB81-CE32-4AA4-EFF1-7A6D1A7E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CB98C-026F-B7DE-22E9-D1677F9BA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4081-E229-4656-BD49-FAA2BEF04A5B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C8DA73-ECB3-CB89-89F2-163633FB1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9D239-A38A-B476-B03D-CF6FAD121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86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C5769-9FD1-A008-01E1-D3ED3B9C0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Sci-fi</a:t>
            </a:r>
          </a:p>
        </p:txBody>
      </p:sp>
    </p:spTree>
    <p:extLst>
      <p:ext uri="{BB962C8B-B14F-4D97-AF65-F5344CB8AC3E}">
        <p14:creationId xmlns:p14="http://schemas.microsoft.com/office/powerpoint/2010/main" val="289979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A1DDA-80A9-14F3-5B6C-61E31A81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 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8F9DB-6FB6-AF54-27CF-464B736C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Gruppenthemen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Unterthemen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Hypothesen + dazu Unterthemen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Fragenrunde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103984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5C1B7-E551-944D-3DC5-2885EFCB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1800" b="1" kern="100" dirty="0">
                <a:effectLst/>
                <a:latin typeface="Times New Roman" panose="02020603050405020304" pitchFamily="18" charset="0"/>
              </a:rPr>
              <a:t>Sci-fi bereitet die Menschen auf Ausserirdischen Kontakt vor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473EF0-9C58-36F7-D78E-B5E55FF7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Keith </a:t>
            </a:r>
            <a:r>
              <a:rPr lang="de-DE" dirty="0" err="1"/>
              <a:t>Grossteil</a:t>
            </a:r>
            <a:endParaRPr lang="de-DE" dirty="0"/>
          </a:p>
          <a:p>
            <a:r>
              <a:rPr lang="de-DE" dirty="0"/>
              <a:t>Joao Kleinteil</a:t>
            </a:r>
          </a:p>
          <a:p>
            <a:r>
              <a:rPr lang="de-DE" dirty="0"/>
              <a:t>Steiner Kleinteil	</a:t>
            </a:r>
          </a:p>
        </p:txBody>
      </p:sp>
    </p:spTree>
    <p:extLst>
      <p:ext uri="{BB962C8B-B14F-4D97-AF65-F5344CB8AC3E}">
        <p14:creationId xmlns:p14="http://schemas.microsoft.com/office/powerpoint/2010/main" val="28700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D276A-3A5E-314F-C2B0-36AB1D1D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 1: Keith - Alien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5752A1-B2C8-D144-481D-E6603007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Alien Analyse</a:t>
            </a:r>
          </a:p>
          <a:p>
            <a:r>
              <a:rPr lang="de-DE" dirty="0"/>
              <a:t>Kolonie</a:t>
            </a:r>
          </a:p>
          <a:p>
            <a:r>
              <a:rPr lang="de-DE" dirty="0"/>
              <a:t>Zähmen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14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4760E-DC94-C7FE-C4D3-1582B2A9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 gezeichnete Bild der Zukunft spiegelt die Gegenwart und deren Erwartungen in die Zukunft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D0158-F44F-8D02-F9C8-A55FCF0E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Joao </a:t>
            </a:r>
            <a:r>
              <a:rPr lang="de-DE" dirty="0" err="1"/>
              <a:t>Grossteil</a:t>
            </a:r>
            <a:endParaRPr lang="de-DE" dirty="0"/>
          </a:p>
          <a:p>
            <a:r>
              <a:rPr lang="de-DE" dirty="0"/>
              <a:t>Steiner kleinteil</a:t>
            </a:r>
          </a:p>
          <a:p>
            <a:r>
              <a:rPr lang="de-DE" dirty="0"/>
              <a:t>Keith kleinteil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5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75A11-5D49-8FF3-72FA-CB50A72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 2: Keith - Alien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F3520-BC8B-5076-7FD6-498BBF9B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Hoch intelligent</a:t>
            </a:r>
          </a:p>
          <a:p>
            <a:r>
              <a:rPr lang="de-DE" dirty="0"/>
              <a:t>Handelt nach Instinkt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98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D94D7-C30A-4912-DE09-C76073F9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Trotz der unzähligen Bedrohungen des Sci-fi’s, ist der Mensch die Grösste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E7D1B7-2FDA-9345-767D-F55D4ACE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Steiner </a:t>
            </a:r>
            <a:r>
              <a:rPr lang="de-DE" dirty="0" err="1"/>
              <a:t>Grossteil</a:t>
            </a:r>
            <a:endParaRPr lang="de-DE" dirty="0"/>
          </a:p>
          <a:p>
            <a:r>
              <a:rPr lang="de-DE" dirty="0"/>
              <a:t>Keith Kleinteil</a:t>
            </a:r>
          </a:p>
          <a:p>
            <a:r>
              <a:rPr lang="de-DE" dirty="0"/>
              <a:t>Joao Kleinteil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629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DF307-0840-B93A-B073-B1E291F6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 3: Keith - Alien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1E607-F82B-1F78-7BE3-DD148565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Verrat</a:t>
            </a:r>
          </a:p>
          <a:p>
            <a:r>
              <a:rPr lang="de-DE" dirty="0"/>
              <a:t>Weyland-</a:t>
            </a:r>
            <a:r>
              <a:rPr lang="de-DE" dirty="0" err="1"/>
              <a:t>Yutani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527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6DF37-B77D-85C0-0478-A7260101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Fragerunde &amp; Bemerkungen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65AD18-CABA-4744-8006-6C9E4944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14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01678f4-6dd5-4ac1-af47-d0a25e72ba9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94643B9996B014FAE6DFFE0A769C633" ma:contentTypeVersion="8" ma:contentTypeDescription="Ein neues Dokument erstellen." ma:contentTypeScope="" ma:versionID="16492245ab9ffe03e832ac8b1133c4ce">
  <xsd:schema xmlns:xsd="http://www.w3.org/2001/XMLSchema" xmlns:xs="http://www.w3.org/2001/XMLSchema" xmlns:p="http://schemas.microsoft.com/office/2006/metadata/properties" xmlns:ns2="701678f4-6dd5-4ac1-af47-d0a25e72ba95" targetNamespace="http://schemas.microsoft.com/office/2006/metadata/properties" ma:root="true" ma:fieldsID="e485166d08a058235b90b5a86551496e" ns2:_="">
    <xsd:import namespace="701678f4-6dd5-4ac1-af47-d0a25e72ba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678f4-6dd5-4ac1-af47-d0a25e72ba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6881dbb9-6d74-4666-bc38-6449147375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FCB6A9-C401-4F88-A227-6ECE12EED263}">
  <ds:schemaRefs>
    <ds:schemaRef ds:uri="5835faf6-6bc7-44cd-9638-9d00e184b482"/>
    <ds:schemaRef ds:uri="5377820a-2d68-4adb-aaae-bcf0ba6bf8f0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701678f4-6dd5-4ac1-af47-d0a25e72ba95"/>
  </ds:schemaRefs>
</ds:datastoreItem>
</file>

<file path=customXml/itemProps2.xml><?xml version="1.0" encoding="utf-8"?>
<ds:datastoreItem xmlns:ds="http://schemas.openxmlformats.org/officeDocument/2006/customXml" ds:itemID="{71A2FF00-9434-467A-8221-65501238E8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DE069A-2025-4BFD-AFC5-47C3C342F0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1678f4-6dd5-4ac1-af47-d0a25e72ba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30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</vt:lpstr>
      <vt:lpstr>Sci-fi</vt:lpstr>
      <vt:lpstr>Inhaltsverzeichnis  </vt:lpstr>
      <vt:lpstr>Sci-fi bereitet die Menschen auf Ausserirdischen Kontakt vor </vt:lpstr>
      <vt:lpstr>Hypothese 1: Keith - Alien</vt:lpstr>
      <vt:lpstr>Das gezeichnete Bild der Zukunft spiegelt die Gegenwart und deren Erwartungen in die Zukunft</vt:lpstr>
      <vt:lpstr>Hypothese 2: Keith - Alien</vt:lpstr>
      <vt:lpstr>Trotz der unzähligen Bedrohungen des Sci-fi’s, ist der Mensch die Grösste</vt:lpstr>
      <vt:lpstr>Hypothese 3: Keith - Alien</vt:lpstr>
      <vt:lpstr>Fragerunde &amp; Bemerkungen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Joao Correia</dc:creator>
  <cp:lastModifiedBy>Keith Yannick Hager</cp:lastModifiedBy>
  <cp:revision>7</cp:revision>
  <dcterms:created xsi:type="dcterms:W3CDTF">2023-03-15T12:54:11Z</dcterms:created>
  <dcterms:modified xsi:type="dcterms:W3CDTF">2023-03-15T18:02:29Z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0x010100594643B9996B014FAE6DFFE0A769C633</vt:lpwstr>
  </property>
</Properties>
</file>