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302125" y="1965325"/>
            <a:ext cx="3557270" cy="109474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22705"/>
            <a:ext cx="12192000" cy="2186940"/>
          </a:xfrm>
        </p:spPr>
        <p:txBody>
          <a:bodyPr anchor="ctr" anchorCtr="0"/>
          <a:lstStyle/>
          <a:p>
            <a:r>
              <a:rPr lang="pt-BR" altLang="en-US">
                <a:solidFill>
                  <a:schemeClr val="bg1"/>
                </a:solidFill>
                <a:latin typeface="Impact" panose="020B0806030902050204" charset="0"/>
                <a:cs typeface="Impact" panose="020B0806030902050204" charset="0"/>
              </a:rPr>
              <a:t>CARDÁPIO</a:t>
            </a:r>
            <a:endParaRPr lang="pt-BR" altLang="en-US">
              <a:solidFill>
                <a:schemeClr val="bg1"/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Cascadia Mono SemiBold</vt:lpstr>
      <vt:lpstr>Impact</vt:lpstr>
      <vt:lpstr>Comic Sans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SEEMG</cp:lastModifiedBy>
  <cp:revision>2</cp:revision>
  <dcterms:created xsi:type="dcterms:W3CDTF">2024-05-10T10:22:37Z</dcterms:created>
  <dcterms:modified xsi:type="dcterms:W3CDTF">2024-05-10T10:28:25Z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1046-12.2.0.16731</vt:lpwstr>
  </property>
  <property fmtid="{D5CDD505-2E9C-101B-9397-08002B2CF9AE}" pid="3" name="ICV">
    <vt:lpwstr>AFFE1697BD6840CBAC9971F168B4ADE3_11</vt:lpwstr>
  </property>
</Properties>
</file>