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aaec7de3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aaec7de3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aaec7de3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aaec7de3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aaec7de3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aaec7de3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aaec7de3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aaec7de3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aaec7de32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aaec7de32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aaec7de3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4aaec7de3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aaec7de32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4aaec7de32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3800"/>
              <a:t>Reshoes</a:t>
            </a:r>
            <a:endParaRPr sz="3800"/>
          </a:p>
          <a:p>
            <a:pPr indent="0" lvl="0" marL="0" rtl="0" algn="l">
              <a:spcBef>
                <a:spcPts val="0"/>
              </a:spcBef>
              <a:spcAft>
                <a:spcPts val="0"/>
              </a:spcAft>
              <a:buNone/>
            </a:pPr>
            <a:r>
              <a:rPr lang="fr" sz="3800"/>
              <a:t>Web E-commerce</a:t>
            </a:r>
            <a:endParaRPr sz="3800"/>
          </a:p>
        </p:txBody>
      </p:sp>
      <p:sp>
        <p:nvSpPr>
          <p:cNvPr id="87" name="Google Shape;87;p13"/>
          <p:cNvSpPr txBox="1"/>
          <p:nvPr>
            <p:ph idx="1" type="subTitle"/>
          </p:nvPr>
        </p:nvSpPr>
        <p:spPr>
          <a:xfrm>
            <a:off x="729450" y="2987150"/>
            <a:ext cx="4425900" cy="311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fr"/>
              <a:t>Bastien Schneider, Louis Saulnier, Joao Araribá</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Sommaire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fr"/>
              <a:t>Introduction</a:t>
            </a:r>
            <a:endParaRPr/>
          </a:p>
          <a:p>
            <a:pPr indent="-311150" lvl="0" marL="457200" rtl="0" algn="l">
              <a:spcBef>
                <a:spcPts val="0"/>
              </a:spcBef>
              <a:spcAft>
                <a:spcPts val="0"/>
              </a:spcAft>
              <a:buSzPts val="1300"/>
              <a:buChar char="●"/>
            </a:pPr>
            <a:r>
              <a:rPr lang="fr"/>
              <a:t>Review</a:t>
            </a:r>
            <a:endParaRPr/>
          </a:p>
          <a:p>
            <a:pPr indent="-311150" lvl="0" marL="457200" rtl="0" algn="l">
              <a:spcBef>
                <a:spcPts val="0"/>
              </a:spcBef>
              <a:spcAft>
                <a:spcPts val="0"/>
              </a:spcAft>
              <a:buSzPts val="1300"/>
              <a:buChar char="●"/>
            </a:pPr>
            <a:r>
              <a:rPr lang="fr"/>
              <a:t>Rétrospective</a:t>
            </a:r>
            <a:endParaRPr/>
          </a:p>
          <a:p>
            <a:pPr indent="-311150" lvl="0" marL="457200" rtl="0" algn="l">
              <a:spcBef>
                <a:spcPts val="0"/>
              </a:spcBef>
              <a:spcAft>
                <a:spcPts val="0"/>
              </a:spcAft>
              <a:buSzPts val="1300"/>
              <a:buChar char="●"/>
            </a:pPr>
            <a:r>
              <a:rPr lang="fr"/>
              <a:t>Améliorations</a:t>
            </a:r>
            <a:endParaRPr/>
          </a:p>
          <a:p>
            <a:pPr indent="-311150" lvl="0" marL="457200" rtl="0" algn="l">
              <a:spcBef>
                <a:spcPts val="0"/>
              </a:spcBef>
              <a:spcAft>
                <a:spcPts val="0"/>
              </a:spcAft>
              <a:buSzPts val="1300"/>
              <a:buChar char="●"/>
            </a:pPr>
            <a:r>
              <a:rPr lang="fr"/>
              <a:t>Utilisation SCRUM et GIT dans le projet</a:t>
            </a:r>
            <a:endParaRPr/>
          </a:p>
          <a:p>
            <a:pPr indent="-311150" lvl="0" marL="457200" rtl="0" algn="l">
              <a:spcBef>
                <a:spcPts val="0"/>
              </a:spcBef>
              <a:spcAft>
                <a:spcPts val="0"/>
              </a:spcAft>
              <a:buSzPts val="1300"/>
              <a:buChar char="●"/>
            </a:pPr>
            <a:r>
              <a:rPr lang="fr"/>
              <a:t>Demo</a:t>
            </a:r>
            <a:endParaRPr/>
          </a:p>
          <a:p>
            <a:pPr indent="-311150" lvl="0" marL="457200" rtl="0" algn="l">
              <a:spcBef>
                <a:spcPts val="0"/>
              </a:spcBef>
              <a:spcAft>
                <a:spcPts val="0"/>
              </a:spcAft>
              <a:buSzPts val="1300"/>
              <a:buChar char="●"/>
            </a:pPr>
            <a:r>
              <a:rPr lang="f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Introduction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600"/>
              <a:t>Dans ce projet, </a:t>
            </a:r>
            <a:r>
              <a:rPr lang="fr" sz="1600"/>
              <a:t>nous avons créé un site de vente de chaussures en ligne. Ce dernier contient une page d’accueil, une page par marque de chaussure et une page qui présente chaque chaussure individuellement. Nous avons aussi la possibilité de nous enregistrer et de faire un login.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Review</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Pour réaliser ce projet nous avons utilisé de l’HTML, du CSS et du JS </a:t>
            </a:r>
            <a:r>
              <a:rPr lang="fr"/>
              <a:t>à partir</a:t>
            </a:r>
            <a:r>
              <a:rPr lang="fr"/>
              <a:t> de Visual Studio Code et pour le côté serveur Node.js, Express.js et MongoDB.</a:t>
            </a:r>
            <a:endParaRPr/>
          </a:p>
          <a:p>
            <a:pPr indent="0" lvl="0" marL="0" rtl="0" algn="l">
              <a:spcBef>
                <a:spcPts val="1200"/>
              </a:spcBef>
              <a:spcAft>
                <a:spcPts val="1200"/>
              </a:spcAft>
              <a:buNone/>
            </a:pPr>
            <a:r>
              <a:rPr lang="fr"/>
              <a:t>Quelques problèmes au niveau de la base de données nous ont un peu retardés mais nous avons su tous les gérer.</a:t>
            </a:r>
            <a:endParaRPr/>
          </a:p>
        </p:txBody>
      </p:sp>
      <p:pic>
        <p:nvPicPr>
          <p:cNvPr id="106" name="Google Shape;106;p16"/>
          <p:cNvPicPr preferRelativeResize="0"/>
          <p:nvPr/>
        </p:nvPicPr>
        <p:blipFill>
          <a:blip r:embed="rId3">
            <a:alphaModFix/>
          </a:blip>
          <a:stretch>
            <a:fillRect/>
          </a:stretch>
        </p:blipFill>
        <p:spPr>
          <a:xfrm>
            <a:off x="307950" y="3892150"/>
            <a:ext cx="777701" cy="777701"/>
          </a:xfrm>
          <a:prstGeom prst="rect">
            <a:avLst/>
          </a:prstGeom>
          <a:noFill/>
          <a:ln>
            <a:noFill/>
          </a:ln>
        </p:spPr>
      </p:pic>
      <p:pic>
        <p:nvPicPr>
          <p:cNvPr id="107" name="Google Shape;107;p16"/>
          <p:cNvPicPr preferRelativeResize="0"/>
          <p:nvPr/>
        </p:nvPicPr>
        <p:blipFill>
          <a:blip r:embed="rId4">
            <a:alphaModFix/>
          </a:blip>
          <a:stretch>
            <a:fillRect/>
          </a:stretch>
        </p:blipFill>
        <p:spPr>
          <a:xfrm>
            <a:off x="565925" y="3437225"/>
            <a:ext cx="1375396" cy="777701"/>
          </a:xfrm>
          <a:prstGeom prst="rect">
            <a:avLst/>
          </a:prstGeom>
          <a:noFill/>
          <a:ln>
            <a:noFill/>
          </a:ln>
        </p:spPr>
      </p:pic>
      <p:pic>
        <p:nvPicPr>
          <p:cNvPr id="108" name="Google Shape;108;p16"/>
          <p:cNvPicPr preferRelativeResize="0"/>
          <p:nvPr/>
        </p:nvPicPr>
        <p:blipFill>
          <a:blip r:embed="rId5">
            <a:alphaModFix/>
          </a:blip>
          <a:stretch>
            <a:fillRect/>
          </a:stretch>
        </p:blipFill>
        <p:spPr>
          <a:xfrm>
            <a:off x="1541100" y="3892150"/>
            <a:ext cx="551364" cy="777702"/>
          </a:xfrm>
          <a:prstGeom prst="rect">
            <a:avLst/>
          </a:prstGeom>
          <a:noFill/>
          <a:ln>
            <a:noFill/>
          </a:ln>
        </p:spPr>
      </p:pic>
      <p:pic>
        <p:nvPicPr>
          <p:cNvPr id="109" name="Google Shape;109;p16"/>
          <p:cNvPicPr preferRelativeResize="0"/>
          <p:nvPr/>
        </p:nvPicPr>
        <p:blipFill>
          <a:blip r:embed="rId6">
            <a:alphaModFix/>
          </a:blip>
          <a:stretch>
            <a:fillRect/>
          </a:stretch>
        </p:blipFill>
        <p:spPr>
          <a:xfrm>
            <a:off x="3813125" y="3516300"/>
            <a:ext cx="1219200" cy="1219200"/>
          </a:xfrm>
          <a:prstGeom prst="rect">
            <a:avLst/>
          </a:prstGeom>
          <a:noFill/>
          <a:ln>
            <a:noFill/>
          </a:ln>
        </p:spPr>
      </p:pic>
      <p:pic>
        <p:nvPicPr>
          <p:cNvPr id="110" name="Google Shape;110;p16"/>
          <p:cNvPicPr preferRelativeResize="0"/>
          <p:nvPr/>
        </p:nvPicPr>
        <p:blipFill>
          <a:blip r:embed="rId7">
            <a:alphaModFix/>
          </a:blip>
          <a:stretch>
            <a:fillRect/>
          </a:stretch>
        </p:blipFill>
        <p:spPr>
          <a:xfrm>
            <a:off x="6752975" y="3516300"/>
            <a:ext cx="1219200" cy="121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Rétrospective</a:t>
            </a:r>
            <a:endParaRPr/>
          </a:p>
        </p:txBody>
      </p:sp>
      <p:sp>
        <p:nvSpPr>
          <p:cNvPr id="116" name="Google Shape;116;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Le projet s’est assez bien déroulé, nous avons été assez </a:t>
            </a:r>
            <a:r>
              <a:rPr lang="fr"/>
              <a:t>rapides</a:t>
            </a:r>
            <a:r>
              <a:rPr lang="fr"/>
              <a:t> sur l’ensemble du projet et nous n’avons pas perdu de temps même en ayant des membres </a:t>
            </a:r>
            <a:r>
              <a:rPr lang="fr"/>
              <a:t>absents.</a:t>
            </a:r>
            <a:endParaRPr/>
          </a:p>
          <a:p>
            <a:pPr indent="0" lvl="0" marL="0" rtl="0" algn="l">
              <a:spcBef>
                <a:spcPts val="1200"/>
              </a:spcBef>
              <a:spcAft>
                <a:spcPts val="0"/>
              </a:spcAft>
              <a:buNone/>
            </a:pPr>
            <a:r>
              <a:rPr lang="fr"/>
              <a:t>Nous avons eu quelques problèmes avec Merge et aussi en js.</a:t>
            </a:r>
            <a:endParaRPr/>
          </a:p>
          <a:p>
            <a:pPr indent="0" lvl="0" marL="0" rtl="0" algn="l">
              <a:spcBef>
                <a:spcPts val="1200"/>
              </a:spcBef>
              <a:spcAft>
                <a:spcPts val="1200"/>
              </a:spcAft>
              <a:buNone/>
            </a:pPr>
            <a:r>
              <a:rPr lang="fr"/>
              <a:t>Mis à part les distractions au début des cours, nous n’avons pas eu de problèmes </a:t>
            </a:r>
            <a:r>
              <a:rPr lang="fr"/>
              <a:t>interpersonnels ou autres.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Améliorations</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Nous aurions pu nous appliquer beaucoup plus au niveau visuel, mais comme cette partie est moins importante comparée au côté serveur et à la base de données.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Utilisation de SCRUM et de GIT</a:t>
            </a:r>
            <a:endParaRPr/>
          </a:p>
        </p:txBody>
      </p:sp>
      <p:sp>
        <p:nvSpPr>
          <p:cNvPr id="128" name="Google Shape;128;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Nous avons utilisé Trello pour mettre en place le système de gestion de projet SCRUM, cela nous a permis de mieux visualiser l’avancement du projet. GIT et GitHub nous ont été </a:t>
            </a:r>
            <a:r>
              <a:rPr lang="fr"/>
              <a:t>très</a:t>
            </a:r>
            <a:r>
              <a:rPr lang="fr"/>
              <a:t> </a:t>
            </a:r>
            <a:r>
              <a:rPr lang="fr"/>
              <a:t>utiles</a:t>
            </a:r>
            <a:r>
              <a:rPr lang="fr"/>
              <a:t> pour sauvegarder et maintenir les versions de notre projet à jour.</a:t>
            </a:r>
            <a:endParaRPr/>
          </a:p>
        </p:txBody>
      </p:sp>
      <p:pic>
        <p:nvPicPr>
          <p:cNvPr id="129" name="Google Shape;129;p19"/>
          <p:cNvPicPr preferRelativeResize="0"/>
          <p:nvPr/>
        </p:nvPicPr>
        <p:blipFill>
          <a:blip r:embed="rId3">
            <a:alphaModFix/>
          </a:blip>
          <a:stretch>
            <a:fillRect/>
          </a:stretch>
        </p:blipFill>
        <p:spPr>
          <a:xfrm>
            <a:off x="1265575" y="3441650"/>
            <a:ext cx="2037402" cy="581976"/>
          </a:xfrm>
          <a:prstGeom prst="rect">
            <a:avLst/>
          </a:prstGeom>
          <a:noFill/>
          <a:ln>
            <a:noFill/>
          </a:ln>
        </p:spPr>
      </p:pic>
      <p:pic>
        <p:nvPicPr>
          <p:cNvPr id="130" name="Google Shape;130;p19"/>
          <p:cNvPicPr preferRelativeResize="0"/>
          <p:nvPr/>
        </p:nvPicPr>
        <p:blipFill>
          <a:blip r:embed="rId4">
            <a:alphaModFix/>
          </a:blip>
          <a:stretch>
            <a:fillRect/>
          </a:stretch>
        </p:blipFill>
        <p:spPr>
          <a:xfrm>
            <a:off x="5305150" y="3125300"/>
            <a:ext cx="2159427" cy="121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Conclusion</a:t>
            </a:r>
            <a:endParaRPr/>
          </a:p>
        </p:txBody>
      </p:sp>
      <p:sp>
        <p:nvSpPr>
          <p:cNvPr id="136" name="Google Shape;136;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600"/>
              <a:t>Ce projet nous a appris beaucoup de choses, comme l’architecture </a:t>
            </a:r>
            <a:r>
              <a:rPr lang="fr" sz="1600"/>
              <a:t>MVC, la connexion</a:t>
            </a:r>
            <a:r>
              <a:rPr lang="fr" sz="1600"/>
              <a:t> à une base de données via Node.js gestion de array, </a:t>
            </a:r>
            <a:r>
              <a:rPr lang="fr" sz="1600"/>
              <a:t>Programmation</a:t>
            </a:r>
            <a:r>
              <a:rPr lang="fr" sz="1600"/>
              <a:t> Orienté </a:t>
            </a:r>
            <a:r>
              <a:rPr lang="fr" sz="1600"/>
              <a:t>Objet</a:t>
            </a:r>
            <a:r>
              <a:rPr lang="fr" sz="1600"/>
              <a:t> </a:t>
            </a:r>
            <a:r>
              <a:rPr lang="fr" sz="1600"/>
              <a:t>et la manipulation</a:t>
            </a:r>
            <a:r>
              <a:rPr lang="fr" sz="1600"/>
              <a:t> de string</a:t>
            </a:r>
            <a:r>
              <a:rPr lang="fr" sz="1600"/>
              <a:t>.</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