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EE77-01C4-4155-B690-609E6B32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32472-CE5F-4190-824D-D96251AF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64C5F-35A2-416F-BA02-713BD096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97ED4-4882-41E5-964E-E310285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1100-19C7-4E37-B136-A751E1F6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3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DA9C-126C-4C01-8678-61204A6A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A4605-0B63-495C-841A-D072DD03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469C5-9AB1-4DDE-846A-129D1381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AF404-BD45-4418-A8E6-4CFA638A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B477A-2276-4410-88E3-220AB95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3E5A36-200F-47DE-BDF6-8F3BDFCF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3F8B0D-9EFB-44B8-83ED-CF5A4367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DC509-8E49-4CA5-B1D7-91154F00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1A139-8541-40DF-B6B3-1267D8FC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28181-6C90-4512-B7BB-746005F5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05E7-9042-471A-9F76-310A375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FF4B9-A01A-4F0B-9DD9-4BEB0B85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E900B-92D2-4FBE-9CDD-AF0A712F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EFE86-1FFF-4701-B7AF-B7BE64CB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90815-8EC9-4C3B-9381-B77D69A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3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6495-498D-4C20-966F-8BA731DE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A6929-448E-4F71-916C-6C4CAA3D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BDC3E2-A4D8-4D39-9751-3268BD58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E2E79-B41F-4551-90A6-D113C65C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D3B62-ADC6-4C47-A667-E36224BA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211D-3C30-4740-BE59-6319CA25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538A1-9F1C-4A6A-91C6-609099C7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8688E1-7E8B-4285-8D21-946F80C8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9A6AA-7594-48D0-811E-E2617F25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318597-52FE-4D0F-8F12-B78DEFB7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CC6C25-34EB-4CBD-AA70-F7433540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7D1D5-7E3A-44DC-96EC-9DA87DB5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9AB0A-F7A1-484F-BDD8-22FD0705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6D25F9-B35A-41EB-8FF6-1DE20BF9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2B3480-B838-40FE-BD7C-DF1DA0FA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3D269E-7900-48CE-B151-2E27BF5A5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950EF6-51E3-47BA-BF37-147A5DE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5F403A-B65B-4829-86D1-A830677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B55882-82D6-4915-935E-D1C77EF9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24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D37E2-4DD4-45D8-8C22-7C43BC82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FF7BF4-8808-422B-B20D-3F414F92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F06B33-E0B0-49A7-974E-DF56F006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16C9FD-ECF1-4A99-8625-D7BCDF97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7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148BE5-F9E4-4C94-B254-11D4F0D7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E65EEB-1D5C-47EE-BE3E-790CAE0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916CE1-3E7D-40C0-81E4-CA085BA5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F83A-4576-4FDB-A6EC-C8612F0B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98E12-52DA-4191-93A4-738FFFBB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20CE25-4BE6-4493-B3F2-63CF40AEE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2FDEA-5F5F-44E9-A8FB-AC0D608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272A9-5540-4883-ACB7-7AD29CE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C24B0C-E371-48E2-BE37-3740119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7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D3C7C-08B9-4312-8CF9-ABBBF216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399CA5-2A18-4243-B041-C65E9516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63522-8C48-4853-8AE1-8C00B573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E99F45-ECF3-4F73-9170-CAA87FC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D4FD55-D7CA-4C14-B417-762872D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B63FD5-15E4-4B63-8361-A4FE507A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053467-3FAE-4F3F-A427-DF69896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E25B3-3E39-4B27-9A73-E0909450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0BFE9-2B82-4CF2-95C8-48A5039F9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BD8D-E91B-443A-BA7F-AB77B5059701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A00D7E-4E7E-48EB-A60E-1B5F6FE1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B674B-D6FB-4047-85A1-3ED12322B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C003-2978-4BF1-8B1F-DBD0B5AB5B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10512-8A32-4534-A59C-841C87C7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1747B-07C9-4593-AAF3-9A32C11CF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Gotas caindo em água, formando uma onda.">
            <a:extLst>
              <a:ext uri="{FF2B5EF4-FFF2-40B4-BE49-F238E27FC236}">
                <a16:creationId xmlns:a16="http://schemas.microsoft.com/office/drawing/2014/main" id="{0E353696-5D13-4653-BDD7-A4C3F37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1" y="1475394"/>
            <a:ext cx="10265789" cy="315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92042A-832E-483B-84AC-46DB2C748176}"/>
              </a:ext>
            </a:extLst>
          </p:cNvPr>
          <p:cNvSpPr txBox="1"/>
          <p:nvPr/>
        </p:nvSpPr>
        <p:spPr>
          <a:xfrm>
            <a:off x="2956875" y="2156513"/>
            <a:ext cx="9389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1" dirty="0">
                <a:solidFill>
                  <a:schemeClr val="accent1"/>
                </a:solidFill>
                <a:highlight>
                  <a:srgbClr val="000000"/>
                </a:highlight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ONDULATÓRIA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9D04E3-2C6B-4F7F-BD3B-87FB324A228E}"/>
              </a:ext>
            </a:extLst>
          </p:cNvPr>
          <p:cNvSpPr txBox="1"/>
          <p:nvPr/>
        </p:nvSpPr>
        <p:spPr>
          <a:xfrm>
            <a:off x="5090475" y="3248353"/>
            <a:ext cx="279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accent1"/>
                </a:solidFill>
                <a:highlight>
                  <a:srgbClr val="C0C0C0"/>
                </a:highlight>
                <a:latin typeface="Adobe Hebrew" panose="02040503050201020203" pitchFamily="18" charset="-79"/>
                <a:cs typeface="Adobe Hebrew" panose="02040503050201020203" pitchFamily="18" charset="-79"/>
              </a:rPr>
              <a:t>Equipe 1</a:t>
            </a:r>
          </a:p>
        </p:txBody>
      </p:sp>
    </p:spTree>
    <p:extLst>
      <p:ext uri="{BB962C8B-B14F-4D97-AF65-F5344CB8AC3E}">
        <p14:creationId xmlns:p14="http://schemas.microsoft.com/office/powerpoint/2010/main" val="238810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F97E47C51E343AF773F1049776F76" ma:contentTypeVersion="5" ma:contentTypeDescription="Create a new document." ma:contentTypeScope="" ma:versionID="fb7937c49500feb2367d80b6e436f875">
  <xsd:schema xmlns:xsd="http://www.w3.org/2001/XMLSchema" xmlns:xs="http://www.w3.org/2001/XMLSchema" xmlns:p="http://schemas.microsoft.com/office/2006/metadata/properties" xmlns:ns3="d39ee163-50ae-4a2c-bc37-3370ad9828bc" xmlns:ns4="013b3f5a-a82e-422c-ad6c-34723afd2591" targetNamespace="http://schemas.microsoft.com/office/2006/metadata/properties" ma:root="true" ma:fieldsID="c8825b34574c7e2f586c0c221e4fd9f5" ns3:_="" ns4:_="">
    <xsd:import namespace="d39ee163-50ae-4a2c-bc37-3370ad9828bc"/>
    <xsd:import namespace="013b3f5a-a82e-422c-ad6c-34723afd25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ee163-50ae-4a2c-bc37-3370ad982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3b3f5a-a82e-422c-ad6c-34723afd2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5875E-EECF-4B29-964D-690C043C7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9ee163-50ae-4a2c-bc37-3370ad9828bc"/>
    <ds:schemaRef ds:uri="013b3f5a-a82e-422c-ad6c-34723afd2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20217D-A6BA-4382-9BC6-9BA162DA36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A7235-AE65-4C98-87CB-35828337FB59}">
  <ds:schemaRefs>
    <ds:schemaRef ds:uri="http://schemas.openxmlformats.org/package/2006/metadata/core-properties"/>
    <ds:schemaRef ds:uri="http://purl.org/dc/elements/1.1/"/>
    <ds:schemaRef ds:uri="013b3f5a-a82e-422c-ad6c-34723afd2591"/>
    <ds:schemaRef ds:uri="http://schemas.microsoft.com/office/2006/metadata/properties"/>
    <ds:schemaRef ds:uri="http://purl.org/dc/terms/"/>
    <ds:schemaRef ds:uri="d39ee163-50ae-4a2c-bc37-3370ad9828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Adobe Heiti Std R</vt:lpstr>
      <vt:lpstr>Adobe Hebrew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Pedro</dc:creator>
  <cp:lastModifiedBy>Julia Pedro</cp:lastModifiedBy>
  <cp:revision>4</cp:revision>
  <dcterms:created xsi:type="dcterms:W3CDTF">2022-11-11T11:25:31Z</dcterms:created>
  <dcterms:modified xsi:type="dcterms:W3CDTF">2022-11-11T12:05:35Z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0x010100AF9F97E47C51E343AF773F1049776F76</vt:lpwstr>
  </property>
</Properties>
</file>