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5123d524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5123d524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5123d524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5123d524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5123d524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5123d524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5123d524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5123d52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Autovenor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pt-BR"/>
              <a:t>O seu guia de viagens personalizado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4260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A Necessidade de um Guia de Viagens Eficiente</a:t>
            </a:r>
            <a:endParaRPr sz="278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15450"/>
            <a:ext cx="42603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Turistas enfrentam dificuldades para encontrar informações relevantes sobre locais.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Falta de personalização nas recomendações de estabelecimentos e atrações.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Necessidade de otimizar o planejamento de viagens, especialmente em destinos desconhecidos.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/>
              <a:t>Objetivo</a:t>
            </a:r>
            <a:endParaRPr sz="275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23050"/>
            <a:ext cx="4260300" cy="29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Criar um guia de viagens online que sugere estabelecimentos e pontos turísticos com base na localização do usuário.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Facilitar a descoberta de experiências locais autênticas.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Proporcionar um planejamento de viagem mais eficiente e agradável.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4260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50"/>
              <a:t>Tecnologias a Serem Utilizadas</a:t>
            </a:r>
            <a:endParaRPr sz="275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615450"/>
            <a:ext cx="54186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Plataforma: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 PHP ou Python, HTML, CSS, JavaScript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Banco de Dados: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 MySQL ou MongoDB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APIs: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 Google Maps API para integração de mapas.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Geolocalização: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 Para detectar automaticamente a localização do usuário.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Ferramentas de SEO: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 Para otimização de busca e visibilidade.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4869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75"/>
              <a:t>Escopo</a:t>
            </a:r>
            <a:endParaRPr sz="277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75"/>
              <a:t>Lista de Funcionalidades </a:t>
            </a:r>
            <a:endParaRPr sz="2775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615450"/>
            <a:ext cx="56013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Busca de Destinos: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Campo de busca com geolocalização.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Sugestões Personalizadas: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Listagem de estabelecimentos e pontos turísticos com base na localização.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Avaliações de Usuários: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Sistema de feedback para que usuários deixem suas opiniões.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Mapas Interativos: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Navegação dos pontos turísticos diretamente no mapa.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Blog de Viagens: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Dicas, roteiros e histórias de viajantes.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