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  <p:sldMasterId id="2147483853" r:id="rId2"/>
  </p:sldMasterIdLst>
  <p:notesMasterIdLst>
    <p:notesMasterId r:id="rId4"/>
  </p:notesMasterIdLst>
  <p:sldIdLst>
    <p:sldId id="256" r:id="rId3"/>
  </p:sldIdLst>
  <p:sldSz cx="28800425" cy="43200638"/>
  <p:notesSz cx="6858000" cy="9144000"/>
  <p:defaultTextStyle>
    <a:defPPr>
      <a:defRPr lang="pt-BR"/>
    </a:defPPr>
    <a:lvl1pPr marL="0" algn="l" defTabSz="4605609" rtl="0" eaLnBrk="1" latinLnBrk="0" hangingPunct="1">
      <a:defRPr sz="9065" kern="1200">
        <a:solidFill>
          <a:schemeClr val="tx1"/>
        </a:solidFill>
        <a:latin typeface="+mn-lt"/>
        <a:ea typeface="+mn-ea"/>
        <a:cs typeface="+mn-cs"/>
      </a:defRPr>
    </a:lvl1pPr>
    <a:lvl2pPr marL="2302807" algn="l" defTabSz="4605609" rtl="0" eaLnBrk="1" latinLnBrk="0" hangingPunct="1">
      <a:defRPr sz="9065" kern="1200">
        <a:solidFill>
          <a:schemeClr val="tx1"/>
        </a:solidFill>
        <a:latin typeface="+mn-lt"/>
        <a:ea typeface="+mn-ea"/>
        <a:cs typeface="+mn-cs"/>
      </a:defRPr>
    </a:lvl2pPr>
    <a:lvl3pPr marL="4605609" algn="l" defTabSz="4605609" rtl="0" eaLnBrk="1" latinLnBrk="0" hangingPunct="1">
      <a:defRPr sz="9065" kern="1200">
        <a:solidFill>
          <a:schemeClr val="tx1"/>
        </a:solidFill>
        <a:latin typeface="+mn-lt"/>
        <a:ea typeface="+mn-ea"/>
        <a:cs typeface="+mn-cs"/>
      </a:defRPr>
    </a:lvl3pPr>
    <a:lvl4pPr marL="6908405" algn="l" defTabSz="4605609" rtl="0" eaLnBrk="1" latinLnBrk="0" hangingPunct="1">
      <a:defRPr sz="9065" kern="1200">
        <a:solidFill>
          <a:schemeClr val="tx1"/>
        </a:solidFill>
        <a:latin typeface="+mn-lt"/>
        <a:ea typeface="+mn-ea"/>
        <a:cs typeface="+mn-cs"/>
      </a:defRPr>
    </a:lvl4pPr>
    <a:lvl5pPr marL="9211212" algn="l" defTabSz="4605609" rtl="0" eaLnBrk="1" latinLnBrk="0" hangingPunct="1">
      <a:defRPr sz="9065" kern="1200">
        <a:solidFill>
          <a:schemeClr val="tx1"/>
        </a:solidFill>
        <a:latin typeface="+mn-lt"/>
        <a:ea typeface="+mn-ea"/>
        <a:cs typeface="+mn-cs"/>
      </a:defRPr>
    </a:lvl5pPr>
    <a:lvl6pPr marL="11514019" algn="l" defTabSz="4605609" rtl="0" eaLnBrk="1" latinLnBrk="0" hangingPunct="1">
      <a:defRPr sz="9065" kern="1200">
        <a:solidFill>
          <a:schemeClr val="tx1"/>
        </a:solidFill>
        <a:latin typeface="+mn-lt"/>
        <a:ea typeface="+mn-ea"/>
        <a:cs typeface="+mn-cs"/>
      </a:defRPr>
    </a:lvl6pPr>
    <a:lvl7pPr marL="13816816" algn="l" defTabSz="4605609" rtl="0" eaLnBrk="1" latinLnBrk="0" hangingPunct="1">
      <a:defRPr sz="9065" kern="1200">
        <a:solidFill>
          <a:schemeClr val="tx1"/>
        </a:solidFill>
        <a:latin typeface="+mn-lt"/>
        <a:ea typeface="+mn-ea"/>
        <a:cs typeface="+mn-cs"/>
      </a:defRPr>
    </a:lvl7pPr>
    <a:lvl8pPr marL="16119618" algn="l" defTabSz="4605609" rtl="0" eaLnBrk="1" latinLnBrk="0" hangingPunct="1">
      <a:defRPr sz="9065" kern="1200">
        <a:solidFill>
          <a:schemeClr val="tx1"/>
        </a:solidFill>
        <a:latin typeface="+mn-lt"/>
        <a:ea typeface="+mn-ea"/>
        <a:cs typeface="+mn-cs"/>
      </a:defRPr>
    </a:lvl8pPr>
    <a:lvl9pPr marL="18422424" algn="l" defTabSz="4605609" rtl="0" eaLnBrk="1" latinLnBrk="0" hangingPunct="1">
      <a:defRPr sz="90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7" userDrawn="1">
          <p15:clr>
            <a:srgbClr val="A4A3A4"/>
          </p15:clr>
        </p15:guide>
        <p15:guide id="2" pos="90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Morales" initials="RM" lastIdx="1" clrIdx="0">
    <p:extLst>
      <p:ext uri="{19B8F6BF-5375-455C-9EA6-DF929625EA0E}">
        <p15:presenceInfo xmlns:p15="http://schemas.microsoft.com/office/powerpoint/2012/main" userId="37a550f0fc7feb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93567" autoAdjust="0"/>
  </p:normalViewPr>
  <p:slideViewPr>
    <p:cSldViewPr snapToGrid="0" showGuides="1">
      <p:cViewPr>
        <p:scale>
          <a:sx n="66" d="100"/>
          <a:sy n="66" d="100"/>
        </p:scale>
        <p:origin x="-1416" y="-13110"/>
      </p:cViewPr>
      <p:guideLst>
        <p:guide orient="horz" pos="13607"/>
        <p:guide pos="90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C8F52-531B-4BF5-B4F6-A5008F3FD13A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EBA81-B986-45A4-8EB7-8BAF72A9B7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059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00300" y="1143000"/>
            <a:ext cx="2057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EBA81-B986-45A4-8EB7-8BAF72A9B7B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666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96766" y="7072623"/>
            <a:ext cx="21606963" cy="15037725"/>
          </a:xfrm>
        </p:spPr>
        <p:txBody>
          <a:bodyPr anchor="b"/>
          <a:lstStyle>
            <a:lvl1pPr algn="ctr">
              <a:defRPr sz="23106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96766" y="22687838"/>
            <a:ext cx="21606963" cy="10432657"/>
          </a:xfrm>
        </p:spPr>
        <p:txBody>
          <a:bodyPr/>
          <a:lstStyle>
            <a:lvl1pPr marL="0" indent="0" algn="ctr">
              <a:buNone/>
              <a:defRPr sz="9243"/>
            </a:lvl1pPr>
            <a:lvl2pPr marL="1760595" indent="0" algn="ctr">
              <a:buNone/>
              <a:defRPr sz="7703"/>
            </a:lvl2pPr>
            <a:lvl3pPr marL="3521191" indent="0" algn="ctr">
              <a:buNone/>
              <a:defRPr sz="6933"/>
            </a:lvl3pPr>
            <a:lvl4pPr marL="5281786" indent="0" algn="ctr">
              <a:buNone/>
              <a:defRPr sz="6159"/>
            </a:lvl4pPr>
            <a:lvl5pPr marL="7042385" indent="0" algn="ctr">
              <a:buNone/>
              <a:defRPr sz="6159"/>
            </a:lvl5pPr>
            <a:lvl6pPr marL="8802979" indent="0" algn="ctr">
              <a:buNone/>
              <a:defRPr sz="6159"/>
            </a:lvl6pPr>
            <a:lvl7pPr marL="10563575" indent="0" algn="ctr">
              <a:buNone/>
              <a:defRPr sz="6159"/>
            </a:lvl7pPr>
            <a:lvl8pPr marL="12324170" indent="0" algn="ctr">
              <a:buNone/>
              <a:defRPr sz="6159"/>
            </a:lvl8pPr>
            <a:lvl9pPr marL="14084765" indent="0" algn="ctr">
              <a:buNone/>
              <a:defRPr sz="6159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7EC2-BA23-4601-AAB7-09007A80E44F}" type="datetimeFigureOut">
              <a:rPr lang="pt-BR" smtClean="0"/>
              <a:pPr/>
              <a:t>24/09/2023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7B40-AD37-41F6-8214-341BAFF2D0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9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7EC2-BA23-4601-AAB7-09007A80E44F}" type="datetimeFigureOut">
              <a:rPr lang="pt-BR" smtClean="0"/>
              <a:pPr/>
              <a:t>24/09/2023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7B40-AD37-41F6-8214-341BAFF2D0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29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0612356" y="2302546"/>
            <a:ext cx="6207681" cy="3660804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980439" y="2302546"/>
            <a:ext cx="17779348" cy="3660804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7EC2-BA23-4601-AAB7-09007A80E44F}" type="datetimeFigureOut">
              <a:rPr lang="pt-BR" smtClean="0"/>
              <a:pPr/>
              <a:t>24/09/2023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7B40-AD37-41F6-8214-341BAFF2D0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342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28800425" cy="4320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53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7070108"/>
            <a:ext cx="24480361" cy="15040222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22690338"/>
            <a:ext cx="21600319" cy="10430151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7EC2-BA23-4601-AAB7-09007A80E44F}" type="datetimeFigureOut">
              <a:rPr lang="pt-BR" smtClean="0"/>
              <a:pPr/>
              <a:t>24/09/2023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7B40-AD37-41F6-8214-341BAFF2D0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22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7EC2-BA23-4601-AAB7-09007A80E44F}" type="datetimeFigureOut">
              <a:rPr lang="pt-BR" smtClean="0"/>
              <a:pPr/>
              <a:t>24/09/2023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7B40-AD37-41F6-8214-341BAFF2D0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383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10770172"/>
            <a:ext cx="24840367" cy="17970262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28910440"/>
            <a:ext cx="24840367" cy="9450136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7EC2-BA23-4601-AAB7-09007A80E44F}" type="datetimeFigureOut">
              <a:rPr lang="pt-BR" smtClean="0"/>
              <a:pPr/>
              <a:t>24/09/2023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7B40-AD37-41F6-8214-341BAFF2D0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6167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11500170"/>
            <a:ext cx="12240181" cy="2741040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11500170"/>
            <a:ext cx="12240181" cy="2741040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7EC2-BA23-4601-AAB7-09007A80E44F}" type="datetimeFigureOut">
              <a:rPr lang="pt-BR" smtClean="0"/>
              <a:pPr/>
              <a:t>24/09/2023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7B40-AD37-41F6-8214-341BAFF2D0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634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300044"/>
            <a:ext cx="24840367" cy="835012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10590160"/>
            <a:ext cx="12183928" cy="5190073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5780233"/>
            <a:ext cx="12183928" cy="2321034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10590160"/>
            <a:ext cx="12243932" cy="5190073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5780233"/>
            <a:ext cx="12243932" cy="2321034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7EC2-BA23-4601-AAB7-09007A80E44F}" type="datetimeFigureOut">
              <a:rPr lang="pt-BR" smtClean="0"/>
              <a:pPr/>
              <a:t>24/09/2023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7B40-AD37-41F6-8214-341BAFF2D0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056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7EC2-BA23-4601-AAB7-09007A80E44F}" type="datetimeFigureOut">
              <a:rPr lang="pt-BR" smtClean="0"/>
              <a:pPr/>
              <a:t>24/09/2023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7B40-AD37-41F6-8214-341BAFF2D0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0785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7EC2-BA23-4601-AAB7-09007A80E44F}" type="datetimeFigureOut">
              <a:rPr lang="pt-BR" smtClean="0"/>
              <a:pPr/>
              <a:t>24/09/2023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7B40-AD37-41F6-8214-341BAFF2D0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94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7EC2-BA23-4601-AAB7-09007A80E44F}" type="datetimeFigureOut">
              <a:rPr lang="pt-BR" smtClean="0"/>
              <a:pPr/>
              <a:t>24/09/2023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7B40-AD37-41F6-8214-341BAFF2D0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3308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880042"/>
            <a:ext cx="9288887" cy="1008014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6220102"/>
            <a:ext cx="14580215" cy="30700453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2960191"/>
            <a:ext cx="9288887" cy="24010358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7EC2-BA23-4601-AAB7-09007A80E44F}" type="datetimeFigureOut">
              <a:rPr lang="pt-BR" smtClean="0"/>
              <a:pPr/>
              <a:t>24/09/2023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7B40-AD37-41F6-8214-341BAFF2D0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6187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880042"/>
            <a:ext cx="9288887" cy="1008014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6220102"/>
            <a:ext cx="14580215" cy="30700453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2960191"/>
            <a:ext cx="9288887" cy="24010358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7EC2-BA23-4601-AAB7-09007A80E44F}" type="datetimeFigureOut">
              <a:rPr lang="pt-BR" smtClean="0"/>
              <a:pPr/>
              <a:t>24/09/2023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7B40-AD37-41F6-8214-341BAFF2D0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35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7EC2-BA23-4601-AAB7-09007A80E44F}" type="datetimeFigureOut">
              <a:rPr lang="pt-BR" smtClean="0"/>
              <a:pPr/>
              <a:t>24/09/2023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7B40-AD37-41F6-8214-341BAFF2D0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69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2300034"/>
            <a:ext cx="6210092" cy="366105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2300034"/>
            <a:ext cx="18270270" cy="366105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7EC2-BA23-4601-AAB7-09007A80E44F}" type="datetimeFigureOut">
              <a:rPr lang="pt-BR" smtClean="0"/>
              <a:pPr/>
              <a:t>24/09/2023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7B40-AD37-41F6-8214-341BAFF2D0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65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62689" y="10770160"/>
            <a:ext cx="24839581" cy="17970265"/>
          </a:xfrm>
        </p:spPr>
        <p:txBody>
          <a:bodyPr anchor="b"/>
          <a:lstStyle>
            <a:lvl1pPr>
              <a:defRPr sz="23106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962689" y="28912932"/>
            <a:ext cx="24839581" cy="9450139"/>
          </a:xfrm>
        </p:spPr>
        <p:txBody>
          <a:bodyPr/>
          <a:lstStyle>
            <a:lvl1pPr marL="0" indent="0">
              <a:buNone/>
              <a:defRPr sz="9243">
                <a:solidFill>
                  <a:schemeClr val="tx1">
                    <a:tint val="75000"/>
                  </a:schemeClr>
                </a:solidFill>
              </a:defRPr>
            </a:lvl1pPr>
            <a:lvl2pPr marL="1760595" indent="0">
              <a:buNone/>
              <a:defRPr sz="7703">
                <a:solidFill>
                  <a:schemeClr val="tx1">
                    <a:tint val="75000"/>
                  </a:schemeClr>
                </a:solidFill>
              </a:defRPr>
            </a:lvl2pPr>
            <a:lvl3pPr marL="3521191" indent="0">
              <a:buNone/>
              <a:defRPr sz="6933">
                <a:solidFill>
                  <a:schemeClr val="tx1">
                    <a:tint val="75000"/>
                  </a:schemeClr>
                </a:solidFill>
              </a:defRPr>
            </a:lvl3pPr>
            <a:lvl4pPr marL="5281786" indent="0">
              <a:buNone/>
              <a:defRPr sz="6159">
                <a:solidFill>
                  <a:schemeClr val="tx1">
                    <a:tint val="75000"/>
                  </a:schemeClr>
                </a:solidFill>
              </a:defRPr>
            </a:lvl4pPr>
            <a:lvl5pPr marL="7042385" indent="0">
              <a:buNone/>
              <a:defRPr sz="6159">
                <a:solidFill>
                  <a:schemeClr val="tx1">
                    <a:tint val="75000"/>
                  </a:schemeClr>
                </a:solidFill>
              </a:defRPr>
            </a:lvl5pPr>
            <a:lvl6pPr marL="8802979" indent="0">
              <a:buNone/>
              <a:defRPr sz="6159">
                <a:solidFill>
                  <a:schemeClr val="tx1">
                    <a:tint val="75000"/>
                  </a:schemeClr>
                </a:solidFill>
              </a:defRPr>
            </a:lvl6pPr>
            <a:lvl7pPr marL="10563575" indent="0">
              <a:buNone/>
              <a:defRPr sz="6159">
                <a:solidFill>
                  <a:schemeClr val="tx1">
                    <a:tint val="75000"/>
                  </a:schemeClr>
                </a:solidFill>
              </a:defRPr>
            </a:lvl7pPr>
            <a:lvl8pPr marL="12324170" indent="0">
              <a:buNone/>
              <a:defRPr sz="6159">
                <a:solidFill>
                  <a:schemeClr val="tx1">
                    <a:tint val="75000"/>
                  </a:schemeClr>
                </a:solidFill>
              </a:defRPr>
            </a:lvl8pPr>
            <a:lvl9pPr marL="14084765" indent="0">
              <a:buNone/>
              <a:defRPr sz="61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7EC2-BA23-4601-AAB7-09007A80E44F}" type="datetimeFigureOut">
              <a:rPr lang="pt-BR" smtClean="0"/>
              <a:pPr/>
              <a:t>24/09/2023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7B40-AD37-41F6-8214-341BAFF2D0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70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980459" y="11497672"/>
            <a:ext cx="11989056" cy="2741290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4822049" y="11497672"/>
            <a:ext cx="11997973" cy="2741290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7EC2-BA23-4601-AAB7-09007A80E44F}" type="datetimeFigureOut">
              <a:rPr lang="pt-BR" smtClean="0"/>
              <a:pPr/>
              <a:t>24/09/2023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7B40-AD37-41F6-8214-341BAFF2D0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90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980459" y="10590159"/>
            <a:ext cx="12184465" cy="5190077"/>
          </a:xfrm>
        </p:spPr>
        <p:txBody>
          <a:bodyPr anchor="b"/>
          <a:lstStyle>
            <a:lvl1pPr marL="0" indent="0">
              <a:buNone/>
              <a:defRPr sz="9243" b="1"/>
            </a:lvl1pPr>
            <a:lvl2pPr marL="1760595" indent="0">
              <a:buNone/>
              <a:defRPr sz="7703" b="1"/>
            </a:lvl2pPr>
            <a:lvl3pPr marL="3521191" indent="0">
              <a:buNone/>
              <a:defRPr sz="6933" b="1"/>
            </a:lvl3pPr>
            <a:lvl4pPr marL="5281786" indent="0">
              <a:buNone/>
              <a:defRPr sz="6159" b="1"/>
            </a:lvl4pPr>
            <a:lvl5pPr marL="7042385" indent="0">
              <a:buNone/>
              <a:defRPr sz="6159" b="1"/>
            </a:lvl5pPr>
            <a:lvl6pPr marL="8802979" indent="0">
              <a:buNone/>
              <a:defRPr sz="6159" b="1"/>
            </a:lvl6pPr>
            <a:lvl7pPr marL="10563575" indent="0">
              <a:buNone/>
              <a:defRPr sz="6159" b="1"/>
            </a:lvl7pPr>
            <a:lvl8pPr marL="12324170" indent="0">
              <a:buNone/>
              <a:defRPr sz="6159" b="1"/>
            </a:lvl8pPr>
            <a:lvl9pPr marL="14084765" indent="0">
              <a:buNone/>
              <a:defRPr sz="6159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980459" y="15780255"/>
            <a:ext cx="12184465" cy="2321284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4582262" y="10590159"/>
            <a:ext cx="12237727" cy="5190077"/>
          </a:xfrm>
        </p:spPr>
        <p:txBody>
          <a:bodyPr anchor="b"/>
          <a:lstStyle>
            <a:lvl1pPr marL="0" indent="0">
              <a:buNone/>
              <a:defRPr sz="9243" b="1"/>
            </a:lvl1pPr>
            <a:lvl2pPr marL="1760595" indent="0">
              <a:buNone/>
              <a:defRPr sz="7703" b="1"/>
            </a:lvl2pPr>
            <a:lvl3pPr marL="3521191" indent="0">
              <a:buNone/>
              <a:defRPr sz="6933" b="1"/>
            </a:lvl3pPr>
            <a:lvl4pPr marL="5281786" indent="0">
              <a:buNone/>
              <a:defRPr sz="6159" b="1"/>
            </a:lvl4pPr>
            <a:lvl5pPr marL="7042385" indent="0">
              <a:buNone/>
              <a:defRPr sz="6159" b="1"/>
            </a:lvl5pPr>
            <a:lvl6pPr marL="8802979" indent="0">
              <a:buNone/>
              <a:defRPr sz="6159" b="1"/>
            </a:lvl6pPr>
            <a:lvl7pPr marL="10563575" indent="0">
              <a:buNone/>
              <a:defRPr sz="6159" b="1"/>
            </a:lvl7pPr>
            <a:lvl8pPr marL="12324170" indent="0">
              <a:buNone/>
              <a:defRPr sz="6159" b="1"/>
            </a:lvl8pPr>
            <a:lvl9pPr marL="14084765" indent="0">
              <a:buNone/>
              <a:defRPr sz="6159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4582262" y="15780255"/>
            <a:ext cx="12237727" cy="2321284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7EC2-BA23-4601-AAB7-09007A80E44F}" type="datetimeFigureOut">
              <a:rPr lang="pt-BR" smtClean="0"/>
              <a:pPr/>
              <a:t>24/09/2023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7B40-AD37-41F6-8214-341BAFF2D0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04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7EC2-BA23-4601-AAB7-09007A80E44F}" type="datetimeFigureOut">
              <a:rPr lang="pt-BR" smtClean="0"/>
              <a:pPr/>
              <a:t>24/09/2023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7B40-AD37-41F6-8214-341BAFF2D0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81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7EC2-BA23-4601-AAB7-09007A80E44F}" type="datetimeFigureOut">
              <a:rPr lang="pt-BR" smtClean="0"/>
              <a:pPr/>
              <a:t>24/09/2023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7B40-AD37-41F6-8214-341BAFF2D0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30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0462" y="2880043"/>
            <a:ext cx="9289302" cy="10080149"/>
          </a:xfrm>
        </p:spPr>
        <p:txBody>
          <a:bodyPr anchor="b"/>
          <a:lstStyle>
            <a:lvl1pPr>
              <a:defRPr sz="12323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246638" y="6217610"/>
            <a:ext cx="14573382" cy="30705454"/>
          </a:xfrm>
        </p:spPr>
        <p:txBody>
          <a:bodyPr/>
          <a:lstStyle>
            <a:lvl1pPr>
              <a:defRPr sz="12323"/>
            </a:lvl1pPr>
            <a:lvl2pPr>
              <a:defRPr sz="10783"/>
            </a:lvl2pPr>
            <a:lvl3pPr>
              <a:defRPr sz="9243"/>
            </a:lvl3pPr>
            <a:lvl4pPr>
              <a:defRPr sz="7703"/>
            </a:lvl4pPr>
            <a:lvl5pPr>
              <a:defRPr sz="7703"/>
            </a:lvl5pPr>
            <a:lvl6pPr>
              <a:defRPr sz="7703"/>
            </a:lvl6pPr>
            <a:lvl7pPr>
              <a:defRPr sz="7703"/>
            </a:lvl7pPr>
            <a:lvl8pPr>
              <a:defRPr sz="7703"/>
            </a:lvl8pPr>
            <a:lvl9pPr>
              <a:defRPr sz="7703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80462" y="12960191"/>
            <a:ext cx="9289302" cy="24007857"/>
          </a:xfrm>
        </p:spPr>
        <p:txBody>
          <a:bodyPr/>
          <a:lstStyle>
            <a:lvl1pPr marL="0" indent="0">
              <a:buNone/>
              <a:defRPr sz="6159"/>
            </a:lvl1pPr>
            <a:lvl2pPr marL="1760595" indent="0">
              <a:buNone/>
              <a:defRPr sz="5389"/>
            </a:lvl2pPr>
            <a:lvl3pPr marL="3521191" indent="0">
              <a:buNone/>
              <a:defRPr sz="4620"/>
            </a:lvl3pPr>
            <a:lvl4pPr marL="5281786" indent="0">
              <a:buNone/>
              <a:defRPr sz="3850"/>
            </a:lvl4pPr>
            <a:lvl5pPr marL="7042385" indent="0">
              <a:buNone/>
              <a:defRPr sz="3850"/>
            </a:lvl5pPr>
            <a:lvl6pPr marL="8802979" indent="0">
              <a:buNone/>
              <a:defRPr sz="3850"/>
            </a:lvl6pPr>
            <a:lvl7pPr marL="10563575" indent="0">
              <a:buNone/>
              <a:defRPr sz="3850"/>
            </a:lvl7pPr>
            <a:lvl8pPr marL="12324170" indent="0">
              <a:buNone/>
              <a:defRPr sz="3850"/>
            </a:lvl8pPr>
            <a:lvl9pPr marL="14084765" indent="0">
              <a:buNone/>
              <a:defRPr sz="38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7EC2-BA23-4601-AAB7-09007A80E44F}" type="datetimeFigureOut">
              <a:rPr lang="pt-BR" smtClean="0"/>
              <a:pPr/>
              <a:t>24/09/2023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7B40-AD37-41F6-8214-341BAFF2D0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50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0462" y="2880043"/>
            <a:ext cx="9289302" cy="10080149"/>
          </a:xfrm>
        </p:spPr>
        <p:txBody>
          <a:bodyPr anchor="b"/>
          <a:lstStyle>
            <a:lvl1pPr>
              <a:defRPr sz="12323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2246638" y="6217610"/>
            <a:ext cx="14573382" cy="30705454"/>
          </a:xfrm>
        </p:spPr>
        <p:txBody>
          <a:bodyPr/>
          <a:lstStyle>
            <a:lvl1pPr marL="0" indent="0">
              <a:buNone/>
              <a:defRPr sz="12323"/>
            </a:lvl1pPr>
            <a:lvl2pPr marL="1760595" indent="0">
              <a:buNone/>
              <a:defRPr sz="10783"/>
            </a:lvl2pPr>
            <a:lvl3pPr marL="3521191" indent="0">
              <a:buNone/>
              <a:defRPr sz="9243"/>
            </a:lvl3pPr>
            <a:lvl4pPr marL="5281786" indent="0">
              <a:buNone/>
              <a:defRPr sz="7703"/>
            </a:lvl4pPr>
            <a:lvl5pPr marL="7042385" indent="0">
              <a:buNone/>
              <a:defRPr sz="7703"/>
            </a:lvl5pPr>
            <a:lvl6pPr marL="8802979" indent="0">
              <a:buNone/>
              <a:defRPr sz="7703"/>
            </a:lvl6pPr>
            <a:lvl7pPr marL="10563575" indent="0">
              <a:buNone/>
              <a:defRPr sz="7703"/>
            </a:lvl7pPr>
            <a:lvl8pPr marL="12324170" indent="0">
              <a:buNone/>
              <a:defRPr sz="7703"/>
            </a:lvl8pPr>
            <a:lvl9pPr marL="14084765" indent="0">
              <a:buNone/>
              <a:defRPr sz="7703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80462" y="12960191"/>
            <a:ext cx="9289302" cy="24007857"/>
          </a:xfrm>
        </p:spPr>
        <p:txBody>
          <a:bodyPr/>
          <a:lstStyle>
            <a:lvl1pPr marL="0" indent="0">
              <a:buNone/>
              <a:defRPr sz="6159"/>
            </a:lvl1pPr>
            <a:lvl2pPr marL="1760595" indent="0">
              <a:buNone/>
              <a:defRPr sz="5389"/>
            </a:lvl2pPr>
            <a:lvl3pPr marL="3521191" indent="0">
              <a:buNone/>
              <a:defRPr sz="4620"/>
            </a:lvl3pPr>
            <a:lvl4pPr marL="5281786" indent="0">
              <a:buNone/>
              <a:defRPr sz="3850"/>
            </a:lvl4pPr>
            <a:lvl5pPr marL="7042385" indent="0">
              <a:buNone/>
              <a:defRPr sz="3850"/>
            </a:lvl5pPr>
            <a:lvl6pPr marL="8802979" indent="0">
              <a:buNone/>
              <a:defRPr sz="3850"/>
            </a:lvl6pPr>
            <a:lvl7pPr marL="10563575" indent="0">
              <a:buNone/>
              <a:defRPr sz="3850"/>
            </a:lvl7pPr>
            <a:lvl8pPr marL="12324170" indent="0">
              <a:buNone/>
              <a:defRPr sz="3850"/>
            </a:lvl8pPr>
            <a:lvl9pPr marL="14084765" indent="0">
              <a:buNone/>
              <a:defRPr sz="38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7EC2-BA23-4601-AAB7-09007A80E44F}" type="datetimeFigureOut">
              <a:rPr lang="pt-BR" smtClean="0"/>
              <a:pPr/>
              <a:t>24/09/2023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7B40-AD37-41F6-8214-341BAFF2D0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62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980456" y="2302553"/>
            <a:ext cx="24839581" cy="8347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980456" y="11497672"/>
            <a:ext cx="24839581" cy="2741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980414" y="40043105"/>
            <a:ext cx="6482991" cy="2295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47EC2-BA23-4601-AAB7-09007A80E44F}" type="datetimeFigureOut">
              <a:rPr lang="pt-BR" smtClean="0"/>
              <a:pPr/>
              <a:t>24/09/2023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538002" y="40043105"/>
            <a:ext cx="9724491" cy="2295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6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0337027" y="40043105"/>
            <a:ext cx="6482991" cy="2295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97B40-AD37-41F6-8214-341BAFF2D0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26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3521191" rtl="0" eaLnBrk="1" latinLnBrk="0" hangingPunct="1">
        <a:lnSpc>
          <a:spcPct val="90000"/>
        </a:lnSpc>
        <a:spcBef>
          <a:spcPct val="0"/>
        </a:spcBef>
        <a:buNone/>
        <a:defRPr sz="1694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80300" indent="-880300" algn="l" defTabSz="3521191" rtl="0" eaLnBrk="1" latinLnBrk="0" hangingPunct="1">
        <a:lnSpc>
          <a:spcPct val="90000"/>
        </a:lnSpc>
        <a:spcBef>
          <a:spcPts val="3850"/>
        </a:spcBef>
        <a:buFont typeface="Arial" panose="020B0604020202020204" pitchFamily="34" charset="0"/>
        <a:buChar char="•"/>
        <a:defRPr sz="10783" kern="1200">
          <a:solidFill>
            <a:schemeClr val="tx1"/>
          </a:solidFill>
          <a:latin typeface="+mn-lt"/>
          <a:ea typeface="+mn-ea"/>
          <a:cs typeface="+mn-cs"/>
        </a:defRPr>
      </a:lvl1pPr>
      <a:lvl2pPr marL="2640895" indent="-880300" algn="l" defTabSz="3521191" rtl="0" eaLnBrk="1" latinLnBrk="0" hangingPunct="1">
        <a:lnSpc>
          <a:spcPct val="90000"/>
        </a:lnSpc>
        <a:spcBef>
          <a:spcPts val="1924"/>
        </a:spcBef>
        <a:buFont typeface="Arial" panose="020B0604020202020204" pitchFamily="34" charset="0"/>
        <a:buChar char="•"/>
        <a:defRPr sz="9243" kern="1200">
          <a:solidFill>
            <a:schemeClr val="tx1"/>
          </a:solidFill>
          <a:latin typeface="+mn-lt"/>
          <a:ea typeface="+mn-ea"/>
          <a:cs typeface="+mn-cs"/>
        </a:defRPr>
      </a:lvl2pPr>
      <a:lvl3pPr marL="4401491" indent="-880300" algn="l" defTabSz="3521191" rtl="0" eaLnBrk="1" latinLnBrk="0" hangingPunct="1">
        <a:lnSpc>
          <a:spcPct val="90000"/>
        </a:lnSpc>
        <a:spcBef>
          <a:spcPts val="1924"/>
        </a:spcBef>
        <a:buFont typeface="Arial" panose="020B0604020202020204" pitchFamily="34" charset="0"/>
        <a:buChar char="•"/>
        <a:defRPr sz="7703" kern="1200">
          <a:solidFill>
            <a:schemeClr val="tx1"/>
          </a:solidFill>
          <a:latin typeface="+mn-lt"/>
          <a:ea typeface="+mn-ea"/>
          <a:cs typeface="+mn-cs"/>
        </a:defRPr>
      </a:lvl3pPr>
      <a:lvl4pPr marL="6162086" indent="-880300" algn="l" defTabSz="3521191" rtl="0" eaLnBrk="1" latinLnBrk="0" hangingPunct="1">
        <a:lnSpc>
          <a:spcPct val="90000"/>
        </a:lnSpc>
        <a:spcBef>
          <a:spcPts val="1924"/>
        </a:spcBef>
        <a:buFont typeface="Arial" panose="020B0604020202020204" pitchFamily="34" charset="0"/>
        <a:buChar char="•"/>
        <a:defRPr sz="6933" kern="1200">
          <a:solidFill>
            <a:schemeClr val="tx1"/>
          </a:solidFill>
          <a:latin typeface="+mn-lt"/>
          <a:ea typeface="+mn-ea"/>
          <a:cs typeface="+mn-cs"/>
        </a:defRPr>
      </a:lvl4pPr>
      <a:lvl5pPr marL="7922680" indent="-880300" algn="l" defTabSz="3521191" rtl="0" eaLnBrk="1" latinLnBrk="0" hangingPunct="1">
        <a:lnSpc>
          <a:spcPct val="90000"/>
        </a:lnSpc>
        <a:spcBef>
          <a:spcPts val="1924"/>
        </a:spcBef>
        <a:buFont typeface="Arial" panose="020B0604020202020204" pitchFamily="34" charset="0"/>
        <a:buChar char="•"/>
        <a:defRPr sz="6933" kern="1200">
          <a:solidFill>
            <a:schemeClr val="tx1"/>
          </a:solidFill>
          <a:latin typeface="+mn-lt"/>
          <a:ea typeface="+mn-ea"/>
          <a:cs typeface="+mn-cs"/>
        </a:defRPr>
      </a:lvl5pPr>
      <a:lvl6pPr marL="9683276" indent="-880300" algn="l" defTabSz="3521191" rtl="0" eaLnBrk="1" latinLnBrk="0" hangingPunct="1">
        <a:lnSpc>
          <a:spcPct val="90000"/>
        </a:lnSpc>
        <a:spcBef>
          <a:spcPts val="1924"/>
        </a:spcBef>
        <a:buFont typeface="Arial" panose="020B0604020202020204" pitchFamily="34" charset="0"/>
        <a:buChar char="•"/>
        <a:defRPr sz="6933" kern="1200">
          <a:solidFill>
            <a:schemeClr val="tx1"/>
          </a:solidFill>
          <a:latin typeface="+mn-lt"/>
          <a:ea typeface="+mn-ea"/>
          <a:cs typeface="+mn-cs"/>
        </a:defRPr>
      </a:lvl6pPr>
      <a:lvl7pPr marL="11443875" indent="-880300" algn="l" defTabSz="3521191" rtl="0" eaLnBrk="1" latinLnBrk="0" hangingPunct="1">
        <a:lnSpc>
          <a:spcPct val="90000"/>
        </a:lnSpc>
        <a:spcBef>
          <a:spcPts val="1924"/>
        </a:spcBef>
        <a:buFont typeface="Arial" panose="020B0604020202020204" pitchFamily="34" charset="0"/>
        <a:buChar char="•"/>
        <a:defRPr sz="6933" kern="1200">
          <a:solidFill>
            <a:schemeClr val="tx1"/>
          </a:solidFill>
          <a:latin typeface="+mn-lt"/>
          <a:ea typeface="+mn-ea"/>
          <a:cs typeface="+mn-cs"/>
        </a:defRPr>
      </a:lvl7pPr>
      <a:lvl8pPr marL="13204470" indent="-880300" algn="l" defTabSz="3521191" rtl="0" eaLnBrk="1" latinLnBrk="0" hangingPunct="1">
        <a:lnSpc>
          <a:spcPct val="90000"/>
        </a:lnSpc>
        <a:spcBef>
          <a:spcPts val="1924"/>
        </a:spcBef>
        <a:buFont typeface="Arial" panose="020B0604020202020204" pitchFamily="34" charset="0"/>
        <a:buChar char="•"/>
        <a:defRPr sz="6933" kern="1200">
          <a:solidFill>
            <a:schemeClr val="tx1"/>
          </a:solidFill>
          <a:latin typeface="+mn-lt"/>
          <a:ea typeface="+mn-ea"/>
          <a:cs typeface="+mn-cs"/>
        </a:defRPr>
      </a:lvl8pPr>
      <a:lvl9pPr marL="14965065" indent="-880300" algn="l" defTabSz="3521191" rtl="0" eaLnBrk="1" latinLnBrk="0" hangingPunct="1">
        <a:lnSpc>
          <a:spcPct val="90000"/>
        </a:lnSpc>
        <a:spcBef>
          <a:spcPts val="1924"/>
        </a:spcBef>
        <a:buFont typeface="Arial" panose="020B0604020202020204" pitchFamily="34" charset="0"/>
        <a:buChar char="•"/>
        <a:defRPr sz="69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3521191" rtl="0" eaLnBrk="1" latinLnBrk="0" hangingPunct="1">
        <a:defRPr sz="6933" kern="1200">
          <a:solidFill>
            <a:schemeClr val="tx1"/>
          </a:solidFill>
          <a:latin typeface="+mn-lt"/>
          <a:ea typeface="+mn-ea"/>
          <a:cs typeface="+mn-cs"/>
        </a:defRPr>
      </a:lvl1pPr>
      <a:lvl2pPr marL="1760595" algn="l" defTabSz="3521191" rtl="0" eaLnBrk="1" latinLnBrk="0" hangingPunct="1">
        <a:defRPr sz="6933" kern="1200">
          <a:solidFill>
            <a:schemeClr val="tx1"/>
          </a:solidFill>
          <a:latin typeface="+mn-lt"/>
          <a:ea typeface="+mn-ea"/>
          <a:cs typeface="+mn-cs"/>
        </a:defRPr>
      </a:lvl2pPr>
      <a:lvl3pPr marL="3521191" algn="l" defTabSz="3521191" rtl="0" eaLnBrk="1" latinLnBrk="0" hangingPunct="1">
        <a:defRPr sz="6933" kern="1200">
          <a:solidFill>
            <a:schemeClr val="tx1"/>
          </a:solidFill>
          <a:latin typeface="+mn-lt"/>
          <a:ea typeface="+mn-ea"/>
          <a:cs typeface="+mn-cs"/>
        </a:defRPr>
      </a:lvl3pPr>
      <a:lvl4pPr marL="5281786" algn="l" defTabSz="3521191" rtl="0" eaLnBrk="1" latinLnBrk="0" hangingPunct="1">
        <a:defRPr sz="6933" kern="1200">
          <a:solidFill>
            <a:schemeClr val="tx1"/>
          </a:solidFill>
          <a:latin typeface="+mn-lt"/>
          <a:ea typeface="+mn-ea"/>
          <a:cs typeface="+mn-cs"/>
        </a:defRPr>
      </a:lvl4pPr>
      <a:lvl5pPr marL="7042385" algn="l" defTabSz="3521191" rtl="0" eaLnBrk="1" latinLnBrk="0" hangingPunct="1">
        <a:defRPr sz="6933" kern="1200">
          <a:solidFill>
            <a:schemeClr val="tx1"/>
          </a:solidFill>
          <a:latin typeface="+mn-lt"/>
          <a:ea typeface="+mn-ea"/>
          <a:cs typeface="+mn-cs"/>
        </a:defRPr>
      </a:lvl5pPr>
      <a:lvl6pPr marL="8802979" algn="l" defTabSz="3521191" rtl="0" eaLnBrk="1" latinLnBrk="0" hangingPunct="1">
        <a:defRPr sz="6933" kern="1200">
          <a:solidFill>
            <a:schemeClr val="tx1"/>
          </a:solidFill>
          <a:latin typeface="+mn-lt"/>
          <a:ea typeface="+mn-ea"/>
          <a:cs typeface="+mn-cs"/>
        </a:defRPr>
      </a:lvl6pPr>
      <a:lvl7pPr marL="10563575" algn="l" defTabSz="3521191" rtl="0" eaLnBrk="1" latinLnBrk="0" hangingPunct="1">
        <a:defRPr sz="6933" kern="1200">
          <a:solidFill>
            <a:schemeClr val="tx1"/>
          </a:solidFill>
          <a:latin typeface="+mn-lt"/>
          <a:ea typeface="+mn-ea"/>
          <a:cs typeface="+mn-cs"/>
        </a:defRPr>
      </a:lvl7pPr>
      <a:lvl8pPr marL="12324170" algn="l" defTabSz="3521191" rtl="0" eaLnBrk="1" latinLnBrk="0" hangingPunct="1">
        <a:defRPr sz="6933" kern="1200">
          <a:solidFill>
            <a:schemeClr val="tx1"/>
          </a:solidFill>
          <a:latin typeface="+mn-lt"/>
          <a:ea typeface="+mn-ea"/>
          <a:cs typeface="+mn-cs"/>
        </a:defRPr>
      </a:lvl8pPr>
      <a:lvl9pPr marL="14084765" algn="l" defTabSz="3521191" rtl="0" eaLnBrk="1" latinLnBrk="0" hangingPunct="1">
        <a:defRPr sz="69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2300044"/>
            <a:ext cx="24840367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11500170"/>
            <a:ext cx="24840367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40040601"/>
            <a:ext cx="648009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47EC2-BA23-4601-AAB7-09007A80E44F}" type="datetimeFigureOut">
              <a:rPr lang="pt-BR" smtClean="0"/>
              <a:pPr/>
              <a:t>24/09/2023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40040601"/>
            <a:ext cx="9720143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40040601"/>
            <a:ext cx="648009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97B40-AD37-41F6-8214-341BAFF2D0DA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9E17AB7D-648E-469E-91E4-CA1F0C2C969D}"/>
              </a:ext>
            </a:extLst>
          </p:cNvPr>
          <p:cNvPicPr/>
          <p:nvPr userDrawn="1"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28800425" cy="4320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4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er.sebrae.com.br/blog/o-que-e-realidade-virtua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738261" y="4545376"/>
            <a:ext cx="27665245" cy="2601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UTILIZAÇÃO DE REALIDADE VIRTUAL COMO FERRAMENTA DE APRENDIZADO NO ENSINO MÉDIO EM SINOP-MT</a:t>
            </a:r>
            <a:endParaRPr lang="pt-BR" sz="5000" b="1" dirty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algn="ctr"/>
            <a:endParaRPr lang="pt-BR" sz="5000" b="1" dirty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67158" y="6569513"/>
            <a:ext cx="28720294" cy="2451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Pieper</a:t>
            </a:r>
            <a:r>
              <a:rPr lang="pt-BR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. L . F</a:t>
            </a:r>
            <a:r>
              <a:rPr lang="pt-BR" sz="4000" b="1" u="sng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4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1)*</a:t>
            </a: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Cordeiro, J . A</a:t>
            </a:r>
            <a:r>
              <a:rPr lang="pt-BR" sz="4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pt-BR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Fonseca,R</a:t>
            </a:r>
            <a:r>
              <a:rPr lang="pt-BR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</a:t>
            </a:r>
            <a:r>
              <a:rPr lang="pt-BR" sz="4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4000" b="1" dirty="0"/>
              <a:t>³</a:t>
            </a:r>
            <a:r>
              <a:rPr lang="pt-BR" sz="4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pt-BR" sz="4000" b="1" u="sng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– UNIFASIPE – Departamento de Análise e Desenvolvimento de Sistemas – Avenida Magda de Cássia </a:t>
            </a:r>
            <a:r>
              <a:rPr lang="pt-BR" sz="3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Pissinati</a:t>
            </a:r>
            <a:r>
              <a:rPr lang="pt-BR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n.69. Sinop-MT, Brasil.</a:t>
            </a:r>
            <a:endParaRPr lang="pt-BR" sz="2133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– UNIFASIPE – Departamento de Análise e Desenvolvimento de Sistemas – Avenida Magda de Cássia </a:t>
            </a:r>
            <a:r>
              <a:rPr lang="pt-BR" sz="3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Pissinati</a:t>
            </a:r>
            <a:r>
              <a:rPr lang="pt-BR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n.69. Sinop-MT, Brasil.</a:t>
            </a:r>
          </a:p>
          <a:p>
            <a:pPr algn="ctr"/>
            <a:r>
              <a:rPr lang="pt-BR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– UNIFASIPE – Departamento de Análise e Desenvolvimento de Sistemas – Avenida Magda de Cássia </a:t>
            </a:r>
            <a:r>
              <a:rPr lang="pt-BR" sz="3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Pissinati</a:t>
            </a:r>
            <a:r>
              <a:rPr lang="pt-BR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n.69. Sinop-MT, Brasil</a:t>
            </a:r>
          </a:p>
          <a:p>
            <a:pPr algn="ctr">
              <a:lnSpc>
                <a:spcPct val="107000"/>
              </a:lnSpc>
            </a:pPr>
            <a:endParaRPr lang="pt-BR" sz="2133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3415"/>
          <p:cNvSpPr txBox="1">
            <a:spLocks noChangeArrowheads="1"/>
          </p:cNvSpPr>
          <p:nvPr/>
        </p:nvSpPr>
        <p:spPr bwMode="auto">
          <a:xfrm>
            <a:off x="12098317" y="9949976"/>
            <a:ext cx="16305189" cy="5529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lIns="393476" tIns="196734" rIns="393476" bIns="196734" anchor="ctr"/>
          <a:lstStyle>
            <a:lvl1pPr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1pPr>
            <a:lvl2pPr marL="742950" indent="-285750"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2pPr>
            <a:lvl3pPr marL="1143000" indent="-228600"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3pPr>
            <a:lvl4pPr marL="1600200" indent="-228600"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4pPr>
            <a:lvl5pPr marL="2057400" indent="-228600"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pt-BR" sz="4620" b="1" dirty="0">
                <a:latin typeface="Times New Roman" panose="02020603050405020304" pitchFamily="18" charset="0"/>
              </a:rPr>
              <a:t>Introdução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F3A5F383-341D-49FF-8E3B-FE1678A0DF4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4368108" y="15387431"/>
            <a:ext cx="2366640" cy="1422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52122" tIns="176062" rIns="352122" bIns="176062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6933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D874DCF5-CABD-4AC3-84FB-53AC6D3E1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0501" y="26095824"/>
            <a:ext cx="711179" cy="1422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52122" tIns="176062" rIns="352122" bIns="176062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6933"/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5EA91D5B-09BD-497E-9A9F-F45ED6409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2837" y="15993700"/>
            <a:ext cx="710970" cy="5725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52015" tIns="176007" rIns="352015" bIns="176007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34898"/>
          </a:p>
        </p:txBody>
      </p:sp>
      <p:sp>
        <p:nvSpPr>
          <p:cNvPr id="45" name="Rectangle 48">
            <a:extLst>
              <a:ext uri="{FF2B5EF4-FFF2-40B4-BE49-F238E27FC236}">
                <a16:creationId xmlns:a16="http://schemas.microsoft.com/office/drawing/2014/main" id="{E7654A52-77F0-42D3-9575-FD211A2C3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9667" y="14223414"/>
            <a:ext cx="710970" cy="5725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52015" tIns="176007" rIns="352015" bIns="176007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34898"/>
          </a:p>
        </p:txBody>
      </p:sp>
      <p:sp>
        <p:nvSpPr>
          <p:cNvPr id="47" name="Rectangle 50">
            <a:extLst>
              <a:ext uri="{FF2B5EF4-FFF2-40B4-BE49-F238E27FC236}">
                <a16:creationId xmlns:a16="http://schemas.microsoft.com/office/drawing/2014/main" id="{96445E47-AD6D-4BCA-97B5-8B0BA8B0F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6755" y="2584926"/>
            <a:ext cx="710970" cy="5725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52015" tIns="176007" rIns="352015" bIns="176007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34898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436FF0C-B382-48AA-9975-E023FED05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6755" y="3215504"/>
            <a:ext cx="710970" cy="5725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52015" tIns="176007" rIns="352015" bIns="176007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34898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7978B1C-7D41-45F2-8BAE-3F34A9FCF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5361" y="16710422"/>
            <a:ext cx="710962" cy="5725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52015" tIns="176007" rIns="352015" bIns="176007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34898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81F459BD-A63F-4AD0-BA41-9A49C2C78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8764" y="10826535"/>
            <a:ext cx="710970" cy="5725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52015" tIns="176007" rIns="352015" bIns="176007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34898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F4D05C13-604E-4826-9BEA-5B5719807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6754" y="19024629"/>
            <a:ext cx="710962" cy="5725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52015" tIns="176007" rIns="352015" bIns="176007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34898"/>
          </a:p>
        </p:txBody>
      </p:sp>
      <p:sp>
        <p:nvSpPr>
          <p:cNvPr id="97" name="Rectangle 3166">
            <a:extLst>
              <a:ext uri="{FF2B5EF4-FFF2-40B4-BE49-F238E27FC236}">
                <a16:creationId xmlns:a16="http://schemas.microsoft.com/office/drawing/2014/main" id="{7C7C11E6-37E2-4887-9DB7-5C79BB60D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89" y="34841869"/>
            <a:ext cx="11004576" cy="3181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none" lIns="393476" tIns="196734" rIns="393476" bIns="196734" anchor="ctr"/>
          <a:lstStyle/>
          <a:p>
            <a:pPr algn="ctr" defTabSz="3930776">
              <a:defRPr/>
            </a:pPr>
            <a:r>
              <a:rPr lang="pt-BR" sz="46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Agradecimentos </a:t>
            </a:r>
          </a:p>
        </p:txBody>
      </p:sp>
      <p:sp>
        <p:nvSpPr>
          <p:cNvPr id="59" name="Text Box 2409">
            <a:extLst>
              <a:ext uri="{FF2B5EF4-FFF2-40B4-BE49-F238E27FC236}">
                <a16:creationId xmlns:a16="http://schemas.microsoft.com/office/drawing/2014/main" id="{0F62C718-6133-40C0-AD84-52089A7E3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8314" y="9962773"/>
            <a:ext cx="16365179" cy="6117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857" tIns="45427" rIns="90857" bIns="45427" anchor="ctr">
            <a:spAutoFit/>
          </a:bodyPr>
          <a:lstStyle>
            <a:lvl1pPr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br>
              <a:rPr lang="pt-BR" sz="3200" dirty="0"/>
            </a:br>
            <a:r>
              <a:rPr lang="pt-BR" sz="3600" dirty="0">
                <a:latin typeface="Times New Roman" panose="02020603050405020304" pitchFamily="18" charset="0"/>
              </a:rPr>
              <a:t>Este estudo propõe investigar a utilização da Realidade Virtual (RV) como uma ferramenta de aprendizagem no ensino médio de Sinop-MT, com o objetivo de melhorar o engajamento dos alunos, a compreensão dos conteúdos e o desenvolvimento de habilidades cognitivas e </a:t>
            </a:r>
            <a:r>
              <a:rPr lang="pt-BR" sz="3600" dirty="0" err="1">
                <a:latin typeface="Times New Roman" panose="02020603050405020304" pitchFamily="18" charset="0"/>
              </a:rPr>
              <a:t>socioemocionais</a:t>
            </a:r>
            <a:r>
              <a:rPr lang="pt-BR" sz="3600" dirty="0">
                <a:latin typeface="Times New Roman" panose="02020603050405020304" pitchFamily="18" charset="0"/>
              </a:rPr>
              <a:t>. Serão exploradas as possibilidades da RV, como simulações interativas e visitas virtuais, bem como os desafios e estratégias para a sua implementação eficaz, incluindo aspectos de infraestrutura e formação docente. Os resultados deste estudo têm o potencial de fornecer insights valiosos para gestores e educadores interessados na melhoria da qualidade da educação em um contexto cada vez mais digital e globalizado.</a:t>
            </a:r>
            <a:endParaRPr lang="pt-BR" sz="3600" dirty="0">
              <a:solidFill>
                <a:srgbClr val="21212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eaLnBrk="1" hangingPunct="1"/>
            <a:endParaRPr lang="pt-BR" altLang="pt-BR" sz="3556" dirty="0">
              <a:latin typeface="Times New Roman" panose="02020603050405020304" pitchFamily="18" charset="0"/>
            </a:endParaRPr>
          </a:p>
        </p:txBody>
      </p:sp>
      <p:sp>
        <p:nvSpPr>
          <p:cNvPr id="53" name="Text Box 3415">
            <a:extLst>
              <a:ext uri="{FF2B5EF4-FFF2-40B4-BE49-F238E27FC236}">
                <a16:creationId xmlns:a16="http://schemas.microsoft.com/office/drawing/2014/main" id="{BE46636E-7BEB-4D39-B3BA-8A2C47502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19942" y="15480327"/>
            <a:ext cx="16305189" cy="5529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lIns="393476" tIns="196734" rIns="393476" bIns="196734" anchor="ctr"/>
          <a:lstStyle>
            <a:lvl1pPr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1pPr>
            <a:lvl2pPr marL="742950" indent="-285750"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2pPr>
            <a:lvl3pPr marL="1143000" indent="-228600"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3pPr>
            <a:lvl4pPr marL="1600200" indent="-228600"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4pPr>
            <a:lvl5pPr marL="2057400" indent="-228600"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pt-BR" sz="4620" b="1" dirty="0">
                <a:latin typeface="Times New Roman" panose="02020603050405020304" pitchFamily="18" charset="0"/>
              </a:rPr>
              <a:t>Objetivos</a:t>
            </a:r>
          </a:p>
        </p:txBody>
      </p:sp>
      <p:sp>
        <p:nvSpPr>
          <p:cNvPr id="56" name="Text Box 2409">
            <a:extLst>
              <a:ext uri="{FF2B5EF4-FFF2-40B4-BE49-F238E27FC236}">
                <a16:creationId xmlns:a16="http://schemas.microsoft.com/office/drawing/2014/main" id="{B5520528-6A43-4F1E-9343-C034E3615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8325" y="16056441"/>
            <a:ext cx="16365179" cy="28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857" tIns="45427" rIns="90857" bIns="45427" anchor="ctr">
            <a:spAutoFit/>
          </a:bodyPr>
          <a:lstStyle>
            <a:lvl1pPr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sz="3600" dirty="0">
                <a:solidFill>
                  <a:srgbClr val="21212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Realizar um estudo onde será tirado conclusões sobre a implementação da Realidade Virtual no ensino médio das escolas em Sinop-MT.</a:t>
            </a:r>
          </a:p>
          <a:p>
            <a:pPr algn="just" eaLnBrk="1" hangingPunct="1"/>
            <a:endParaRPr lang="pt-BR" sz="3600" dirty="0">
              <a:solidFill>
                <a:srgbClr val="21212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eaLnBrk="1" hangingPunct="1"/>
            <a:r>
              <a:rPr lang="pt-BR" sz="3600" dirty="0">
                <a:solidFill>
                  <a:srgbClr val="21212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Criar uma ferramenta onde facilite a implementação da Realidade Virtual nas escolas.</a:t>
            </a:r>
          </a:p>
          <a:p>
            <a:pPr algn="just" eaLnBrk="1" hangingPunct="1"/>
            <a:endParaRPr lang="pt-BR" sz="3200" dirty="0">
              <a:solidFill>
                <a:srgbClr val="21212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0" name="Text Box 3415">
            <a:extLst>
              <a:ext uri="{FF2B5EF4-FFF2-40B4-BE49-F238E27FC236}">
                <a16:creationId xmlns:a16="http://schemas.microsoft.com/office/drawing/2014/main" id="{3DF28695-A7DE-4EEE-B34E-90C40767F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884" y="22501826"/>
            <a:ext cx="11520047" cy="7218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lIns="393476" tIns="196734" rIns="393476" bIns="196734" anchor="ctr"/>
          <a:lstStyle>
            <a:lvl1pPr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1pPr>
            <a:lvl2pPr marL="742950" indent="-285750"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2pPr>
            <a:lvl3pPr marL="1143000" indent="-228600"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3pPr>
            <a:lvl4pPr marL="1600200" indent="-228600"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4pPr>
            <a:lvl5pPr marL="2057400" indent="-228600"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pt-BR" sz="4620" b="1" dirty="0">
                <a:latin typeface="Times New Roman" panose="02020603050405020304" pitchFamily="18" charset="0"/>
              </a:rPr>
              <a:t>Metodologia</a:t>
            </a:r>
          </a:p>
        </p:txBody>
      </p:sp>
      <p:sp>
        <p:nvSpPr>
          <p:cNvPr id="62" name="Text Box 3415">
            <a:extLst>
              <a:ext uri="{FF2B5EF4-FFF2-40B4-BE49-F238E27FC236}">
                <a16:creationId xmlns:a16="http://schemas.microsoft.com/office/drawing/2014/main" id="{BC45DC00-F9BA-470D-ADA3-982032CD8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8315" y="18614998"/>
            <a:ext cx="16305189" cy="6618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lIns="393476" tIns="196734" rIns="393476" bIns="196734" anchor="ctr"/>
          <a:lstStyle>
            <a:lvl1pPr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1pPr>
            <a:lvl2pPr marL="742950" indent="-285750"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2pPr>
            <a:lvl3pPr marL="1143000" indent="-228600"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3pPr>
            <a:lvl4pPr marL="1600200" indent="-228600"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4pPr>
            <a:lvl5pPr marL="2057400" indent="-228600"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pt-BR" sz="4620" b="1" dirty="0">
                <a:latin typeface="Times New Roman" panose="02020603050405020304" pitchFamily="18" charset="0"/>
              </a:rPr>
              <a:t>Resultados</a:t>
            </a:r>
          </a:p>
        </p:txBody>
      </p:sp>
      <p:sp>
        <p:nvSpPr>
          <p:cNvPr id="71" name="Text Box 3415">
            <a:extLst>
              <a:ext uri="{FF2B5EF4-FFF2-40B4-BE49-F238E27FC236}">
                <a16:creationId xmlns:a16="http://schemas.microsoft.com/office/drawing/2014/main" id="{81F6B198-FAE1-4112-9E30-3D08EC4B2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9640" y="27003877"/>
            <a:ext cx="16305189" cy="6618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lIns="393476" tIns="196734" rIns="393476" bIns="196734" anchor="ctr"/>
          <a:lstStyle>
            <a:lvl1pPr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1pPr>
            <a:lvl2pPr marL="742950" indent="-285750"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2pPr>
            <a:lvl3pPr marL="1143000" indent="-228600"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3pPr>
            <a:lvl4pPr marL="1600200" indent="-228600"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4pPr>
            <a:lvl5pPr marL="2057400" indent="-228600"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pt-BR" sz="4620" b="1" dirty="0">
                <a:latin typeface="Times New Roman" panose="02020603050405020304" pitchFamily="18" charset="0"/>
              </a:rPr>
              <a:t>Conclusões</a:t>
            </a:r>
          </a:p>
        </p:txBody>
      </p:sp>
      <p:sp>
        <p:nvSpPr>
          <p:cNvPr id="72" name="Text Box 2409">
            <a:extLst>
              <a:ext uri="{FF2B5EF4-FFF2-40B4-BE49-F238E27FC236}">
                <a16:creationId xmlns:a16="http://schemas.microsoft.com/office/drawing/2014/main" id="{5AB950E8-3CEB-4FAB-8D56-4046F9ADA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9640" y="28002328"/>
            <a:ext cx="16365179" cy="286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857" tIns="45427" rIns="90857" bIns="45427" anchor="ctr">
            <a:spAutoFit/>
          </a:bodyPr>
          <a:lstStyle>
            <a:lvl1pPr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/>
            <a:r>
              <a:rPr lang="pt-BR" sz="3600" dirty="0">
                <a:latin typeface="Cambria" panose="02040503050406030204" pitchFamily="18" charset="0"/>
                <a:ea typeface="MS Mincho" panose="02020609040205080304" pitchFamily="49" charset="-128"/>
              </a:rPr>
              <a:t>Com a realização desta pesquisa foi-se dado a conclusão de que a implementação realmente ira contribuir de maneira positiva para o avanço da educação realizada em Sinop-MT, aproximando mais o aluno do conteúdo e trazendo uma aula mais interativa e diversificada, assim auxiliando o aluno na assimilação do conteúdo e melhorando o conhecimento da turma em modo geral.</a:t>
            </a:r>
          </a:p>
        </p:txBody>
      </p:sp>
      <p:sp>
        <p:nvSpPr>
          <p:cNvPr id="73" name="Text Box 3415">
            <a:extLst>
              <a:ext uri="{FF2B5EF4-FFF2-40B4-BE49-F238E27FC236}">
                <a16:creationId xmlns:a16="http://schemas.microsoft.com/office/drawing/2014/main" id="{83701CD1-762B-485D-AFE4-05157FCCE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6265" y="31200616"/>
            <a:ext cx="16305189" cy="6618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393476" tIns="196734" rIns="393476" bIns="196734" anchor="ctr"/>
          <a:lstStyle>
            <a:lvl1pPr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1pPr>
            <a:lvl2pPr marL="742950" indent="-285750"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2pPr>
            <a:lvl3pPr marL="1143000" indent="-228600"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3pPr>
            <a:lvl4pPr marL="1600200" indent="-228600"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4pPr>
            <a:lvl5pPr marL="2057400" indent="-228600"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, verdana, arial" charset="0"/>
                <a:cs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pt-BR" sz="2800" b="1" dirty="0">
                <a:latin typeface="Times New Roman" panose="02020603050405020304" pitchFamily="18" charset="0"/>
              </a:rPr>
              <a:t>Referências</a:t>
            </a:r>
            <a:endParaRPr lang="pt-BR" sz="2489" b="1" dirty="0">
              <a:latin typeface="Times New Roman" panose="02020603050405020304" pitchFamily="18" charset="0"/>
            </a:endParaRPr>
          </a:p>
        </p:txBody>
      </p:sp>
      <p:sp>
        <p:nvSpPr>
          <p:cNvPr id="75" name="Text Box 2409">
            <a:extLst>
              <a:ext uri="{FF2B5EF4-FFF2-40B4-BE49-F238E27FC236}">
                <a16:creationId xmlns:a16="http://schemas.microsoft.com/office/drawing/2014/main" id="{33C817AF-CB07-465F-A01D-D896A9A19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9644" y="31681703"/>
            <a:ext cx="16365179" cy="600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857" tIns="45427" rIns="90857" bIns="45427" anchor="ctr">
            <a:spAutoFit/>
          </a:bodyPr>
          <a:lstStyle>
            <a:lvl1pPr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defTabSz="812810" eaLnBrk="1" hangingPunct="1"/>
            <a:r>
              <a:rPr lang="pt-BR" sz="2400" dirty="0">
                <a:latin typeface="Times New Roman" panose="02020603050405020304" pitchFamily="18" charset="0"/>
              </a:rPr>
              <a:t>LMEIDA, L. A utilização da Realidade Virtual no ensino de matemática: uma revisão sistemática. 2020.</a:t>
            </a:r>
          </a:p>
          <a:p>
            <a:pPr algn="just" defTabSz="812810" eaLnBrk="1" hangingPunct="1"/>
            <a:r>
              <a:rPr lang="pt-BR" sz="2400" dirty="0">
                <a:latin typeface="Times New Roman" panose="02020603050405020304" pitchFamily="18" charset="0"/>
              </a:rPr>
              <a:t>BARRETO, N. S., et al. Virtual Reality as a </a:t>
            </a:r>
            <a:r>
              <a:rPr lang="pt-BR" sz="2400" dirty="0" err="1">
                <a:latin typeface="Times New Roman" panose="02020603050405020304" pitchFamily="18" charset="0"/>
              </a:rPr>
              <a:t>didactic-pedagogical</a:t>
            </a:r>
            <a:r>
              <a:rPr lang="pt-BR" sz="2400" dirty="0">
                <a:latin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</a:rPr>
              <a:t>resource</a:t>
            </a:r>
            <a:r>
              <a:rPr lang="pt-BR" sz="2400" dirty="0">
                <a:latin typeface="Times New Roman" panose="02020603050405020304" pitchFamily="18" charset="0"/>
              </a:rPr>
              <a:t> in </a:t>
            </a:r>
            <a:r>
              <a:rPr lang="pt-BR" sz="2400" dirty="0" err="1">
                <a:latin typeface="Times New Roman" panose="02020603050405020304" pitchFamily="18" charset="0"/>
              </a:rPr>
              <a:t>the</a:t>
            </a:r>
            <a:r>
              <a:rPr lang="pt-BR" sz="2400" dirty="0">
                <a:latin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</a:rPr>
              <a:t>teaching-learning</a:t>
            </a:r>
            <a:r>
              <a:rPr lang="pt-BR" sz="2400" dirty="0">
                <a:latin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</a:rPr>
              <a:t>process</a:t>
            </a:r>
            <a:r>
              <a:rPr lang="pt-BR" sz="2400" dirty="0">
                <a:latin typeface="Times New Roman" panose="02020603050405020304" pitchFamily="18" charset="0"/>
              </a:rPr>
              <a:t>. 2021.</a:t>
            </a:r>
          </a:p>
          <a:p>
            <a:pPr algn="just" defTabSz="812810" eaLnBrk="1" hangingPunct="1"/>
            <a:r>
              <a:rPr lang="pt-BR" sz="2400" dirty="0">
                <a:latin typeface="Times New Roman" panose="02020603050405020304" pitchFamily="18" charset="0"/>
              </a:rPr>
              <a:t>CONEJO, R. Realidade Virtual: tecnologia, aplicações e potenciais educativos. 2019.</a:t>
            </a:r>
          </a:p>
          <a:p>
            <a:pPr algn="just" defTabSz="812810" eaLnBrk="1" hangingPunct="1"/>
            <a:r>
              <a:rPr lang="pt-BR" sz="2400" dirty="0">
                <a:latin typeface="Times New Roman" panose="02020603050405020304" pitchFamily="18" charset="0"/>
              </a:rPr>
              <a:t>DUTRA, F. C. Use </a:t>
            </a:r>
            <a:r>
              <a:rPr lang="pt-BR" sz="2400" dirty="0" err="1">
                <a:latin typeface="Times New Roman" panose="02020603050405020304" pitchFamily="18" charset="0"/>
              </a:rPr>
              <a:t>of</a:t>
            </a:r>
            <a:r>
              <a:rPr lang="pt-BR" sz="2400" dirty="0">
                <a:latin typeface="Times New Roman" panose="02020603050405020304" pitchFamily="18" charset="0"/>
              </a:rPr>
              <a:t> Virtual Reality in </a:t>
            </a:r>
            <a:r>
              <a:rPr lang="pt-BR" sz="2400" dirty="0" err="1">
                <a:latin typeface="Times New Roman" panose="02020603050405020304" pitchFamily="18" charset="0"/>
              </a:rPr>
              <a:t>teaching</a:t>
            </a:r>
            <a:r>
              <a:rPr lang="pt-BR" sz="2400" dirty="0">
                <a:latin typeface="Times New Roman" panose="02020603050405020304" pitchFamily="18" charset="0"/>
              </a:rPr>
              <a:t>: a </a:t>
            </a:r>
            <a:r>
              <a:rPr lang="pt-BR" sz="2400" dirty="0" err="1">
                <a:latin typeface="Times New Roman" panose="02020603050405020304" pitchFamily="18" charset="0"/>
              </a:rPr>
              <a:t>systematic</a:t>
            </a:r>
            <a:r>
              <a:rPr lang="pt-BR" sz="2400" dirty="0">
                <a:latin typeface="Times New Roman" panose="02020603050405020304" pitchFamily="18" charset="0"/>
              </a:rPr>
              <a:t> review. 2020.</a:t>
            </a:r>
          </a:p>
          <a:p>
            <a:pPr algn="just" defTabSz="812810" eaLnBrk="1" hangingPunct="1"/>
            <a:r>
              <a:rPr lang="pt-BR" sz="2400" dirty="0">
                <a:latin typeface="Times New Roman" panose="02020603050405020304" pitchFamily="18" charset="0"/>
              </a:rPr>
              <a:t>MENEZES, M. Desafios e possibilidades do ensino médio no contexto de expansão da educação básica em Mato Grosso. 2022.</a:t>
            </a:r>
          </a:p>
          <a:p>
            <a:pPr algn="just" defTabSz="812810" eaLnBrk="1" hangingPunct="1"/>
            <a:r>
              <a:rPr lang="pt-BR" sz="2400" dirty="0">
                <a:latin typeface="Times New Roman" panose="02020603050405020304" pitchFamily="18" charset="0"/>
              </a:rPr>
              <a:t>NARDO, M. Realidade Virtual no ensino médio: uma abordagem interdisciplinar no processo de ensino-aprendizagem. 2018.</a:t>
            </a:r>
          </a:p>
          <a:p>
            <a:pPr algn="just" defTabSz="812810" eaLnBrk="1" hangingPunct="1"/>
            <a:r>
              <a:rPr lang="pt-BR" sz="2400" dirty="0">
                <a:latin typeface="Times New Roman" panose="02020603050405020304" pitchFamily="18" charset="0"/>
              </a:rPr>
              <a:t>SANTOS, A. A importância da Realidade Virtual no processo de ensino-aprendizagem no ensino médio. 2021.</a:t>
            </a:r>
          </a:p>
          <a:p>
            <a:pPr algn="just" defTabSz="812810" eaLnBrk="1" hangingPunct="1"/>
            <a:r>
              <a:rPr lang="pt-BR" sz="2400" dirty="0">
                <a:latin typeface="Times New Roman" panose="02020603050405020304" pitchFamily="18" charset="0"/>
              </a:rPr>
              <a:t>SCHNEIDER, A., The Role </a:t>
            </a:r>
            <a:r>
              <a:rPr lang="pt-BR" sz="2400" dirty="0" err="1">
                <a:latin typeface="Times New Roman" panose="02020603050405020304" pitchFamily="18" charset="0"/>
              </a:rPr>
              <a:t>of</a:t>
            </a:r>
            <a:r>
              <a:rPr lang="pt-BR" sz="2400" dirty="0">
                <a:latin typeface="Times New Roman" panose="02020603050405020304" pitchFamily="18" charset="0"/>
              </a:rPr>
              <a:t> Virtual Reality in </a:t>
            </a:r>
            <a:r>
              <a:rPr lang="pt-BR" sz="2400" dirty="0" err="1">
                <a:latin typeface="Times New Roman" panose="02020603050405020304" pitchFamily="18" charset="0"/>
              </a:rPr>
              <a:t>Education</a:t>
            </a:r>
            <a:r>
              <a:rPr lang="pt-BR" sz="2400" dirty="0">
                <a:latin typeface="Times New Roman" panose="02020603050405020304" pitchFamily="18" charset="0"/>
              </a:rPr>
              <a:t>. 2021. </a:t>
            </a:r>
          </a:p>
          <a:p>
            <a:pPr algn="just" defTabSz="812810" eaLnBrk="1" hangingPunct="1"/>
            <a:r>
              <a:rPr lang="pt-BR" sz="2400" dirty="0">
                <a:latin typeface="Times New Roman" panose="02020603050405020304" pitchFamily="18" charset="0"/>
              </a:rPr>
              <a:t>SILVA, J. R. </a:t>
            </a:r>
            <a:r>
              <a:rPr lang="pt-BR" sz="2400" dirty="0" err="1">
                <a:latin typeface="Times New Roman" panose="02020603050405020304" pitchFamily="18" charset="0"/>
              </a:rPr>
              <a:t>Challenges</a:t>
            </a:r>
            <a:r>
              <a:rPr lang="pt-BR" sz="2400" dirty="0">
                <a:latin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</a:rPr>
              <a:t>of</a:t>
            </a:r>
            <a:r>
              <a:rPr lang="pt-BR" sz="2400" dirty="0">
                <a:latin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</a:rPr>
              <a:t>Innovation</a:t>
            </a:r>
            <a:r>
              <a:rPr lang="pt-BR" sz="2400" dirty="0">
                <a:latin typeface="Times New Roman" panose="02020603050405020304" pitchFamily="18" charset="0"/>
              </a:rPr>
              <a:t> in </a:t>
            </a:r>
            <a:r>
              <a:rPr lang="pt-BR" sz="2400" dirty="0" err="1">
                <a:latin typeface="Times New Roman" panose="02020603050405020304" pitchFamily="18" charset="0"/>
              </a:rPr>
              <a:t>Education</a:t>
            </a:r>
            <a:r>
              <a:rPr lang="pt-BR" sz="2400" dirty="0">
                <a:latin typeface="Times New Roman" panose="02020603050405020304" pitchFamily="18" charset="0"/>
              </a:rPr>
              <a:t>. 2019. </a:t>
            </a:r>
          </a:p>
          <a:p>
            <a:pPr algn="just" defTabSz="812810" eaLnBrk="1" hangingPunct="1"/>
            <a:r>
              <a:rPr lang="pt-BR" sz="2400" dirty="0">
                <a:latin typeface="Times New Roman" panose="02020603050405020304" pitchFamily="18" charset="0"/>
              </a:rPr>
              <a:t>MAIA, L.. The Evolution </a:t>
            </a:r>
            <a:r>
              <a:rPr lang="pt-BR" sz="2400" dirty="0" err="1">
                <a:latin typeface="Times New Roman" panose="02020603050405020304" pitchFamily="18" charset="0"/>
              </a:rPr>
              <a:t>of</a:t>
            </a:r>
            <a:r>
              <a:rPr lang="pt-BR" sz="2400" dirty="0">
                <a:latin typeface="Times New Roman" panose="02020603050405020304" pitchFamily="18" charset="0"/>
              </a:rPr>
              <a:t> Virtual Reality in </a:t>
            </a:r>
            <a:r>
              <a:rPr lang="pt-BR" sz="2400" dirty="0" err="1">
                <a:latin typeface="Times New Roman" panose="02020603050405020304" pitchFamily="18" charset="0"/>
              </a:rPr>
              <a:t>Education</a:t>
            </a:r>
            <a:r>
              <a:rPr lang="pt-BR" sz="2400" dirty="0">
                <a:latin typeface="Times New Roman" panose="02020603050405020304" pitchFamily="18" charset="0"/>
              </a:rPr>
              <a:t>. 2017. </a:t>
            </a:r>
          </a:p>
          <a:p>
            <a:pPr algn="just" defTabSz="812810" eaLnBrk="1" hangingPunct="1"/>
            <a:r>
              <a:rPr lang="pt-BR" sz="2400" dirty="0">
                <a:latin typeface="Times New Roman" panose="02020603050405020304" pitchFamily="18" charset="0"/>
              </a:rPr>
              <a:t>BARBOSA, R. </a:t>
            </a:r>
            <a:r>
              <a:rPr lang="pt-BR" sz="2400" dirty="0" err="1">
                <a:latin typeface="Times New Roman" panose="02020603050405020304" pitchFamily="18" charset="0"/>
              </a:rPr>
              <a:t>Exploring</a:t>
            </a:r>
            <a:r>
              <a:rPr lang="pt-BR" sz="2400" dirty="0">
                <a:latin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</a:rPr>
              <a:t>the</a:t>
            </a:r>
            <a:r>
              <a:rPr lang="pt-BR" sz="2400" dirty="0">
                <a:latin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</a:rPr>
              <a:t>impacts</a:t>
            </a:r>
            <a:r>
              <a:rPr lang="pt-BR" sz="2400" dirty="0">
                <a:latin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</a:rPr>
              <a:t>of</a:t>
            </a:r>
            <a:r>
              <a:rPr lang="pt-BR" sz="2400" dirty="0">
                <a:latin typeface="Times New Roman" panose="02020603050405020304" pitchFamily="18" charset="0"/>
              </a:rPr>
              <a:t> virtual reality in </a:t>
            </a:r>
            <a:r>
              <a:rPr lang="pt-BR" sz="2400" dirty="0" err="1">
                <a:latin typeface="Times New Roman" panose="02020603050405020304" pitchFamily="18" charset="0"/>
              </a:rPr>
              <a:t>education</a:t>
            </a:r>
            <a:r>
              <a:rPr lang="pt-BR" sz="2400" dirty="0">
                <a:latin typeface="Times New Roman" panose="02020603050405020304" pitchFamily="18" charset="0"/>
              </a:rPr>
              <a:t>. 2020 </a:t>
            </a:r>
            <a:r>
              <a:rPr lang="pt-BR" sz="2400" dirty="0" err="1">
                <a:latin typeface="Times New Roman" panose="02020603050405020304" pitchFamily="18" charset="0"/>
              </a:rPr>
              <a:t>Booth</a:t>
            </a:r>
            <a:r>
              <a:rPr lang="pt-BR" sz="2400" dirty="0">
                <a:latin typeface="Times New Roman" panose="02020603050405020304" pitchFamily="18" charset="0"/>
              </a:rPr>
              <a:t>, A, et al. </a:t>
            </a:r>
            <a:r>
              <a:rPr lang="pt-BR" sz="2400" dirty="0" err="1">
                <a:latin typeface="Times New Roman" panose="02020603050405020304" pitchFamily="18" charset="0"/>
              </a:rPr>
              <a:t>Systematic</a:t>
            </a:r>
            <a:r>
              <a:rPr lang="pt-BR" sz="2400" dirty="0">
                <a:latin typeface="Times New Roman" panose="02020603050405020304" pitchFamily="18" charset="0"/>
              </a:rPr>
              <a:t> approaches </a:t>
            </a:r>
            <a:r>
              <a:rPr lang="pt-BR" sz="2400" dirty="0" err="1">
                <a:latin typeface="Times New Roman" panose="02020603050405020304" pitchFamily="18" charset="0"/>
              </a:rPr>
              <a:t>to</a:t>
            </a:r>
            <a:r>
              <a:rPr lang="pt-BR" sz="2400" dirty="0">
                <a:latin typeface="Times New Roman" panose="02020603050405020304" pitchFamily="18" charset="0"/>
              </a:rPr>
              <a:t> a </a:t>
            </a:r>
            <a:r>
              <a:rPr lang="pt-BR" sz="2400" dirty="0" err="1">
                <a:latin typeface="Times New Roman" panose="02020603050405020304" pitchFamily="18" charset="0"/>
              </a:rPr>
              <a:t>successful</a:t>
            </a:r>
            <a:r>
              <a:rPr lang="pt-BR" sz="2400" dirty="0">
                <a:latin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</a:rPr>
              <a:t>literature</a:t>
            </a:r>
            <a:r>
              <a:rPr lang="pt-BR" sz="2400" dirty="0">
                <a:latin typeface="Times New Roman" panose="02020603050405020304" pitchFamily="18" charset="0"/>
              </a:rPr>
              <a:t> review. 2016. </a:t>
            </a:r>
          </a:p>
          <a:p>
            <a:pPr algn="just" defTabSz="812810" eaLnBrk="1" hangingPunct="1"/>
            <a:r>
              <a:rPr lang="pt-BR" sz="2400" dirty="0">
                <a:latin typeface="Times New Roman" panose="02020603050405020304" pitchFamily="18" charset="0"/>
              </a:rPr>
              <a:t>Cooper, H. M. </a:t>
            </a:r>
            <a:r>
              <a:rPr lang="pt-BR" sz="2400" dirty="0" err="1">
                <a:latin typeface="Times New Roman" panose="02020603050405020304" pitchFamily="18" charset="0"/>
              </a:rPr>
              <a:t>Synthesizing</a:t>
            </a:r>
            <a:r>
              <a:rPr lang="pt-BR" sz="2400" dirty="0">
                <a:latin typeface="Times New Roman" panose="02020603050405020304" pitchFamily="18" charset="0"/>
              </a:rPr>
              <a:t> research.1998 </a:t>
            </a:r>
            <a:r>
              <a:rPr lang="pt-BR" sz="2400" dirty="0" err="1">
                <a:latin typeface="Times New Roman" panose="02020603050405020304" pitchFamily="18" charset="0"/>
              </a:rPr>
              <a:t>Fink</a:t>
            </a:r>
            <a:r>
              <a:rPr lang="pt-BR" sz="2400" dirty="0">
                <a:latin typeface="Times New Roman" panose="02020603050405020304" pitchFamily="18" charset="0"/>
              </a:rPr>
              <a:t>, A. </a:t>
            </a:r>
            <a:r>
              <a:rPr lang="pt-BR" sz="2400" dirty="0" err="1">
                <a:latin typeface="Times New Roman" panose="02020603050405020304" pitchFamily="18" charset="0"/>
              </a:rPr>
              <a:t>Conducting</a:t>
            </a:r>
            <a:r>
              <a:rPr lang="pt-BR" sz="2400" dirty="0">
                <a:latin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</a:rPr>
              <a:t>research</a:t>
            </a:r>
            <a:r>
              <a:rPr lang="pt-BR" sz="2400" dirty="0">
                <a:latin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</a:rPr>
              <a:t>literature</a:t>
            </a:r>
            <a:r>
              <a:rPr lang="pt-BR" sz="2400" dirty="0">
                <a:latin typeface="Times New Roman" panose="02020603050405020304" pitchFamily="18" charset="0"/>
              </a:rPr>
              <a:t> reviews. 2014. </a:t>
            </a:r>
          </a:p>
          <a:p>
            <a:pPr algn="just" defTabSz="812810" eaLnBrk="1" hangingPunct="1"/>
            <a:r>
              <a:rPr lang="pt-BR" sz="2400" dirty="0">
                <a:latin typeface="Times New Roman" panose="02020603050405020304" pitchFamily="18" charset="0"/>
              </a:rPr>
              <a:t>Hart, C. </a:t>
            </a:r>
            <a:r>
              <a:rPr lang="pt-BR" sz="2400" dirty="0" err="1">
                <a:latin typeface="Times New Roman" panose="02020603050405020304" pitchFamily="18" charset="0"/>
              </a:rPr>
              <a:t>Doing</a:t>
            </a:r>
            <a:r>
              <a:rPr lang="pt-BR" sz="2400" dirty="0">
                <a:latin typeface="Times New Roman" panose="02020603050405020304" pitchFamily="18" charset="0"/>
              </a:rPr>
              <a:t> a </a:t>
            </a:r>
            <a:r>
              <a:rPr lang="pt-BR" sz="2400" dirty="0" err="1">
                <a:latin typeface="Times New Roman" panose="02020603050405020304" pitchFamily="18" charset="0"/>
              </a:rPr>
              <a:t>literature</a:t>
            </a:r>
            <a:r>
              <a:rPr lang="pt-BR" sz="2400" dirty="0">
                <a:latin typeface="Times New Roman" panose="02020603050405020304" pitchFamily="18" charset="0"/>
              </a:rPr>
              <a:t> review. 2001. Webster, &amp; Watson, R. T. </a:t>
            </a:r>
            <a:r>
              <a:rPr lang="pt-BR" sz="2400" dirty="0" err="1">
                <a:latin typeface="Times New Roman" panose="02020603050405020304" pitchFamily="18" charset="0"/>
              </a:rPr>
              <a:t>Analyzing</a:t>
            </a:r>
            <a:r>
              <a:rPr lang="pt-BR" sz="2400" dirty="0">
                <a:latin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</a:rPr>
              <a:t>the</a:t>
            </a:r>
            <a:r>
              <a:rPr lang="pt-BR" sz="2400" dirty="0">
                <a:latin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</a:rPr>
              <a:t>past</a:t>
            </a:r>
            <a:r>
              <a:rPr lang="pt-BR" sz="2400" dirty="0">
                <a:latin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</a:rPr>
              <a:t>to</a:t>
            </a:r>
            <a:r>
              <a:rPr lang="pt-BR" sz="2400" dirty="0">
                <a:latin typeface="Times New Roman" panose="02020603050405020304" pitchFamily="18" charset="0"/>
              </a:rPr>
              <a:t> prepare for </a:t>
            </a:r>
            <a:r>
              <a:rPr lang="pt-BR" sz="2400" dirty="0" err="1">
                <a:latin typeface="Times New Roman" panose="02020603050405020304" pitchFamily="18" charset="0"/>
              </a:rPr>
              <a:t>the</a:t>
            </a:r>
            <a:r>
              <a:rPr lang="pt-BR" sz="2400" dirty="0">
                <a:latin typeface="Times New Roman" panose="02020603050405020304" pitchFamily="18" charset="0"/>
              </a:rPr>
              <a:t> future. 2002</a:t>
            </a:r>
          </a:p>
          <a:p>
            <a:pPr algn="just" defTabSz="812810" eaLnBrk="1" hangingPunct="1"/>
            <a:r>
              <a:rPr lang="pt-BR" sz="2400" dirty="0">
                <a:latin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https://cer.sebrae.com.br/blog/o-que-e-realidade-virtual/</a:t>
            </a:r>
            <a:endParaRPr lang="pt-BR" sz="2400" dirty="0">
              <a:latin typeface="Times New Roman" panose="02020603050405020304" pitchFamily="18" charset="0"/>
            </a:endParaRPr>
          </a:p>
          <a:p>
            <a:pPr algn="just" defTabSz="812810" eaLnBrk="1" hangingPunct="1"/>
            <a:r>
              <a:rPr lang="pt-BR" sz="2400" u="sng" dirty="0">
                <a:solidFill>
                  <a:prstClr val="black"/>
                </a:solidFill>
                <a:latin typeface="Times New Roman" panose="02020603050405020304" pitchFamily="18" charset="0"/>
              </a:rPr>
              <a:t>https://www.pwc.com/us/en/tech-effect/emerging-tech/virtual-reality-study.html/</a:t>
            </a:r>
          </a:p>
        </p:txBody>
      </p:sp>
      <p:sp>
        <p:nvSpPr>
          <p:cNvPr id="46" name="Text Box 2409">
            <a:extLst>
              <a:ext uri="{FF2B5EF4-FFF2-40B4-BE49-F238E27FC236}">
                <a16:creationId xmlns:a16="http://schemas.microsoft.com/office/drawing/2014/main" id="{3AEDDEAF-859B-476A-9B1D-5029ED584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267" y="9777110"/>
            <a:ext cx="11742675" cy="13808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857" tIns="45427" rIns="90857" bIns="45427" anchor="ctr">
            <a:spAutoFit/>
          </a:bodyPr>
          <a:lstStyle>
            <a:lvl1pPr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sz="2600" dirty="0">
                <a:latin typeface="Times New Roman" panose="02020603050405020304" pitchFamily="18" charset="0"/>
              </a:rPr>
              <a:t>O uso da Realidade Virtual (RV) no ensino médio tem se mostrado uma ferramenta promissora para transformar a experiência educacional dos alunos de maneira significativa. A RV oferece aos estudantes uma oportunidade excepcional de imergir completamente em ambientes virtuais ricamente detalhados e interagir de forma dinâmica e envolvente com objetos tridimensionais em visão de 360º, criando assim uma aprendizagem altamente imersiva que transcende as limitações tradicionais das quatro paredes da sala de aula convencional. Através da RV, é possível conceber e desenvolver simulações ultrarrealistas de situações do mundo real, como experimentos científicos altamente complexos, ou a visualização de uma molécula em sua frente, e emocionantes viagens virtuais a locais históricos fascinantes. Isso abre portas para uma ampla gama de oportunidades de aprendizado em diversas matérias que antes eram simplesmente inatingíveis. Além do seu caráter imersivo, é essencial ressaltar que a Realidade Virtual (RV) assume uma função de destaque e impacto substancial no estímulo e desenvolvimento das competências cognitivas dos alunos. A incorporação da RV no processo de ensino apresenta uma série de desafios que, por sua vez, servem como um catalisador para o aprimoramento do raciocínio lógico, da capacidade de resolução de problemas e do fomento da criatividade entre os estudantes. Assim como, os desafios apresentados pela RV frequentemente demandam que os alunos resolvam problemas de maneira criativa e inovadora. Eles são incentivados a pensar "fora da caixa", a testar diferentes estratégias e a considerar múltiplas perspectivas para superar obstáculos. Essa abordagem de aprendizado promove a criatividade e a capacidade de encontrar soluções originais para problemas complexos, habilidades essenciais no mundo contemporâneo. Em síntese, a Realidade Virtual transcende a simples caracterização como uma ferramenta de ensino, ela emerge como uma aliada poderosa na formação de alunos altamente capacitados. Ao aprimorar o raciocínio lógico, fomentar a resolução criativa de problemas e promover a autonomia intelectual, a RV capacita os estudantes para enfrentar os desafios complexos e dinâmicos nos tempos atuais, preparando-os de maneira abrangente para o sucesso acadêmico e profissional. É, portanto, uma abordagem de ensino que combina eficácia pedagógica com a possibilidade de uma jornada educacional estimulante, gratificante e divertida tanto ao aluno como também ao seu aplicador.</a:t>
            </a:r>
          </a:p>
          <a:p>
            <a:pPr algn="just" eaLnBrk="1" hangingPunct="1"/>
            <a:endParaRPr lang="pt-BR" sz="2133" dirty="0">
              <a:solidFill>
                <a:srgbClr val="21212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eaLnBrk="1" hangingPunct="1"/>
            <a:endParaRPr lang="pt-BR" sz="2133" dirty="0">
              <a:solidFill>
                <a:srgbClr val="21212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eaLnBrk="1" hangingPunct="1"/>
            <a:endParaRPr lang="pt-BR" sz="2133" dirty="0">
              <a:solidFill>
                <a:srgbClr val="21212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eaLnBrk="1" hangingPunct="1"/>
            <a:endParaRPr lang="pt-BR" altLang="pt-BR" sz="2133" dirty="0">
              <a:latin typeface="Times New Roman" panose="02020603050405020304" pitchFamily="18" charset="0"/>
            </a:endParaRPr>
          </a:p>
        </p:txBody>
      </p:sp>
      <p:sp>
        <p:nvSpPr>
          <p:cNvPr id="49" name="Text Box 2409">
            <a:extLst>
              <a:ext uri="{FF2B5EF4-FFF2-40B4-BE49-F238E27FC236}">
                <a16:creationId xmlns:a16="http://schemas.microsoft.com/office/drawing/2014/main" id="{03F9E1E1-6D96-4B10-8708-F6577D69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0940" y="19076574"/>
            <a:ext cx="16106231" cy="8217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857" tIns="45427" rIns="90857" bIns="45427" anchor="ctr">
            <a:spAutoFit/>
          </a:bodyPr>
          <a:lstStyle>
            <a:lvl1pPr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endParaRPr lang="pt-BR" sz="3200" dirty="0">
              <a:solidFill>
                <a:srgbClr val="21212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eaLnBrk="1" hangingPunct="1"/>
            <a:r>
              <a:rPr lang="pt-BR" sz="3600" dirty="0">
                <a:latin typeface="Times New Roman" panose="02020603050405020304" pitchFamily="18" charset="0"/>
              </a:rPr>
              <a:t>Os resultados obtidos no presente estudo sobre a utilização da Realidade Virtual como ferramenta de aprendizagem no ensino médio em Sinop-MT evidenciam benefícios significativos para os alunos e o ambiente educacional. Os dados coletados fornecem insights valiosos sobre o impacto dessa abordagem inovadora no processo de ensino-aprendizagem.</a:t>
            </a:r>
          </a:p>
          <a:p>
            <a:pPr algn="just" eaLnBrk="1" hangingPunct="1"/>
            <a:r>
              <a:rPr lang="pt-BR" sz="3600" dirty="0">
                <a:solidFill>
                  <a:srgbClr val="21212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Sendo as vantagens a m</a:t>
            </a:r>
            <a:r>
              <a:rPr lang="pt-BR" sz="3600" dirty="0">
                <a:latin typeface="Times New Roman" panose="02020603050405020304" pitchFamily="18" charset="0"/>
              </a:rPr>
              <a:t>elhoria no engajamento dos alunos, aumento da compreensão dos conteúdos, desenvolvimento de habilidades práticas, estímulo à criatividade e inovação, satisfação dos alunos e professores, ampliação do acesso a recursos educacionais, adaptação às diferentes necessidades dos alunos e estímulo ao trabalho em equipe e colaboração.</a:t>
            </a:r>
          </a:p>
          <a:p>
            <a:pPr algn="just" eaLnBrk="1" hangingPunct="1"/>
            <a:r>
              <a:rPr lang="pt-BR" sz="3600" dirty="0">
                <a:solidFill>
                  <a:srgbClr val="21212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Como pontos negativos identificamos o c</a:t>
            </a:r>
            <a:r>
              <a:rPr lang="pt-BR" sz="3600" dirty="0">
                <a:latin typeface="Times New Roman" panose="02020603050405020304" pitchFamily="18" charset="0"/>
              </a:rPr>
              <a:t>usto e acessibilidade, formação dos professores, limitações tecnológicas e a integração curricular</a:t>
            </a:r>
            <a:endParaRPr lang="pt-BR" sz="3600" dirty="0">
              <a:solidFill>
                <a:srgbClr val="21212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eaLnBrk="1" hangingPunct="1"/>
            <a:endParaRPr lang="pt-BR" sz="3200" dirty="0">
              <a:solidFill>
                <a:srgbClr val="21212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eaLnBrk="1" hangingPunct="1"/>
            <a:endParaRPr lang="pt-BR" sz="3200" dirty="0">
              <a:solidFill>
                <a:srgbClr val="21212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6" name="Picture 2" descr="https://lh3.googleusercontent.com/5eSh-hb5o8irxiYxuoRVpKSBl7cD8KvZ8X5cjjbFxTvIDQRE_JLvuXllnqz1vIqomraSKgtcqKqLbnBQjZzUDiVEk2tEU6KiFi5iZXPjBfig9ZwVc5fbKSJwzz_z_Uzf8j4o4JKrLp9oaVvzLdajlp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315" y="-24435"/>
            <a:ext cx="28846740" cy="447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A1061777-4045-F5CE-8A0B-951594F6E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04" y="23249444"/>
            <a:ext cx="12055336" cy="11191902"/>
          </a:xfrm>
          <a:prstGeom prst="rect">
            <a:avLst/>
          </a:prstGeom>
        </p:spPr>
      </p:pic>
      <p:sp>
        <p:nvSpPr>
          <p:cNvPr id="29" name="Text Box 2409">
            <a:extLst>
              <a:ext uri="{FF2B5EF4-FFF2-40B4-BE49-F238E27FC236}">
                <a16:creationId xmlns:a16="http://schemas.microsoft.com/office/drawing/2014/main" id="{CA09A453-C9B9-4909-B9F4-971797395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42" y="35446370"/>
            <a:ext cx="11378998" cy="3785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857" tIns="45427" rIns="90857" bIns="45427" anchor="ctr">
            <a:spAutoFit/>
          </a:bodyPr>
          <a:lstStyle>
            <a:lvl1pPr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defTabSz="1020763" eaLnBrk="0" hangingPunct="0"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/>
            <a:r>
              <a:rPr lang="pt-BR" sz="3200" dirty="0">
                <a:latin typeface="Times New Roman" panose="02020603050405020304" pitchFamily="18" charset="0"/>
              </a:rPr>
              <a:t>Somos gratos a todos os envolvidos nesse projeto, primeiramente a Deus, segundo a nossa família, nosso mentor e professor Rafael Fonseca Vieira. Pretendemos fazer a diferença na vida dos jovens através desse projeto!</a:t>
            </a:r>
          </a:p>
          <a:p>
            <a:pPr algn="just" defTabSz="812810" eaLnBrk="1" hangingPunct="1"/>
            <a:endParaRPr lang="pt-BR" sz="2800" dirty="0">
              <a:solidFill>
                <a:prstClr val="black"/>
              </a:solidFill>
              <a:latin typeface="Times New Roman" panose="02020603050405020304" pitchFamily="18" charset="0"/>
              <a:cs typeface="+mn-cs"/>
            </a:endParaRPr>
          </a:p>
          <a:p>
            <a:pPr algn="just" defTabSz="812810" eaLnBrk="1" hangingPunct="1"/>
            <a:endParaRPr lang="pt-BR" sz="2800" dirty="0">
              <a:solidFill>
                <a:prstClr val="black"/>
              </a:solidFill>
              <a:latin typeface="Times New Roman" panose="02020603050405020304" pitchFamily="18" charset="0"/>
              <a:cs typeface="+mn-cs"/>
            </a:endParaRPr>
          </a:p>
          <a:p>
            <a:pPr algn="just" defTabSz="812810" eaLnBrk="1" hangingPunct="1"/>
            <a:endParaRPr lang="pt-BR" sz="2800" dirty="0">
              <a:solidFill>
                <a:prstClr val="black"/>
              </a:solidFill>
              <a:latin typeface="Times New Roman" panose="02020603050405020304" pitchFamily="18" charset="0"/>
              <a:cs typeface="+mn-cs"/>
            </a:endParaRPr>
          </a:p>
          <a:p>
            <a:pPr algn="just" defTabSz="812810" eaLnBrk="1" hangingPunct="1"/>
            <a:endParaRPr lang="pt-BR" sz="2800" dirty="0">
              <a:solidFill>
                <a:prstClr val="black"/>
              </a:solidFill>
              <a:latin typeface="Times New Roman" panose="020206030504050203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295092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1186</Words>
  <Application>Microsoft Office PowerPoint</Application>
  <PresentationFormat>Personalizar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11" baseType="lpstr">
      <vt:lpstr>Arial Unicode MS</vt:lpstr>
      <vt:lpstr>MS Mincho</vt:lpstr>
      <vt:lpstr>Arial</vt:lpstr>
      <vt:lpstr>Calibri</vt:lpstr>
      <vt:lpstr>Calibri Light</vt:lpstr>
      <vt:lpstr>Cambria</vt:lpstr>
      <vt:lpstr>tahoma, verdana, arial</vt:lpstr>
      <vt:lpstr>Times New Roman</vt:lpstr>
      <vt:lpstr>Personalizar design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Oliveira</dc:creator>
  <cp:lastModifiedBy>Joao Alves Cordeiro</cp:lastModifiedBy>
  <cp:revision>193</cp:revision>
  <dcterms:created xsi:type="dcterms:W3CDTF">2016-06-15T17:53:38Z</dcterms:created>
  <dcterms:modified xsi:type="dcterms:W3CDTF">2023-09-24T20:18:15Z</dcterms:modified>
</cp:coreProperties>
</file>