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165E5-E4D6-423A-BCD7-4516A8851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ACFDC6-7D7C-4F3D-9B58-FBAF4646D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7FACD4-6F85-4E98-8E18-DAC6A44D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D96F-1E65-456A-96F2-9BC74D74FD05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78CF03-B2F1-4849-843C-12B1ECCF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F1F3C1-E916-46E4-A0F4-DE859AC7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A510-67CC-4BA1-BF09-8FFD660ECE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12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3B0E2-13BF-4E75-B7B3-B0BAE37B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59F29B-640B-4D1B-B51C-E10A9C95F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53EC2A-329D-4179-A783-BE070076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D96F-1E65-456A-96F2-9BC74D74FD05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6A7DED-F574-41C3-B67C-8F5A022B4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0C041F-6B63-4415-B7FB-B24CAFF6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A510-67CC-4BA1-BF09-8FFD660ECE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28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753A5D-601E-4E94-BBA1-2ADC496BF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EAD110-5952-4B94-A57C-2D8F1AE57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6CC643-6096-4994-848F-DA1429DF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D96F-1E65-456A-96F2-9BC74D74FD05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D688D3-D4FE-4D3C-B556-3B90A398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FEAEBB-A42F-4614-85FF-D7C47D948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A510-67CC-4BA1-BF09-8FFD660ECE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8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3B5D6-A030-4FC3-93E5-CCD08C56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19A1C2-B25E-424D-896B-7958D5D58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AB17D6-1031-4BF4-9F29-1D91BDF1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D96F-1E65-456A-96F2-9BC74D74FD05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43478A-A5C6-45CA-A027-0FA1C1FD5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AF0283-56AB-4064-93BF-3E246CE41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A510-67CC-4BA1-BF09-8FFD660ECE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76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9AFD8-B0B2-4FC9-9DDE-6BC3B7937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923A42-3680-45FB-8013-9D8D10C54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750EA9-5EEB-426D-8D52-03FB1587C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D96F-1E65-456A-96F2-9BC74D74FD05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46C792-3EF2-42F2-A64D-6CCD4576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F1BAA2-B11A-45DC-BC34-E9DD7C12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A510-67CC-4BA1-BF09-8FFD660ECE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57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3C43B-94B7-4A99-B7D5-3A0AA3B4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FA951D-B03B-4138-8437-A60089FE2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4DBAA3-D1F8-4B41-862E-167A10D16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BE6853-B9BA-4284-A65F-D24B60A2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D96F-1E65-456A-96F2-9BC74D74FD05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699D84-D3D9-45BC-A307-CD17F222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1337E0-2D69-4C4E-93A3-97421138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A510-67CC-4BA1-BF09-8FFD660ECE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31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946D7-E163-453D-B642-B339E51B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B9F482-B02E-4EDF-B7F2-88E3C6DC2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5E26B1-0E3D-4B70-B9DD-6A0BAD27A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0D26AC-506D-429E-BA20-CDF447395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0DB5540-290F-4250-8457-B219E0C0DD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7B08E9D-6568-4612-A887-EA9078B7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D96F-1E65-456A-96F2-9BC74D74FD05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3A2E958-9226-42A4-8139-8D78E938F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9C5E5FC-F309-4F90-96F0-9718E972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A510-67CC-4BA1-BF09-8FFD660ECE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1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C3B82-012B-488D-8C50-8267FB8C5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5F4E3B-5118-4B9E-B2D1-BAF0B944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D96F-1E65-456A-96F2-9BC74D74FD05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4DFB89-F4C7-4D26-9D88-6E34E231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02B4DAD-3BA1-4E47-9D7F-83BCECA8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A510-67CC-4BA1-BF09-8FFD660ECE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36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2F45D01-A374-4716-A3DD-07FAE7F7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D96F-1E65-456A-96F2-9BC74D74FD05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ABB8463-D0FD-4EF4-BFFA-74F0DFE9A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C256F8-7866-4327-A98A-392C9B0D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A510-67CC-4BA1-BF09-8FFD660ECE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2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BCF67-2A1E-4ECD-BA8A-839BBD4E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722CD9-0984-425D-84C7-A9BF22B89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C0C645-2794-47E6-8150-82C0AE682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DF65C9-3279-4933-932A-B6C2FA3B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D96F-1E65-456A-96F2-9BC74D74FD05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D289F7-11F9-4F27-BA6B-BADC796F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34EA04-DAF5-4A4A-BBBA-B392C584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A510-67CC-4BA1-BF09-8FFD660ECE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90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E9048-E56D-4DB9-BC8A-50A326B17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96F9C68-46CF-43B2-9830-CCE7157FA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1293D6C-5AF6-420D-BC80-779994911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D63F14-AFEC-48C2-B5AF-46C9D42A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D96F-1E65-456A-96F2-9BC74D74FD05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F18446-27DA-41A3-8FF9-ADE2EE292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BFC277-A8AC-473C-B792-658910E0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A510-67CC-4BA1-BF09-8FFD660ECE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85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9F4A104-9E51-47ED-8168-0793D56B3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38D1A2-826A-42E8-B6B1-1FA2D73C1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6C5B43-2FE4-47E8-ACBD-D823DA62F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1D96F-1E65-456A-96F2-9BC74D74FD05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853C3C-1A37-4030-BDA4-F882F98E1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99523A-09D5-4662-822E-1E68F9144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9A510-67CC-4BA1-BF09-8FFD660ECE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81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FD8AE-E3EF-4474-9939-711A9DAEB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Sihmma</a:t>
            </a:r>
            <a:r>
              <a:rPr lang="pt-BR" dirty="0"/>
              <a:t> Tecnologia – ERP</a:t>
            </a:r>
            <a:br>
              <a:rPr lang="pt-BR" dirty="0"/>
            </a:br>
            <a:r>
              <a:rPr lang="pt-BR" dirty="0" err="1"/>
              <a:t>Sihmma</a:t>
            </a:r>
            <a:r>
              <a:rPr lang="pt-BR" dirty="0"/>
              <a:t> Tecnologia - CRM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B78308-6F90-4E72-BBCE-B710F92F4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Anderson Paulo</a:t>
            </a:r>
          </a:p>
          <a:p>
            <a:r>
              <a:rPr lang="pt-BR" dirty="0"/>
              <a:t>Angélica Silva</a:t>
            </a:r>
          </a:p>
          <a:p>
            <a:r>
              <a:rPr lang="pt-BR" dirty="0"/>
              <a:t>João Alves Cordeiro</a:t>
            </a:r>
          </a:p>
          <a:p>
            <a:r>
              <a:rPr lang="pt-BR" dirty="0"/>
              <a:t>João Victor Gama</a:t>
            </a:r>
          </a:p>
          <a:p>
            <a:r>
              <a:rPr lang="pt-BR" dirty="0"/>
              <a:t>Renan Campos Silva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395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 l="28000" t="15000" r="-2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7277F-D682-4AA8-933E-A985EE2B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465"/>
            <a:ext cx="10515600" cy="1361504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Tipos de ERP (</a:t>
            </a:r>
            <a:r>
              <a:rPr lang="pt-BR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Enterprise Resource Planning</a:t>
            </a:r>
            <a:r>
              <a:rPr lang="pt-B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BEC771-6726-42C0-9770-DFC76A62C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8996"/>
            <a:ext cx="10515600" cy="4351338"/>
          </a:xfrm>
        </p:spPr>
        <p:txBody>
          <a:bodyPr/>
          <a:lstStyle/>
          <a:p>
            <a:r>
              <a:rPr lang="pt-BR" dirty="0"/>
              <a:t>BackOffice para E-Commerce</a:t>
            </a:r>
          </a:p>
          <a:p>
            <a:r>
              <a:rPr lang="pt-BR" dirty="0"/>
              <a:t>ERP Legado</a:t>
            </a:r>
          </a:p>
          <a:p>
            <a:r>
              <a:rPr lang="pt-BR" dirty="0"/>
              <a:t>ERP Engessado </a:t>
            </a:r>
          </a:p>
        </p:txBody>
      </p:sp>
    </p:spTree>
    <p:extLst>
      <p:ext uri="{BB962C8B-B14F-4D97-AF65-F5344CB8AC3E}">
        <p14:creationId xmlns:p14="http://schemas.microsoft.com/office/powerpoint/2010/main" val="232209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DC4B5-8BB4-403D-8F9D-0655B4D19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3006"/>
            <a:ext cx="9144000" cy="939567"/>
          </a:xfrm>
        </p:spPr>
        <p:txBody>
          <a:bodyPr>
            <a:noAutofit/>
          </a:bodyPr>
          <a:lstStyle/>
          <a:p>
            <a:r>
              <a:rPr lang="pt-BR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Sihmma</a:t>
            </a: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Tecnologia -&gt; ERP Dados.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593C34-169C-4AE0-BAA4-97E1CFC61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92573"/>
            <a:ext cx="9144000" cy="386522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Sistemas de Informações Gerenciais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Estrutura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Componentes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Fluxo de Informações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Tomada de decisão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Ferramentas Utilizadas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Core Business e BackOffice (Contábil e Fiscal) &lt;- Utilizado</a:t>
            </a:r>
          </a:p>
        </p:txBody>
      </p:sp>
    </p:spTree>
    <p:extLst>
      <p:ext uri="{BB962C8B-B14F-4D97-AF65-F5344CB8AC3E}">
        <p14:creationId xmlns:p14="http://schemas.microsoft.com/office/powerpoint/2010/main" val="2416698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A89CB-E8D8-4249-A2A7-8DB610EA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Sihmma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Tecnologia -&gt; ERP em Fluxograma.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C651A2-40E5-4CFF-8EC1-AEC9CD757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48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31000" t="18000" r="16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4F942-F007-467C-8E19-D16C55DA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Tipos de CRM (</a:t>
            </a:r>
            <a:r>
              <a:rPr lang="pt-BR" sz="3600" i="1" dirty="0">
                <a:latin typeface="Courier New" panose="02070309020205020404" pitchFamily="49" charset="0"/>
                <a:cs typeface="Courier New" panose="02070309020205020404" pitchFamily="49" charset="0"/>
              </a:rPr>
              <a:t>Customer Relationship Management</a:t>
            </a:r>
            <a:r>
              <a:rPr lang="pt-B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3F5B39-4C5B-458C-B946-756AB3AB0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Local</a:t>
            </a:r>
          </a:p>
          <a:p>
            <a:r>
              <a:rPr lang="pt-BR" dirty="0"/>
              <a:t>Nuvem</a:t>
            </a:r>
          </a:p>
          <a:p>
            <a:pPr marL="0" indent="0">
              <a:buNone/>
            </a:pPr>
            <a:endParaRPr lang="pt-BR" dirty="0"/>
          </a:p>
          <a:p>
            <a:pPr lvl="1"/>
            <a:r>
              <a:rPr lang="pt-BR" dirty="0"/>
              <a:t>Vendas</a:t>
            </a:r>
          </a:p>
          <a:p>
            <a:pPr lvl="1"/>
            <a:r>
              <a:rPr lang="pt-BR" dirty="0"/>
              <a:t>Marketing</a:t>
            </a:r>
          </a:p>
        </p:txBody>
      </p:sp>
    </p:spTree>
    <p:extLst>
      <p:ext uri="{BB962C8B-B14F-4D97-AF65-F5344CB8AC3E}">
        <p14:creationId xmlns:p14="http://schemas.microsoft.com/office/powerpoint/2010/main" val="2826207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2BEA0-89CD-4DAE-B0D6-DA6861CA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Sihmma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Tecnologia -&gt; CRM Dados.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0D24EB-F3E9-4F71-9DC8-0BEBBF7C6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Estrutura</a:t>
            </a:r>
          </a:p>
          <a:p>
            <a:r>
              <a:rPr lang="pt-BR" dirty="0"/>
              <a:t>Fluxo de Informações </a:t>
            </a:r>
          </a:p>
          <a:p>
            <a:r>
              <a:rPr lang="pt-BR" dirty="0"/>
              <a:t>Tomada de Decisão </a:t>
            </a:r>
          </a:p>
          <a:p>
            <a:r>
              <a:rPr lang="pt-BR" dirty="0"/>
              <a:t>Ferramentas utilizadas</a:t>
            </a:r>
          </a:p>
          <a:p>
            <a:r>
              <a:rPr lang="pt-BR" dirty="0"/>
              <a:t>Visão do consumidor final</a:t>
            </a:r>
          </a:p>
        </p:txBody>
      </p:sp>
    </p:spTree>
    <p:extLst>
      <p:ext uri="{BB962C8B-B14F-4D97-AF65-F5344CB8AC3E}">
        <p14:creationId xmlns:p14="http://schemas.microsoft.com/office/powerpoint/2010/main" val="2987953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AE9FE-7B3D-4453-A06E-A2BF4C4A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Sihmma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Tecnologia -&gt; CRM em Fluxograma.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5E7A84-60EA-43FB-A690-BA86D6811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850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113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Tema do Office</vt:lpstr>
      <vt:lpstr>Sihmma Tecnologia – ERP Sihmma Tecnologia - CRM</vt:lpstr>
      <vt:lpstr>Tipos de ERP (Enterprise Resource Planning)</vt:lpstr>
      <vt:lpstr>Sihmma Tecnologia -&gt; ERP Dados.</vt:lpstr>
      <vt:lpstr>Sihmma Tecnologia -&gt; ERP em Fluxograma.</vt:lpstr>
      <vt:lpstr>Tipos de CRM (Customer Relationship Management)</vt:lpstr>
      <vt:lpstr>Sihmma Tecnologia -&gt; CRM Dados.</vt:lpstr>
      <vt:lpstr>Sihmma Tecnologia -&gt; CRM em Fluxograma.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Sihmma Tecnologia – ERP Sihmma Tecnologia - CRM</dc:title>
  <dc:creator>Joao Alves Cordeiro</dc:creator>
  <cp:lastModifiedBy>Joao Alves Cordeiro</cp:lastModifiedBy>
  <cp:revision>5</cp:revision>
  <dcterms:created xsi:type="dcterms:W3CDTF">2023-04-10T23:26:15Z</dcterms:created>
  <dcterms:modified xsi:type="dcterms:W3CDTF">2023-04-11T00:06:26Z</dcterms:modified>
</cp:coreProperties>
</file>