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0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72B4-8F1B-49D0-A9DA-2523EC87CB67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F7B9-06EC-44D2-ACD7-76264FA2660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72B4-8F1B-49D0-A9DA-2523EC87CB67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F7B9-06EC-44D2-ACD7-76264FA2660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72B4-8F1B-49D0-A9DA-2523EC87CB67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F7B9-06EC-44D2-ACD7-76264FA2660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72B4-8F1B-49D0-A9DA-2523EC87CB67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F7B9-06EC-44D2-ACD7-76264FA2660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72B4-8F1B-49D0-A9DA-2523EC87CB67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F7B9-06EC-44D2-ACD7-76264FA2660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72B4-8F1B-49D0-A9DA-2523EC87CB67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F7B9-06EC-44D2-ACD7-76264FA2660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72B4-8F1B-49D0-A9DA-2523EC87CB67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F7B9-06EC-44D2-ACD7-76264FA2660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72B4-8F1B-49D0-A9DA-2523EC87CB67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F7B9-06EC-44D2-ACD7-76264FA2660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72B4-8F1B-49D0-A9DA-2523EC87CB67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F7B9-06EC-44D2-ACD7-76264FA2660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72B4-8F1B-49D0-A9DA-2523EC87CB67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F7B9-06EC-44D2-ACD7-76264FA2660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72B4-8F1B-49D0-A9DA-2523EC87CB67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F7B9-06EC-44D2-ACD7-76264FA2660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55E72B4-8F1B-49D0-A9DA-2523EC87CB67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3ECF7B9-06EC-44D2-ACD7-76264FA2660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769368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Diagrama de </a:t>
            </a:r>
            <a:r>
              <a:rPr lang="pt-BR" b="1" dirty="0" smtClean="0">
                <a:solidFill>
                  <a:srgbClr val="00B0F0"/>
                </a:solidFill>
              </a:rPr>
              <a:t>Sequência</a:t>
            </a:r>
            <a:br>
              <a:rPr lang="pt-BR" b="1" dirty="0" smtClean="0">
                <a:solidFill>
                  <a:srgbClr val="00B0F0"/>
                </a:solidFill>
              </a:rPr>
            </a:b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4077072"/>
            <a:ext cx="6400800" cy="1752600"/>
          </a:xfrm>
        </p:spPr>
        <p:txBody>
          <a:bodyPr/>
          <a:lstStyle/>
          <a:p>
            <a:r>
              <a:rPr lang="pt-BR" dirty="0" smtClean="0"/>
              <a:t>O que é?</a:t>
            </a:r>
          </a:p>
          <a:p>
            <a:r>
              <a:rPr lang="pt-BR" dirty="0" smtClean="0"/>
              <a:t>Simbologia</a:t>
            </a:r>
          </a:p>
          <a:p>
            <a:r>
              <a:rPr lang="pt-BR" dirty="0" smtClean="0"/>
              <a:t>Exemplo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24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Símbolo alternativo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Simboliza </a:t>
            </a:r>
            <a:r>
              <a:rPr lang="pt-BR" dirty="0"/>
              <a:t>uma escolha (geralmente mutuamente exclusiva) entre duas ou mais sequências de mensagens. Para representar alternativas, use a forma de retângulo rotulada com uma linha tracejada em seu interior.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451583"/>
            <a:ext cx="430319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058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B0F0"/>
                </a:solidFill>
              </a:rPr>
              <a:t>Exemplos: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Resultado de imagem para diagrama de sequencia simbologi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0186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19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B0F0"/>
                </a:solidFill>
              </a:rPr>
              <a:t>O que é?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síntese: o Diagrama de Sequência é uma das ferramentas UML usadas para representar interações entre objetos de um cenário, realizadas através de operações ou métodos (procedimentos ou funções). Este diagrama é construído a partir do Diagrama de Casos de Usos.</a:t>
            </a:r>
          </a:p>
        </p:txBody>
      </p:sp>
    </p:spTree>
    <p:extLst>
      <p:ext uri="{BB962C8B-B14F-4D97-AF65-F5344CB8AC3E}">
        <p14:creationId xmlns:p14="http://schemas.microsoft.com/office/powerpoint/2010/main" val="362684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B0F0"/>
                </a:solidFill>
              </a:rPr>
              <a:t>Simbologia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entender o que é um diagrama de sequência, você deve familiarizar-se com seus símbolos e componentes. Os diagramas de sequência são constituídos pelos seguintes ícones e elementos:</a:t>
            </a:r>
          </a:p>
        </p:txBody>
      </p:sp>
    </p:spTree>
    <p:extLst>
      <p:ext uri="{BB962C8B-B14F-4D97-AF65-F5344CB8AC3E}">
        <p14:creationId xmlns:p14="http://schemas.microsoft.com/office/powerpoint/2010/main" val="158664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Símbolos de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Representa </a:t>
            </a:r>
            <a:r>
              <a:rPr lang="pt-BR" dirty="0"/>
              <a:t>uma classe ou objetos em UML. O símbolo do objeto demonstra como um objeto se comportará no contexto do sistema. Atributos de classe não devem ser listados nesta forma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32856"/>
            <a:ext cx="3807703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5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Caixa de ativação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Representa </a:t>
            </a:r>
            <a:r>
              <a:rPr lang="pt-BR" dirty="0"/>
              <a:t>o tempo necessário para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que </a:t>
            </a:r>
            <a:r>
              <a:rPr lang="pt-BR" dirty="0"/>
              <a:t>um objeto conclua uma tarefa.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Quanto </a:t>
            </a:r>
            <a:r>
              <a:rPr lang="pt-BR" dirty="0"/>
              <a:t>mais tempo a tarefa levar,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mais </a:t>
            </a:r>
            <a:r>
              <a:rPr lang="pt-BR" dirty="0"/>
              <a:t>alongada a caixa de ativação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se </a:t>
            </a:r>
            <a:r>
              <a:rPr lang="pt-BR" dirty="0"/>
              <a:t>torna.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065" y="1844824"/>
            <a:ext cx="1296144" cy="373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92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Símbolo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Mostra </a:t>
            </a:r>
            <a:r>
              <a:rPr lang="pt-BR" dirty="0"/>
              <a:t>as entidades que interagem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com</a:t>
            </a:r>
            <a:r>
              <a:rPr lang="pt-BR" dirty="0"/>
              <a:t>, ou são externas ao sistema.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67813"/>
            <a:ext cx="1512168" cy="294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21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Símbolo de pacote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Usada </a:t>
            </a:r>
            <a:r>
              <a:rPr lang="pt-BR" dirty="0"/>
              <a:t>em notação UML 2.0 para conter elementos interativos do diagrama. Também conhecida como quadro, esta forma retangular tem um pequeno retângulo interno para rotular o diagrama.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56992"/>
            <a:ext cx="3888432" cy="255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9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Símbolo de linha da vida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 </a:t>
            </a:r>
            <a:r>
              <a:rPr lang="pt-BR" dirty="0"/>
              <a:t>a passagem do tempo, conforme estende-se para baixo. Esta linha vertical tracejada mostra os eventos sequenciais que ocorrem a um objeto durante o processo no gráfico. Linhas da vida podem começar com uma forma de retângulo rotulado ou um símbolo de ator.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38" y="3573016"/>
            <a:ext cx="278815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26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Símbolo de opção em loop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Usado para modelar cenários “se/então”, ou seja, uma circunstância que ocorrerá apenas sob determinadas condições.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7"/>
            <a:ext cx="3960440" cy="251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601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</TotalTime>
  <Words>318</Words>
  <Application>Microsoft Office PowerPoint</Application>
  <PresentationFormat>Apresentação na tela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Brilho</vt:lpstr>
      <vt:lpstr>Diagrama de Sequência </vt:lpstr>
      <vt:lpstr>O que é?</vt:lpstr>
      <vt:lpstr>Simbologia</vt:lpstr>
      <vt:lpstr>Símbolos de objetos</vt:lpstr>
      <vt:lpstr>Caixa de ativação </vt:lpstr>
      <vt:lpstr>Símbolo</vt:lpstr>
      <vt:lpstr>Símbolo de pacote</vt:lpstr>
      <vt:lpstr>Símbolo de linha da vida</vt:lpstr>
      <vt:lpstr>Símbolo de opção em loop</vt:lpstr>
      <vt:lpstr>Símbolo alternativo</vt:lpstr>
      <vt:lpstr>Exemplos: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Sequência</dc:title>
  <dc:creator>RePack by Diakov</dc:creator>
  <cp:lastModifiedBy>Aluno</cp:lastModifiedBy>
  <cp:revision>3</cp:revision>
  <dcterms:created xsi:type="dcterms:W3CDTF">2019-10-01T18:13:23Z</dcterms:created>
  <dcterms:modified xsi:type="dcterms:W3CDTF">2019-10-08T14:31:20Z</dcterms:modified>
</cp:coreProperties>
</file>