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696B950-F997-4B57-8EEF-B57260D12BE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7A585A0-2D54-4B2C-B531-63E1DE7ED5F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3717032"/>
            <a:ext cx="6172200" cy="25202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Integrantes :</a:t>
            </a:r>
          </a:p>
          <a:p>
            <a:pPr lvl="1" algn="l"/>
            <a:endParaRPr lang="pt-BR" sz="1800" b="1" dirty="0" smtClean="0">
              <a:solidFill>
                <a:schemeClr val="tx1"/>
              </a:solidFill>
            </a:endParaRPr>
          </a:p>
          <a:p>
            <a:pPr lvl="1" algn="l"/>
            <a:r>
              <a:rPr lang="pt-BR" b="1" dirty="0" smtClean="0">
                <a:solidFill>
                  <a:schemeClr val="tx1"/>
                </a:solidFill>
              </a:rPr>
              <a:t> João Victor Altino Reis - N°22</a:t>
            </a:r>
          </a:p>
          <a:p>
            <a:pPr lvl="1" algn="l"/>
            <a:r>
              <a:rPr lang="en-US" b="1" dirty="0" smtClean="0">
                <a:solidFill>
                  <a:schemeClr val="tx1"/>
                </a:solidFill>
              </a:rPr>
              <a:t>Paulo H. Moreira Martins – N°33</a:t>
            </a:r>
          </a:p>
          <a:p>
            <a:pPr lvl="1" algn="l"/>
            <a:r>
              <a:rPr lang="en-US" b="1" dirty="0" err="1" smtClean="0">
                <a:solidFill>
                  <a:schemeClr val="tx1"/>
                </a:solidFill>
              </a:rPr>
              <a:t>Matheus</a:t>
            </a:r>
            <a:r>
              <a:rPr lang="en-US" b="1" dirty="0" smtClean="0">
                <a:solidFill>
                  <a:schemeClr val="tx1"/>
                </a:solidFill>
              </a:rPr>
              <a:t> Borges – N°31</a:t>
            </a:r>
          </a:p>
          <a:p>
            <a:pPr lvl="1" algn="l"/>
            <a:r>
              <a:rPr lang="en-US" b="1" dirty="0" smtClean="0">
                <a:solidFill>
                  <a:schemeClr val="tx1"/>
                </a:solidFill>
              </a:rPr>
              <a:t>David Almeida – N°5</a:t>
            </a:r>
          </a:p>
          <a:p>
            <a:r>
              <a:rPr lang="en-US" dirty="0" smtClean="0"/>
              <a:t> 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864096"/>
          </a:xfrm>
        </p:spPr>
        <p:txBody>
          <a:bodyPr/>
          <a:lstStyle/>
          <a:p>
            <a:r>
              <a:rPr lang="pt-BR" dirty="0" smtClean="0"/>
              <a:t>Trabalho de APS</a:t>
            </a:r>
            <a:br>
              <a:rPr lang="pt-BR" dirty="0" smtClean="0"/>
            </a:br>
            <a:r>
              <a:rPr lang="pt-BR" dirty="0" smtClean="0"/>
              <a:t>Diagrama de Sequencia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28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 1 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55" y="1600200"/>
            <a:ext cx="4560890" cy="4114800"/>
          </a:xfrm>
        </p:spPr>
      </p:pic>
    </p:spTree>
    <p:extLst>
      <p:ext uri="{BB962C8B-B14F-4D97-AF65-F5344CB8AC3E}">
        <p14:creationId xmlns:p14="http://schemas.microsoft.com/office/powerpoint/2010/main" val="102133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Sequencia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72" y="1600200"/>
            <a:ext cx="6477856" cy="4114800"/>
          </a:xfrm>
        </p:spPr>
      </p:pic>
    </p:spTree>
    <p:extLst>
      <p:ext uri="{BB962C8B-B14F-4D97-AF65-F5344CB8AC3E}">
        <p14:creationId xmlns:p14="http://schemas.microsoft.com/office/powerpoint/2010/main" val="11125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5" y="1600200"/>
            <a:ext cx="5864289" cy="4114800"/>
          </a:xfrm>
        </p:spPr>
      </p:pic>
    </p:spTree>
    <p:extLst>
      <p:ext uri="{BB962C8B-B14F-4D97-AF65-F5344CB8AC3E}">
        <p14:creationId xmlns:p14="http://schemas.microsoft.com/office/powerpoint/2010/main" val="41656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sequencia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58" y="1600200"/>
            <a:ext cx="7034083" cy="4114800"/>
          </a:xfrm>
        </p:spPr>
      </p:pic>
    </p:spTree>
    <p:extLst>
      <p:ext uri="{BB962C8B-B14F-4D97-AF65-F5344CB8AC3E}">
        <p14:creationId xmlns:p14="http://schemas.microsoft.com/office/powerpoint/2010/main" val="82640189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</TotalTime>
  <Words>44</Words>
  <Application>Microsoft Office PowerPoint</Application>
  <PresentationFormat>Apresentação na tela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Horizonte</vt:lpstr>
      <vt:lpstr>Trabalho de APS Diagrama de Sequencia </vt:lpstr>
      <vt:lpstr>Diagrama de classe 1 </vt:lpstr>
      <vt:lpstr>Diagrama de Sequencia 1</vt:lpstr>
      <vt:lpstr>Diagrama de classe 2</vt:lpstr>
      <vt:lpstr>Diagrama de sequencia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APS Diagrama de Sequencia </dc:title>
  <dc:creator>RePack by Diakov</dc:creator>
  <cp:lastModifiedBy>RePack by Diakov</cp:lastModifiedBy>
  <cp:revision>1</cp:revision>
  <dcterms:created xsi:type="dcterms:W3CDTF">2019-10-29T17:40:58Z</dcterms:created>
  <dcterms:modified xsi:type="dcterms:W3CDTF">2019-10-29T17:50:46Z</dcterms:modified>
</cp:coreProperties>
</file>