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22"/>
  </p:notesMasterIdLst>
  <p:sldIdLst>
    <p:sldId id="506" r:id="rId3"/>
    <p:sldId id="257" r:id="rId4"/>
    <p:sldId id="258" r:id="rId5"/>
    <p:sldId id="259" r:id="rId6"/>
    <p:sldId id="508" r:id="rId7"/>
    <p:sldId id="262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507" r:id="rId16"/>
    <p:sldId id="269" r:id="rId17"/>
    <p:sldId id="268" r:id="rId18"/>
    <p:sldId id="510" r:id="rId19"/>
    <p:sldId id="51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>
        <p:scale>
          <a:sx n="110" d="100"/>
          <a:sy n="110" d="100"/>
        </p:scale>
        <p:origin x="84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/>
        <a:lstStyle/>
        <a:p>
          <a:r>
            <a:rPr lang="en-US" dirty="0"/>
            <a:t>The Titanic Spaceship suffered a space anomaly disaster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/>
        <a:lstStyle/>
        <a:p>
          <a:r>
            <a:rPr lang="en-US" dirty="0"/>
            <a:t>We were able to recover the damage computer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ship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/>
        <a:lstStyle/>
        <a:p>
          <a:r>
            <a:rPr lang="en-US" dirty="0"/>
            <a:t>Almost half of the passengers were transported to an alternative dimension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none" dirty="0" err="1"/>
            <a:t>PassengerId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Group, </a:t>
          </a:r>
          <a:r>
            <a:rPr lang="en-GB" b="1" u="none" dirty="0" err="1">
              <a:latin typeface="+mn-lt"/>
              <a:cs typeface="Calibri" panose="020F0502020204030204" pitchFamily="34" charset="0"/>
            </a:rPr>
            <a:t>Group_Id</a:t>
          </a:r>
          <a:endParaRPr lang="en-US" u="none" dirty="0">
            <a:latin typeface="+mn-lt"/>
          </a:endParaRPr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none" dirty="0"/>
            <a:t>Cabin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b="1" u="none" dirty="0"/>
        </a:p>
        <a:p>
          <a:r>
            <a:rPr lang="en-US" b="1" u="none" dirty="0"/>
            <a:t>Deck, </a:t>
          </a:r>
          <a:r>
            <a:rPr lang="en-US" b="1" u="none" dirty="0" err="1"/>
            <a:t>CabinNumber</a:t>
          </a:r>
          <a:r>
            <a:rPr lang="en-US" b="1" u="none" dirty="0"/>
            <a:t>, </a:t>
          </a:r>
          <a:r>
            <a:rPr lang="en-US" b="1" u="none" dirty="0" err="1"/>
            <a:t>CabinSide</a:t>
          </a:r>
          <a:endParaRPr lang="en-US" b="1" u="none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none" dirty="0"/>
            <a:t>Age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US" b="1" u="none" dirty="0"/>
            <a:t>Age</a:t>
          </a:r>
          <a:r>
            <a:rPr lang="en-US" u="none" dirty="0"/>
            <a:t> (bins of 10 years)</a:t>
          </a:r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none" dirty="0"/>
            <a:t>Name</a:t>
          </a:r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strike="sngStrike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u="none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28A7D775-3978-47B4-AA2D-1EBFBCF5CD84}">
      <dgm:prSet/>
      <dgm:spPr/>
      <dgm:t>
        <a:bodyPr/>
        <a:lstStyle/>
        <a:p>
          <a:r>
            <a:rPr lang="en-GB" b="1" u="none" dirty="0" err="1"/>
            <a:t>RoomService</a:t>
          </a:r>
          <a:r>
            <a:rPr lang="en-GB" b="1" u="none" dirty="0"/>
            <a:t>, </a:t>
          </a:r>
          <a:r>
            <a:rPr lang="en-GB" b="1" u="none" dirty="0" err="1"/>
            <a:t>FoodCourt</a:t>
          </a:r>
          <a:r>
            <a:rPr lang="en-GB" b="1" u="none" dirty="0"/>
            <a:t>, </a:t>
          </a:r>
          <a:r>
            <a:rPr lang="en-GB" b="1" u="none" dirty="0" err="1"/>
            <a:t>ShoppingMall</a:t>
          </a:r>
          <a:r>
            <a:rPr lang="en-GB" b="1" u="none" dirty="0"/>
            <a:t>, Spa, </a:t>
          </a:r>
          <a:r>
            <a:rPr lang="en-GB" b="1" u="none" dirty="0" err="1"/>
            <a:t>VRDeck</a:t>
          </a:r>
          <a:endParaRPr lang="en-GB" b="1" u="none" dirty="0"/>
        </a:p>
        <a:p>
          <a:r>
            <a:rPr lang="en-GB" b="1" u="none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r>
            <a:rPr lang="en-GB" b="1" u="none" dirty="0">
              <a:latin typeface="+mn-lt"/>
              <a:cs typeface="Calibri" panose="020F0502020204030204" pitchFamily="34" charset="0"/>
            </a:rPr>
            <a:t>Total </a:t>
          </a:r>
          <a:r>
            <a:rPr lang="en-GB" b="0" u="none" dirty="0">
              <a:latin typeface="+mn-lt"/>
              <a:cs typeface="Calibri" panose="020F0502020204030204" pitchFamily="34" charset="0"/>
            </a:rPr>
            <a:t>(10 equal width bins)</a:t>
          </a:r>
          <a:endParaRPr lang="en-US" b="0" u="none" dirty="0">
            <a:latin typeface="+mn-lt"/>
          </a:endParaRPr>
        </a:p>
      </dgm:t>
    </dgm:pt>
    <dgm:pt modelId="{B537C4F6-ACD4-4B6B-BDE2-36D8A0EF2007}" type="parTrans" cxnId="{0ADD5C10-2A41-46C0-BC71-5E20F3D70CC2}">
      <dgm:prSet/>
      <dgm:spPr/>
      <dgm:t>
        <a:bodyPr/>
        <a:lstStyle/>
        <a:p>
          <a:endParaRPr lang="pt-PT"/>
        </a:p>
      </dgm:t>
    </dgm:pt>
    <dgm:pt modelId="{31E8EB4A-9A4C-423E-9235-7865E7261B6B}" type="sibTrans" cxnId="{0ADD5C10-2A41-46C0-BC71-5E20F3D70CC2}">
      <dgm:prSet/>
      <dgm:spPr/>
      <dgm:t>
        <a:bodyPr/>
        <a:lstStyle/>
        <a:p>
          <a:endParaRPr lang="pt-PT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5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5FF141C9-CD98-475A-8243-0E8A2F0D5871}" type="pres">
      <dgm:prSet presAssocID="{AFE837E3-7B8E-4B6A-8315-B9398B5C0593}" presName="node" presStyleLbl="node1" presStyleIdx="1" presStyleCnt="5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92B18CB0-6F04-44DD-B9D1-44A1882082A8}" type="pres">
      <dgm:prSet presAssocID="{9AFA4A0E-FE4F-472A-9B28-32AC6FE74BE2}" presName="node" presStyleLbl="node1" presStyleIdx="2" presStyleCnt="5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D9746E90-D4C1-45A3-B60C-6CD23ABB65B4}" type="pres">
      <dgm:prSet presAssocID="{28A7D775-3978-47B4-AA2D-1EBFBCF5CD84}" presName="node" presStyleLbl="node1" presStyleIdx="3" presStyleCnt="5">
        <dgm:presLayoutVars>
          <dgm:bulletEnabled val="1"/>
        </dgm:presLayoutVars>
      </dgm:prSet>
      <dgm:spPr/>
    </dgm:pt>
    <dgm:pt modelId="{863C80FF-FC3A-4321-8407-CC9232E8B23A}" type="pres">
      <dgm:prSet presAssocID="{31E8EB4A-9A4C-423E-9235-7865E7261B6B}" presName="sibTrans" presStyleCnt="0"/>
      <dgm:spPr/>
    </dgm:pt>
    <dgm:pt modelId="{601F7ABD-C40B-4CB5-B2FA-FEE5483F840D}" type="pres">
      <dgm:prSet presAssocID="{64D4BEEE-E22F-4413-A379-E7211E1155C9}" presName="node" presStyleLbl="node1" presStyleIdx="4" presStyleCnt="5">
        <dgm:presLayoutVars>
          <dgm:bulletEnabled val="1"/>
        </dgm:presLayoutVars>
      </dgm:prSet>
      <dgm:spPr/>
    </dgm:pt>
  </dgm:ptLst>
  <dgm:cxnLst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0ADD5C10-2A41-46C0-BC71-5E20F3D70CC2}" srcId="{C62A61A2-837A-4080-93A0-9A5A2FE012CD}" destId="{28A7D775-3978-47B4-AA2D-1EBFBCF5CD84}" srcOrd="3" destOrd="0" parTransId="{B537C4F6-ACD4-4B6B-BDE2-36D8A0EF2007}" sibTransId="{31E8EB4A-9A4C-423E-9235-7865E7261B6B}"/>
    <dgm:cxn modelId="{C8BA3816-E359-419F-8494-87E513C122D1}" srcId="{C62A61A2-837A-4080-93A0-9A5A2FE012CD}" destId="{64D4BEEE-E22F-4413-A379-E7211E1155C9}" srcOrd="4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4BD65534-5E8A-478B-A76A-B83950613B07}" type="presOf" srcId="{28A7D775-3978-47B4-AA2D-1EBFBCF5CD84}" destId="{D9746E90-D4C1-45A3-B60C-6CD23ABB65B4}" srcOrd="0" destOrd="0" presId="urn:microsoft.com/office/officeart/2005/8/layout/default"/>
    <dgm:cxn modelId="{53518A37-9D6C-4F13-B8D4-FBF0BA2124A4}" srcId="{C62A61A2-837A-4080-93A0-9A5A2FE012CD}" destId="{AFE837E3-7B8E-4B6A-8315-B9398B5C0593}" srcOrd="1" destOrd="0" parTransId="{7227BD12-1CED-469C-86CE-4C0474532DE4}" sibTransId="{104A2456-860B-4506-B0A1-C8ADCCEC7F1F}"/>
    <dgm:cxn modelId="{FFCB0F76-3019-4458-A415-C32679C70829}" srcId="{C62A61A2-837A-4080-93A0-9A5A2FE012CD}" destId="{9AFA4A0E-FE4F-472A-9B28-32AC6FE74BE2}" srcOrd="2" destOrd="0" parTransId="{FDE7556F-90FC-403C-AB8F-BC9ADC8C8195}" sibTransId="{A62277E8-7F9F-46A0-954C-96F1C9FC1B45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5DE246C0-5F15-4D6D-8725-F9EC622967A8}" type="presParOf" srcId="{6AF42F5E-4A05-47A8-9F29-2F8E09820BBC}" destId="{5FF141C9-CD98-475A-8243-0E8A2F0D5871}" srcOrd="2" destOrd="0" presId="urn:microsoft.com/office/officeart/2005/8/layout/default"/>
    <dgm:cxn modelId="{8A8CC420-4559-4868-8318-2DF0EC7F7439}" type="presParOf" srcId="{6AF42F5E-4A05-47A8-9F29-2F8E09820BBC}" destId="{6C8B110D-07E3-4705-A70B-5777DF97E383}" srcOrd="3" destOrd="0" presId="urn:microsoft.com/office/officeart/2005/8/layout/default"/>
    <dgm:cxn modelId="{A20DDFA9-430F-4D69-B925-9D592B75E26E}" type="presParOf" srcId="{6AF42F5E-4A05-47A8-9F29-2F8E09820BBC}" destId="{92B18CB0-6F04-44DD-B9D1-44A1882082A8}" srcOrd="4" destOrd="0" presId="urn:microsoft.com/office/officeart/2005/8/layout/default"/>
    <dgm:cxn modelId="{D638B94E-86A9-4A34-8A1F-42D02ED2ADC3}" type="presParOf" srcId="{6AF42F5E-4A05-47A8-9F29-2F8E09820BBC}" destId="{89126295-542A-4671-90EB-B4FA56028089}" srcOrd="5" destOrd="0" presId="urn:microsoft.com/office/officeart/2005/8/layout/default"/>
    <dgm:cxn modelId="{554337D1-9F67-4835-9E0D-DF25EDF9DD5E}" type="presParOf" srcId="{6AF42F5E-4A05-47A8-9F29-2F8E09820BBC}" destId="{D9746E90-D4C1-45A3-B60C-6CD23ABB65B4}" srcOrd="6" destOrd="0" presId="urn:microsoft.com/office/officeart/2005/8/layout/default"/>
    <dgm:cxn modelId="{282E6C8F-E07F-4700-AC5D-517AFAAEB3D4}" type="presParOf" srcId="{6AF42F5E-4A05-47A8-9F29-2F8E09820BBC}" destId="{863C80FF-FC3A-4321-8407-CC9232E8B23A}" srcOrd="7" destOrd="0" presId="urn:microsoft.com/office/officeart/2005/8/layout/default"/>
    <dgm:cxn modelId="{BDFD8772-EC62-40D1-83BC-7A43137A5042}" type="presParOf" srcId="{6AF42F5E-4A05-47A8-9F29-2F8E09820BBC}" destId="{601F7ABD-C40B-4CB5-B2FA-FEE5483F840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 err="1"/>
            <a:t>from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ship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0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PassengerId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Group, </a:t>
          </a:r>
          <a:r>
            <a:rPr lang="en-GB" sz="2200" b="1" u="none" kern="1200" dirty="0" err="1">
              <a:latin typeface="+mn-lt"/>
              <a:cs typeface="Calibri" panose="020F0502020204030204" pitchFamily="34" charset="0"/>
            </a:rPr>
            <a:t>Group_Id</a:t>
          </a:r>
          <a:endParaRPr lang="en-US" sz="2200" u="none" kern="1200" dirty="0">
            <a:latin typeface="+mn-lt"/>
          </a:endParaRPr>
        </a:p>
      </dsp:txBody>
      <dsp:txXfrm>
        <a:off x="0" y="14922"/>
        <a:ext cx="3719830" cy="2231898"/>
      </dsp:txXfrm>
    </dsp:sp>
    <dsp:sp modelId="{5FF141C9-CD98-475A-8243-0E8A2F0D5871}">
      <dsp:nvSpPr>
        <dsp:cNvPr id="0" name=""/>
        <dsp:cNvSpPr/>
      </dsp:nvSpPr>
      <dsp:spPr>
        <a:xfrm>
          <a:off x="4091813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Cabin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Deck, </a:t>
          </a:r>
          <a:r>
            <a:rPr lang="en-US" sz="2200" b="1" u="none" kern="1200" dirty="0" err="1"/>
            <a:t>CabinNumber</a:t>
          </a:r>
          <a:r>
            <a:rPr lang="en-US" sz="2200" b="1" u="none" kern="1200" dirty="0"/>
            <a:t>, </a:t>
          </a:r>
          <a:r>
            <a:rPr lang="en-US" sz="2200" b="1" u="none" kern="1200" dirty="0" err="1"/>
            <a:t>CabinSide</a:t>
          </a:r>
          <a:endParaRPr lang="en-US" sz="2200" b="1" u="none" kern="1200" dirty="0"/>
        </a:p>
      </dsp:txBody>
      <dsp:txXfrm>
        <a:off x="4091813" y="14922"/>
        <a:ext cx="3719830" cy="2231898"/>
      </dsp:txXfrm>
    </dsp:sp>
    <dsp:sp modelId="{92B18CB0-6F04-44DD-B9D1-44A1882082A8}">
      <dsp:nvSpPr>
        <dsp:cNvPr id="0" name=""/>
        <dsp:cNvSpPr/>
      </dsp:nvSpPr>
      <dsp:spPr>
        <a:xfrm>
          <a:off x="8183626" y="14922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Age</a:t>
          </a:r>
          <a:r>
            <a:rPr lang="en-US" sz="2200" u="none" kern="1200" dirty="0"/>
            <a:t> (bins of 10 years)</a:t>
          </a:r>
        </a:p>
      </dsp:txBody>
      <dsp:txXfrm>
        <a:off x="8183626" y="14922"/>
        <a:ext cx="3719830" cy="2231898"/>
      </dsp:txXfrm>
    </dsp:sp>
    <dsp:sp modelId="{D9746E90-D4C1-45A3-B60C-6CD23ABB65B4}">
      <dsp:nvSpPr>
        <dsp:cNvPr id="0" name=""/>
        <dsp:cNvSpPr/>
      </dsp:nvSpPr>
      <dsp:spPr>
        <a:xfrm>
          <a:off x="2045906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 err="1"/>
            <a:t>RoomService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FoodCourt</a:t>
          </a:r>
          <a:r>
            <a:rPr lang="en-GB" sz="2200" b="1" u="none" kern="1200" dirty="0"/>
            <a:t>, </a:t>
          </a:r>
          <a:r>
            <a:rPr lang="en-GB" sz="2200" b="1" u="none" kern="1200" dirty="0" err="1"/>
            <a:t>ShoppingMall</a:t>
          </a:r>
          <a:r>
            <a:rPr lang="en-GB" sz="2200" b="1" u="none" kern="1200" dirty="0"/>
            <a:t>, Spa, </a:t>
          </a:r>
          <a:r>
            <a:rPr lang="en-GB" sz="2200" b="1" u="none" kern="1200" dirty="0" err="1"/>
            <a:t>VRDeck</a:t>
          </a:r>
          <a:endParaRPr lang="en-GB" sz="2200" b="1" u="none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+mn-lt"/>
              <a:cs typeface="Calibri" panose="020F0502020204030204" pitchFamily="34" charset="0"/>
            </a:rPr>
            <a:t>Total </a:t>
          </a:r>
          <a:r>
            <a:rPr lang="en-GB" sz="2200" b="0" u="none" kern="1200" dirty="0">
              <a:latin typeface="+mn-lt"/>
              <a:cs typeface="Calibri" panose="020F0502020204030204" pitchFamily="34" charset="0"/>
            </a:rPr>
            <a:t>(10 equal width bins)</a:t>
          </a:r>
          <a:endParaRPr lang="en-US" sz="2200" b="0" u="none" kern="1200" dirty="0">
            <a:latin typeface="+mn-lt"/>
          </a:endParaRPr>
        </a:p>
      </dsp:txBody>
      <dsp:txXfrm>
        <a:off x="2045906" y="2618803"/>
        <a:ext cx="3719830" cy="2231898"/>
      </dsp:txXfrm>
    </dsp:sp>
    <dsp:sp modelId="{601F7ABD-C40B-4CB5-B2FA-FEE5483F840D}">
      <dsp:nvSpPr>
        <dsp:cNvPr id="0" name=""/>
        <dsp:cNvSpPr/>
      </dsp:nvSpPr>
      <dsp:spPr>
        <a:xfrm>
          <a:off x="6137719" y="2618803"/>
          <a:ext cx="3719830" cy="2231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/>
            <a:t>Name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↓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u="none" strike="sngStrike" kern="1200" dirty="0">
              <a:latin typeface="Calibri" panose="020F0502020204030204" pitchFamily="34" charset="0"/>
              <a:cs typeface="Calibri" panose="020F0502020204030204" pitchFamily="34" charset="0"/>
            </a:rPr>
            <a:t>FirstName</a:t>
          </a:r>
          <a:r>
            <a:rPr lang="en-GB" sz="2200" b="1" u="none" kern="1200" dirty="0">
              <a:latin typeface="Calibri" panose="020F0502020204030204" pitchFamily="34" charset="0"/>
              <a:cs typeface="Calibri" panose="020F0502020204030204" pitchFamily="34" charset="0"/>
            </a:rPr>
            <a:t>, Surname</a:t>
          </a:r>
          <a:endParaRPr lang="en-US" sz="2200" u="none" kern="1200" dirty="0"/>
        </a:p>
      </dsp:txBody>
      <dsp:txXfrm>
        <a:off x="6137719" y="2618803"/>
        <a:ext cx="3719830" cy="223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BBD5505-E50C-4C8C-B29A-6E8BC407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C877E22-14AB-9749-AF19-C9EFE5FA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83D87D-A441-2741-89D8-ADE26C4DF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48BAA66-AAE1-0A44-A8F9-A1EB9C12A6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58E942F-99B3-4B03-9483-257868F33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798"/>
            <a:ext cx="12191999" cy="457198"/>
          </a:xfrm>
          <a:prstGeom prst="rect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5F2208-8069-4052-9996-5399372CD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81454" y="6400798"/>
            <a:ext cx="8510542" cy="465570"/>
          </a:xfrm>
          <a:prstGeom prst="rect">
            <a:avLst/>
          </a:prstGeom>
          <a:gradFill>
            <a:gsLst>
              <a:gs pos="0">
                <a:schemeClr val="accent5">
                  <a:alpha val="57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0F1E35-E938-D149-A031-BAA070880167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CC9877-0056-A64A-B3B6-32EBA5C1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DE25-EACE-B941-92D1-969886DB3A9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D75B-7BDC-9C4B-BB47-40E070E2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Cat Boost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1F94D-75B5-A04D-97F6-BA9820ED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4" y="1651000"/>
            <a:ext cx="5246557" cy="3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09469-142C-2345-9D4F-A8C477F05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5" y="1733550"/>
            <a:ext cx="4889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42D74A-5304-354B-B543-ED69C2435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16" y="778517"/>
            <a:ext cx="5947768" cy="5300966"/>
          </a:xfrm>
        </p:spPr>
      </p:pic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8EE8E-E51B-0843-9D3E-5D1D0932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5" y="918341"/>
            <a:ext cx="3462007" cy="502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3378D-BEB8-2C4C-9FF5-4155126D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97" y="918341"/>
            <a:ext cx="3462007" cy="5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17</a:t>
            </a:fld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850D6B-ABA0-267A-2CCA-EF795234E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86"/>
          <a:stretch/>
        </p:blipFill>
        <p:spPr>
          <a:xfrm>
            <a:off x="6026332" y="1269539"/>
            <a:ext cx="3271495" cy="288014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526706C-AC66-9B9A-9C1F-E4490484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140"/>
          <a:stretch/>
        </p:blipFill>
        <p:spPr>
          <a:xfrm>
            <a:off x="2321740" y="1269539"/>
            <a:ext cx="3425917" cy="288014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C3002F5-CC26-53FA-799F-3912A1BB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54" y="4365119"/>
            <a:ext cx="4420479" cy="19898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EEA22E6-398F-74E4-837B-C17F8E8C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7" y="4359430"/>
            <a:ext cx="4140608" cy="199555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4CD7D71-2BF2-DFD7-709A-EEA198AB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28" y="794199"/>
            <a:ext cx="4599143" cy="3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1" y="124890"/>
            <a:ext cx="12192000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Other Kaggle Notebooks/ideas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EFF4A-3E5B-DB6B-AB97-251591B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9" y="1990052"/>
            <a:ext cx="5425239" cy="2460028"/>
          </a:xfrm>
          <a:prstGeom prst="rect">
            <a:avLst/>
          </a:prstGeom>
        </p:spPr>
      </p:pic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D7A2DB3D-A644-E113-9209-8F1FA792C2A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1" y="771222"/>
            <a:ext cx="0" cy="60867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17F7071-319F-82A7-FC25-E3AFDE53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98" y="2566246"/>
            <a:ext cx="2428078" cy="36421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154C81-F7F4-5B62-00E5-6ED73D03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244" y="1667331"/>
            <a:ext cx="4915586" cy="63826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8B1F44-46A9-087C-B2DE-17D633B7059C}"/>
              </a:ext>
            </a:extLst>
          </p:cNvPr>
          <p:cNvSpPr/>
          <p:nvPr/>
        </p:nvSpPr>
        <p:spPr>
          <a:xfrm>
            <a:off x="8082998" y="4821767"/>
            <a:ext cx="681102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C30402-B6CC-9476-32E7-4720E3C35E58}"/>
              </a:ext>
            </a:extLst>
          </p:cNvPr>
          <p:cNvSpPr/>
          <p:nvPr/>
        </p:nvSpPr>
        <p:spPr>
          <a:xfrm>
            <a:off x="8082998" y="5955814"/>
            <a:ext cx="855274" cy="235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6D81A6F-9916-24BE-48F8-6F493BFF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" y="1175149"/>
            <a:ext cx="5800030" cy="35304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DD17443-C747-BDB0-C540-1CB6BBDAB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986" y="1169174"/>
            <a:ext cx="3972012" cy="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2FAA-047E-EC41-972D-B45F04CD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49" y="3339577"/>
            <a:ext cx="8620102" cy="29377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1393FA-6B51-12E3-81B2-C91BD943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33" y="903796"/>
            <a:ext cx="4781533" cy="24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32732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82802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0" y="124890"/>
            <a:ext cx="12191999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engineering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53" y="1449387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216E97-8E99-48B2-F798-E3825B38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62" y="1352007"/>
            <a:ext cx="4358594" cy="4298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406</Words>
  <Application>Microsoft Office PowerPoint</Application>
  <PresentationFormat>Ecrã Panorâmico</PresentationFormat>
  <Paragraphs>97</Paragraphs>
  <Slides>19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Apresentação do PowerPoint</vt:lpstr>
      <vt:lpstr>The Facts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Tiago Freitas</cp:lastModifiedBy>
  <cp:revision>24</cp:revision>
  <dcterms:created xsi:type="dcterms:W3CDTF">2022-11-16T20:36:28Z</dcterms:created>
  <dcterms:modified xsi:type="dcterms:W3CDTF">2022-11-17T21:01:45Z</dcterms:modified>
</cp:coreProperties>
</file>