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50" r:id="rId2"/>
  </p:sldMasterIdLst>
  <p:notesMasterIdLst>
    <p:notesMasterId r:id="rId23"/>
  </p:notesMasterIdLst>
  <p:sldIdLst>
    <p:sldId id="506" r:id="rId3"/>
    <p:sldId id="257" r:id="rId4"/>
    <p:sldId id="258" r:id="rId5"/>
    <p:sldId id="259" r:id="rId6"/>
    <p:sldId id="508" r:id="rId7"/>
    <p:sldId id="262" r:id="rId8"/>
    <p:sldId id="260" r:id="rId9"/>
    <p:sldId id="261" r:id="rId10"/>
    <p:sldId id="263" r:id="rId11"/>
    <p:sldId id="264" r:id="rId12"/>
    <p:sldId id="265" r:id="rId13"/>
    <p:sldId id="512" r:id="rId14"/>
    <p:sldId id="267" r:id="rId15"/>
    <p:sldId id="507" r:id="rId16"/>
    <p:sldId id="269" r:id="rId17"/>
    <p:sldId id="268" r:id="rId18"/>
    <p:sldId id="510" r:id="rId19"/>
    <p:sldId id="511" r:id="rId20"/>
    <p:sldId id="270" r:id="rId21"/>
    <p:sldId id="5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6" autoAdjust="0"/>
    <p:restoredTop sz="94660"/>
  </p:normalViewPr>
  <p:slideViewPr>
    <p:cSldViewPr snapToGrid="0">
      <p:cViewPr varScale="1">
        <p:scale>
          <a:sx n="190" d="100"/>
          <a:sy n="190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E813-B3EB-40E4-B43E-F5F4BFBB74B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91ECE8-1072-4585-B226-BBC5F091C7C7}">
      <dgm:prSet/>
      <dgm:spPr/>
      <dgm:t>
        <a:bodyPr/>
        <a:lstStyle/>
        <a:p>
          <a:r>
            <a:rPr lang="en-US" dirty="0"/>
            <a:t>The Titanic Spaceship suffered a space anomaly disaster</a:t>
          </a:r>
        </a:p>
      </dgm:t>
    </dgm:pt>
    <dgm:pt modelId="{C56558F9-372B-4EFA-8C93-BE9F73A64986}" type="parTrans" cxnId="{5614425F-C9F6-4328-AC43-A1D6299C59D9}">
      <dgm:prSet/>
      <dgm:spPr/>
      <dgm:t>
        <a:bodyPr/>
        <a:lstStyle/>
        <a:p>
          <a:endParaRPr lang="en-US"/>
        </a:p>
      </dgm:t>
    </dgm:pt>
    <dgm:pt modelId="{2A5D05CA-26DA-4189-967A-44FDB52A6546}" type="sibTrans" cxnId="{5614425F-C9F6-4328-AC43-A1D6299C59D9}">
      <dgm:prSet/>
      <dgm:spPr/>
      <dgm:t>
        <a:bodyPr/>
        <a:lstStyle/>
        <a:p>
          <a:endParaRPr lang="en-US"/>
        </a:p>
      </dgm:t>
    </dgm:pt>
    <dgm:pt modelId="{33ACCC12-925D-4AD8-9C1B-903B61DDC6C7}">
      <dgm:prSet/>
      <dgm:spPr/>
      <dgm:t>
        <a:bodyPr/>
        <a:lstStyle/>
        <a:p>
          <a:r>
            <a:rPr lang="en-US" dirty="0"/>
            <a:t>We were able to recover the damage computer </a:t>
          </a:r>
          <a:r>
            <a:rPr lang="pt-PT" dirty="0" err="1"/>
            <a:t>from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ship</a:t>
          </a:r>
          <a:endParaRPr lang="en-US" dirty="0"/>
        </a:p>
      </dgm:t>
    </dgm:pt>
    <dgm:pt modelId="{37F3CFF4-6433-46AA-B536-F32FE4FE316B}" type="parTrans" cxnId="{4CA0A812-1741-4486-B853-F888198CF83F}">
      <dgm:prSet/>
      <dgm:spPr/>
      <dgm:t>
        <a:bodyPr/>
        <a:lstStyle/>
        <a:p>
          <a:endParaRPr lang="en-US"/>
        </a:p>
      </dgm:t>
    </dgm:pt>
    <dgm:pt modelId="{6C6E130E-606F-4BC7-A4A2-2051FE8B8B34}" type="sibTrans" cxnId="{4CA0A812-1741-4486-B853-F888198CF83F}">
      <dgm:prSet/>
      <dgm:spPr/>
      <dgm:t>
        <a:bodyPr/>
        <a:lstStyle/>
        <a:p>
          <a:endParaRPr lang="en-US"/>
        </a:p>
      </dgm:t>
    </dgm:pt>
    <dgm:pt modelId="{99FBC077-F196-4DD4-9713-F853BD2AADB0}">
      <dgm:prSet/>
      <dgm:spPr/>
      <dgm:t>
        <a:bodyPr/>
        <a:lstStyle/>
        <a:p>
          <a:r>
            <a:rPr lang="en-US" dirty="0"/>
            <a:t>Almost half of the passengers were transported to an alternative dimension</a:t>
          </a:r>
        </a:p>
      </dgm:t>
    </dgm:pt>
    <dgm:pt modelId="{B6E2D676-17A6-49A4-879D-012DC81B4FEA}" type="parTrans" cxnId="{97230C36-3653-4E06-BFD7-DAE380A48CA4}">
      <dgm:prSet/>
      <dgm:spPr/>
      <dgm:t>
        <a:bodyPr/>
        <a:lstStyle/>
        <a:p>
          <a:endParaRPr lang="en-US"/>
        </a:p>
      </dgm:t>
    </dgm:pt>
    <dgm:pt modelId="{961DADDC-8CEF-46CD-A3C2-B8BC009E9873}" type="sibTrans" cxnId="{97230C36-3653-4E06-BFD7-DAE380A48CA4}">
      <dgm:prSet/>
      <dgm:spPr/>
      <dgm:t>
        <a:bodyPr/>
        <a:lstStyle/>
        <a:p>
          <a:endParaRPr lang="en-US"/>
        </a:p>
      </dgm:t>
    </dgm:pt>
    <dgm:pt modelId="{5E9205AA-A840-415F-8E5A-B66A123CC74A}">
      <dgm:prSet/>
      <dgm:spPr/>
      <dgm:t>
        <a:bodyPr/>
        <a:lstStyle/>
        <a:p>
          <a:endParaRPr lang="en-US" dirty="0"/>
        </a:p>
      </dgm:t>
    </dgm:pt>
    <dgm:pt modelId="{2AA90EC8-D5D3-4610-B474-7ADCD84F01EA}" type="parTrans" cxnId="{263BE70D-9D7A-4826-BAFE-2436F1AEDE76}">
      <dgm:prSet/>
      <dgm:spPr/>
      <dgm:t>
        <a:bodyPr/>
        <a:lstStyle/>
        <a:p>
          <a:endParaRPr lang="en-US"/>
        </a:p>
      </dgm:t>
    </dgm:pt>
    <dgm:pt modelId="{617EF711-02CB-4A09-A454-195746B2EBA7}" type="sibTrans" cxnId="{263BE70D-9D7A-4826-BAFE-2436F1AEDE76}">
      <dgm:prSet/>
      <dgm:spPr/>
      <dgm:t>
        <a:bodyPr/>
        <a:lstStyle/>
        <a:p>
          <a:endParaRPr lang="en-US"/>
        </a:p>
      </dgm:t>
    </dgm:pt>
    <dgm:pt modelId="{59E25C3E-FDE2-4DA3-90B9-CB208B901885}" type="pres">
      <dgm:prSet presAssocID="{AA62E813-B3EB-40E4-B43E-F5F4BFBB74B4}" presName="vert0" presStyleCnt="0">
        <dgm:presLayoutVars>
          <dgm:dir/>
          <dgm:animOne val="branch"/>
          <dgm:animLvl val="lvl"/>
        </dgm:presLayoutVars>
      </dgm:prSet>
      <dgm:spPr/>
    </dgm:pt>
    <dgm:pt modelId="{E6580628-0D30-4C8D-9833-DC2F54E4F671}" type="pres">
      <dgm:prSet presAssocID="{5A91ECE8-1072-4585-B226-BBC5F091C7C7}" presName="thickLine" presStyleLbl="alignNode1" presStyleIdx="0" presStyleCnt="4"/>
      <dgm:spPr/>
    </dgm:pt>
    <dgm:pt modelId="{B4EAE539-BE33-4D10-B4BE-ECAC42903403}" type="pres">
      <dgm:prSet presAssocID="{5A91ECE8-1072-4585-B226-BBC5F091C7C7}" presName="horz1" presStyleCnt="0"/>
      <dgm:spPr/>
    </dgm:pt>
    <dgm:pt modelId="{75986EB8-C600-486E-B1F1-226A3719E065}" type="pres">
      <dgm:prSet presAssocID="{5A91ECE8-1072-4585-B226-BBC5F091C7C7}" presName="tx1" presStyleLbl="revTx" presStyleIdx="0" presStyleCnt="4"/>
      <dgm:spPr/>
    </dgm:pt>
    <dgm:pt modelId="{0B8A5EB4-99A6-4FA7-83E6-20B483B1A868}" type="pres">
      <dgm:prSet presAssocID="{5A91ECE8-1072-4585-B226-BBC5F091C7C7}" presName="vert1" presStyleCnt="0"/>
      <dgm:spPr/>
    </dgm:pt>
    <dgm:pt modelId="{08ACB060-3656-4845-80FB-92A72F006A6D}" type="pres">
      <dgm:prSet presAssocID="{33ACCC12-925D-4AD8-9C1B-903B61DDC6C7}" presName="thickLine" presStyleLbl="alignNode1" presStyleIdx="1" presStyleCnt="4"/>
      <dgm:spPr/>
    </dgm:pt>
    <dgm:pt modelId="{98974E6B-C1E2-4288-B53E-446F1497E235}" type="pres">
      <dgm:prSet presAssocID="{33ACCC12-925D-4AD8-9C1B-903B61DDC6C7}" presName="horz1" presStyleCnt="0"/>
      <dgm:spPr/>
    </dgm:pt>
    <dgm:pt modelId="{301B3788-1108-4F00-8164-5273421C1495}" type="pres">
      <dgm:prSet presAssocID="{33ACCC12-925D-4AD8-9C1B-903B61DDC6C7}" presName="tx1" presStyleLbl="revTx" presStyleIdx="1" presStyleCnt="4"/>
      <dgm:spPr/>
    </dgm:pt>
    <dgm:pt modelId="{CE6C3A07-9280-4A1B-BD3C-5FEF3795C88A}" type="pres">
      <dgm:prSet presAssocID="{33ACCC12-925D-4AD8-9C1B-903B61DDC6C7}" presName="vert1" presStyleCnt="0"/>
      <dgm:spPr/>
    </dgm:pt>
    <dgm:pt modelId="{45CFD747-9133-4ED1-8ECB-CADE8B463972}" type="pres">
      <dgm:prSet presAssocID="{99FBC077-F196-4DD4-9713-F853BD2AADB0}" presName="thickLine" presStyleLbl="alignNode1" presStyleIdx="2" presStyleCnt="4"/>
      <dgm:spPr/>
    </dgm:pt>
    <dgm:pt modelId="{0395B8AB-3C95-427D-AABB-674AFA6D8B91}" type="pres">
      <dgm:prSet presAssocID="{99FBC077-F196-4DD4-9713-F853BD2AADB0}" presName="horz1" presStyleCnt="0"/>
      <dgm:spPr/>
    </dgm:pt>
    <dgm:pt modelId="{95CF9471-2DF6-472B-ACB2-EBE12D278375}" type="pres">
      <dgm:prSet presAssocID="{99FBC077-F196-4DD4-9713-F853BD2AADB0}" presName="tx1" presStyleLbl="revTx" presStyleIdx="2" presStyleCnt="4"/>
      <dgm:spPr/>
    </dgm:pt>
    <dgm:pt modelId="{D65308DD-7C39-48D0-B66D-2149FE843101}" type="pres">
      <dgm:prSet presAssocID="{99FBC077-F196-4DD4-9713-F853BD2AADB0}" presName="vert1" presStyleCnt="0"/>
      <dgm:spPr/>
    </dgm:pt>
    <dgm:pt modelId="{9E1E0F6A-B2D9-481B-8DE9-5EF5A471BB44}" type="pres">
      <dgm:prSet presAssocID="{5E9205AA-A840-415F-8E5A-B66A123CC74A}" presName="thickLine" presStyleLbl="alignNode1" presStyleIdx="3" presStyleCnt="4"/>
      <dgm:spPr/>
    </dgm:pt>
    <dgm:pt modelId="{0E698E69-F8A5-4052-B649-CACEECC8A827}" type="pres">
      <dgm:prSet presAssocID="{5E9205AA-A840-415F-8E5A-B66A123CC74A}" presName="horz1" presStyleCnt="0"/>
      <dgm:spPr/>
    </dgm:pt>
    <dgm:pt modelId="{F5A4CBE8-7C97-4E94-B1E2-78A849A8ECA6}" type="pres">
      <dgm:prSet presAssocID="{5E9205AA-A840-415F-8E5A-B66A123CC74A}" presName="tx1" presStyleLbl="revTx" presStyleIdx="3" presStyleCnt="4"/>
      <dgm:spPr/>
    </dgm:pt>
    <dgm:pt modelId="{49C25C6A-EB40-455D-9AA2-443CCDABC188}" type="pres">
      <dgm:prSet presAssocID="{5E9205AA-A840-415F-8E5A-B66A123CC74A}" presName="vert1" presStyleCnt="0"/>
      <dgm:spPr/>
    </dgm:pt>
  </dgm:ptLst>
  <dgm:cxnLst>
    <dgm:cxn modelId="{263BE70D-9D7A-4826-BAFE-2436F1AEDE76}" srcId="{AA62E813-B3EB-40E4-B43E-F5F4BFBB74B4}" destId="{5E9205AA-A840-415F-8E5A-B66A123CC74A}" srcOrd="3" destOrd="0" parTransId="{2AA90EC8-D5D3-4610-B474-7ADCD84F01EA}" sibTransId="{617EF711-02CB-4A09-A454-195746B2EBA7}"/>
    <dgm:cxn modelId="{4CA0A812-1741-4486-B853-F888198CF83F}" srcId="{AA62E813-B3EB-40E4-B43E-F5F4BFBB74B4}" destId="{33ACCC12-925D-4AD8-9C1B-903B61DDC6C7}" srcOrd="1" destOrd="0" parTransId="{37F3CFF4-6433-46AA-B536-F32FE4FE316B}" sibTransId="{6C6E130E-606F-4BC7-A4A2-2051FE8B8B34}"/>
    <dgm:cxn modelId="{D1FAEA1F-8DC1-4B60-A32D-B1C22BEC3DAF}" type="presOf" srcId="{5E9205AA-A840-415F-8E5A-B66A123CC74A}" destId="{F5A4CBE8-7C97-4E94-B1E2-78A849A8ECA6}" srcOrd="0" destOrd="0" presId="urn:microsoft.com/office/officeart/2008/layout/LinedList"/>
    <dgm:cxn modelId="{DE469C20-B44E-47A1-A915-749A97285561}" type="presOf" srcId="{99FBC077-F196-4DD4-9713-F853BD2AADB0}" destId="{95CF9471-2DF6-472B-ACB2-EBE12D278375}" srcOrd="0" destOrd="0" presId="urn:microsoft.com/office/officeart/2008/layout/LinedList"/>
    <dgm:cxn modelId="{97230C36-3653-4E06-BFD7-DAE380A48CA4}" srcId="{AA62E813-B3EB-40E4-B43E-F5F4BFBB74B4}" destId="{99FBC077-F196-4DD4-9713-F853BD2AADB0}" srcOrd="2" destOrd="0" parTransId="{B6E2D676-17A6-49A4-879D-012DC81B4FEA}" sibTransId="{961DADDC-8CEF-46CD-A3C2-B8BC009E9873}"/>
    <dgm:cxn modelId="{C750B83C-4D9F-4F6E-8474-1326927D7342}" type="presOf" srcId="{33ACCC12-925D-4AD8-9C1B-903B61DDC6C7}" destId="{301B3788-1108-4F00-8164-5273421C1495}" srcOrd="0" destOrd="0" presId="urn:microsoft.com/office/officeart/2008/layout/LinedList"/>
    <dgm:cxn modelId="{5614425F-C9F6-4328-AC43-A1D6299C59D9}" srcId="{AA62E813-B3EB-40E4-B43E-F5F4BFBB74B4}" destId="{5A91ECE8-1072-4585-B226-BBC5F091C7C7}" srcOrd="0" destOrd="0" parTransId="{C56558F9-372B-4EFA-8C93-BE9F73A64986}" sibTransId="{2A5D05CA-26DA-4189-967A-44FDB52A6546}"/>
    <dgm:cxn modelId="{C7A38B8F-3F56-4154-AADE-1D4581F422C8}" type="presOf" srcId="{5A91ECE8-1072-4585-B226-BBC5F091C7C7}" destId="{75986EB8-C600-486E-B1F1-226A3719E065}" srcOrd="0" destOrd="0" presId="urn:microsoft.com/office/officeart/2008/layout/LinedList"/>
    <dgm:cxn modelId="{81B361AB-41CC-4B3A-A465-760925CA8620}" type="presOf" srcId="{AA62E813-B3EB-40E4-B43E-F5F4BFBB74B4}" destId="{59E25C3E-FDE2-4DA3-90B9-CB208B901885}" srcOrd="0" destOrd="0" presId="urn:microsoft.com/office/officeart/2008/layout/LinedList"/>
    <dgm:cxn modelId="{BE8F1FDB-37F5-4BDC-A664-89E2B441430E}" type="presParOf" srcId="{59E25C3E-FDE2-4DA3-90B9-CB208B901885}" destId="{E6580628-0D30-4C8D-9833-DC2F54E4F671}" srcOrd="0" destOrd="0" presId="urn:microsoft.com/office/officeart/2008/layout/LinedList"/>
    <dgm:cxn modelId="{48A0DD7C-B729-4F80-856F-D05A26504835}" type="presParOf" srcId="{59E25C3E-FDE2-4DA3-90B9-CB208B901885}" destId="{B4EAE539-BE33-4D10-B4BE-ECAC42903403}" srcOrd="1" destOrd="0" presId="urn:microsoft.com/office/officeart/2008/layout/LinedList"/>
    <dgm:cxn modelId="{E134C870-46DB-4865-9F02-B9E790F8E02E}" type="presParOf" srcId="{B4EAE539-BE33-4D10-B4BE-ECAC42903403}" destId="{75986EB8-C600-486E-B1F1-226A3719E065}" srcOrd="0" destOrd="0" presId="urn:microsoft.com/office/officeart/2008/layout/LinedList"/>
    <dgm:cxn modelId="{D00E739E-03C6-453A-A647-ECC3AE728A49}" type="presParOf" srcId="{B4EAE539-BE33-4D10-B4BE-ECAC42903403}" destId="{0B8A5EB4-99A6-4FA7-83E6-20B483B1A868}" srcOrd="1" destOrd="0" presId="urn:microsoft.com/office/officeart/2008/layout/LinedList"/>
    <dgm:cxn modelId="{D5AA6AB6-0547-4E5C-9EC8-28FCD6284A8C}" type="presParOf" srcId="{59E25C3E-FDE2-4DA3-90B9-CB208B901885}" destId="{08ACB060-3656-4845-80FB-92A72F006A6D}" srcOrd="2" destOrd="0" presId="urn:microsoft.com/office/officeart/2008/layout/LinedList"/>
    <dgm:cxn modelId="{657CCBDE-3CAF-4EE6-A92F-0319C1CEF286}" type="presParOf" srcId="{59E25C3E-FDE2-4DA3-90B9-CB208B901885}" destId="{98974E6B-C1E2-4288-B53E-446F1497E235}" srcOrd="3" destOrd="0" presId="urn:microsoft.com/office/officeart/2008/layout/LinedList"/>
    <dgm:cxn modelId="{A298D813-7FF4-4562-B7A7-664E70F3CBA0}" type="presParOf" srcId="{98974E6B-C1E2-4288-B53E-446F1497E235}" destId="{301B3788-1108-4F00-8164-5273421C1495}" srcOrd="0" destOrd="0" presId="urn:microsoft.com/office/officeart/2008/layout/LinedList"/>
    <dgm:cxn modelId="{B6B8E67F-D98E-4DF3-AF00-B2B53DBB2B01}" type="presParOf" srcId="{98974E6B-C1E2-4288-B53E-446F1497E235}" destId="{CE6C3A07-9280-4A1B-BD3C-5FEF3795C88A}" srcOrd="1" destOrd="0" presId="urn:microsoft.com/office/officeart/2008/layout/LinedList"/>
    <dgm:cxn modelId="{1686E42F-96A8-448E-8B21-38B8135C4AE2}" type="presParOf" srcId="{59E25C3E-FDE2-4DA3-90B9-CB208B901885}" destId="{45CFD747-9133-4ED1-8ECB-CADE8B463972}" srcOrd="4" destOrd="0" presId="urn:microsoft.com/office/officeart/2008/layout/LinedList"/>
    <dgm:cxn modelId="{A500C2C3-F33A-41ED-9A07-D75D49F13930}" type="presParOf" srcId="{59E25C3E-FDE2-4DA3-90B9-CB208B901885}" destId="{0395B8AB-3C95-427D-AABB-674AFA6D8B91}" srcOrd="5" destOrd="0" presId="urn:microsoft.com/office/officeart/2008/layout/LinedList"/>
    <dgm:cxn modelId="{14962A62-F424-4372-99CC-93A7D8273302}" type="presParOf" srcId="{0395B8AB-3C95-427D-AABB-674AFA6D8B91}" destId="{95CF9471-2DF6-472B-ACB2-EBE12D278375}" srcOrd="0" destOrd="0" presId="urn:microsoft.com/office/officeart/2008/layout/LinedList"/>
    <dgm:cxn modelId="{599229B6-8C0D-46B6-8838-B1F2D849DD11}" type="presParOf" srcId="{0395B8AB-3C95-427D-AABB-674AFA6D8B91}" destId="{D65308DD-7C39-48D0-B66D-2149FE843101}" srcOrd="1" destOrd="0" presId="urn:microsoft.com/office/officeart/2008/layout/LinedList"/>
    <dgm:cxn modelId="{498E94FC-B961-43BD-A8C0-69FD7D76962A}" type="presParOf" srcId="{59E25C3E-FDE2-4DA3-90B9-CB208B901885}" destId="{9E1E0F6A-B2D9-481B-8DE9-5EF5A471BB44}" srcOrd="6" destOrd="0" presId="urn:microsoft.com/office/officeart/2008/layout/LinedList"/>
    <dgm:cxn modelId="{8CBA9244-91AC-4D2B-8782-FA690869DB89}" type="presParOf" srcId="{59E25C3E-FDE2-4DA3-90B9-CB208B901885}" destId="{0E698E69-F8A5-4052-B649-CACEECC8A827}" srcOrd="7" destOrd="0" presId="urn:microsoft.com/office/officeart/2008/layout/LinedList"/>
    <dgm:cxn modelId="{A035962D-D1C6-47DB-8D7D-7377FD6147C4}" type="presParOf" srcId="{0E698E69-F8A5-4052-B649-CACEECC8A827}" destId="{F5A4CBE8-7C97-4E94-B1E2-78A849A8ECA6}" srcOrd="0" destOrd="0" presId="urn:microsoft.com/office/officeart/2008/layout/LinedList"/>
    <dgm:cxn modelId="{CDE47F06-73BB-4EB8-A41E-1BB9497B39E2}" type="presParOf" srcId="{0E698E69-F8A5-4052-B649-CACEECC8A827}" destId="{49C25C6A-EB40-455D-9AA2-443CCDABC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A61A2-837A-4080-93A0-9A5A2FE012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16744B-FD85-443E-9D24-3BA14083E22D}">
      <dgm:prSet/>
      <dgm:spPr/>
      <dgm:t>
        <a:bodyPr/>
        <a:lstStyle/>
        <a:p>
          <a:r>
            <a:rPr lang="en-GB" b="1" u="sng" dirty="0" err="1"/>
            <a:t>PassengerId</a:t>
          </a:r>
          <a:r>
            <a:rPr lang="en-GB" dirty="0"/>
            <a:t> - A unique Id for each passenger. Each Id takes the form </a:t>
          </a:r>
          <a:r>
            <a:rPr lang="en-GB" dirty="0" err="1"/>
            <a:t>gggg_pp</a:t>
          </a:r>
          <a:r>
            <a:rPr lang="en-GB" dirty="0"/>
            <a:t> where </a:t>
          </a:r>
          <a:r>
            <a:rPr lang="en-GB" dirty="0" err="1"/>
            <a:t>gggg</a:t>
          </a:r>
          <a:r>
            <a:rPr lang="en-GB" dirty="0"/>
            <a:t> indicates a group the passenger is travelling with and pp is their number within the group. People in a group are often family members, but not always.</a:t>
          </a:r>
          <a:endParaRPr lang="en-US" dirty="0"/>
        </a:p>
      </dgm:t>
    </dgm:pt>
    <dgm:pt modelId="{53029378-27A2-40DA-B232-79934899E588}" type="parTrans" cxnId="{DF49A70D-2D0D-4D42-BC4D-02DA9B2B2159}">
      <dgm:prSet/>
      <dgm:spPr/>
      <dgm:t>
        <a:bodyPr/>
        <a:lstStyle/>
        <a:p>
          <a:endParaRPr lang="en-US"/>
        </a:p>
      </dgm:t>
    </dgm:pt>
    <dgm:pt modelId="{8C0FAE8A-1401-4D97-9ABC-5B1624B3B78C}" type="sibTrans" cxnId="{DF49A70D-2D0D-4D42-BC4D-02DA9B2B2159}">
      <dgm:prSet/>
      <dgm:spPr/>
      <dgm:t>
        <a:bodyPr/>
        <a:lstStyle/>
        <a:p>
          <a:endParaRPr lang="en-US"/>
        </a:p>
      </dgm:t>
    </dgm:pt>
    <dgm:pt modelId="{E5DC2BDE-E223-4062-8E6B-CAAD00A8464F}">
      <dgm:prSet/>
      <dgm:spPr/>
      <dgm:t>
        <a:bodyPr/>
        <a:lstStyle/>
        <a:p>
          <a:r>
            <a:rPr lang="en-GB" b="1" u="sng" dirty="0" err="1"/>
            <a:t>HomePlanet</a:t>
          </a:r>
          <a:r>
            <a:rPr lang="en-GB" dirty="0"/>
            <a:t> - The planet the passenger departed from, typically their planet of permanent residence.</a:t>
          </a:r>
          <a:endParaRPr lang="en-US" dirty="0"/>
        </a:p>
      </dgm:t>
    </dgm:pt>
    <dgm:pt modelId="{4DC7AADE-2D1F-4712-9115-85CE66885305}" type="parTrans" cxnId="{8D3DB6F9-CE76-4F97-9A91-996326CB77D3}">
      <dgm:prSet/>
      <dgm:spPr/>
      <dgm:t>
        <a:bodyPr/>
        <a:lstStyle/>
        <a:p>
          <a:endParaRPr lang="en-US"/>
        </a:p>
      </dgm:t>
    </dgm:pt>
    <dgm:pt modelId="{681113A0-29DD-4013-8EEC-E33ED614829E}" type="sibTrans" cxnId="{8D3DB6F9-CE76-4F97-9A91-996326CB77D3}">
      <dgm:prSet/>
      <dgm:spPr/>
      <dgm:t>
        <a:bodyPr/>
        <a:lstStyle/>
        <a:p>
          <a:endParaRPr lang="en-US"/>
        </a:p>
      </dgm:t>
    </dgm:pt>
    <dgm:pt modelId="{EAF1B1FA-7C32-4B8A-A4F2-3A619F5B5B80}">
      <dgm:prSet/>
      <dgm:spPr/>
      <dgm:t>
        <a:bodyPr/>
        <a:lstStyle/>
        <a:p>
          <a:r>
            <a:rPr lang="en-GB" b="1" u="sng" dirty="0" err="1"/>
            <a:t>CryoSleep</a:t>
          </a:r>
          <a:r>
            <a:rPr lang="en-GB" dirty="0"/>
            <a:t> - Indicates whether the passenger elected to be put into suspended animation for the duration of the voyage. Passengers in </a:t>
          </a:r>
          <a:r>
            <a:rPr lang="en-GB" dirty="0" err="1"/>
            <a:t>cryosleep</a:t>
          </a:r>
          <a:r>
            <a:rPr lang="en-GB" dirty="0"/>
            <a:t> are confined to their cabins.</a:t>
          </a:r>
          <a:endParaRPr lang="en-US" dirty="0"/>
        </a:p>
      </dgm:t>
    </dgm:pt>
    <dgm:pt modelId="{FC4BB3E8-3FD5-405D-9EF4-50AD87850447}" type="parTrans" cxnId="{634505E9-DEE5-431B-988C-A3DDF19FE939}">
      <dgm:prSet/>
      <dgm:spPr/>
      <dgm:t>
        <a:bodyPr/>
        <a:lstStyle/>
        <a:p>
          <a:endParaRPr lang="en-US"/>
        </a:p>
      </dgm:t>
    </dgm:pt>
    <dgm:pt modelId="{ECE3C86E-464E-4259-8A80-DA506E5A8A83}" type="sibTrans" cxnId="{634505E9-DEE5-431B-988C-A3DDF19FE939}">
      <dgm:prSet/>
      <dgm:spPr/>
      <dgm:t>
        <a:bodyPr/>
        <a:lstStyle/>
        <a:p>
          <a:endParaRPr lang="en-US"/>
        </a:p>
      </dgm:t>
    </dgm:pt>
    <dgm:pt modelId="{AFE837E3-7B8E-4B6A-8315-B9398B5C0593}">
      <dgm:prSet/>
      <dgm:spPr/>
      <dgm:t>
        <a:bodyPr/>
        <a:lstStyle/>
        <a:p>
          <a:r>
            <a:rPr lang="en-GB" b="1" u="sng" dirty="0"/>
            <a:t>Cabin</a:t>
          </a:r>
          <a:r>
            <a:rPr lang="en-GB" dirty="0"/>
            <a:t> - The cabin number where the passenger is staying. Takes the form deck/</a:t>
          </a:r>
          <a:r>
            <a:rPr lang="en-GB" dirty="0" err="1"/>
            <a:t>num</a:t>
          </a:r>
          <a:r>
            <a:rPr lang="en-GB" dirty="0"/>
            <a:t>/side, where side can be either P for </a:t>
          </a:r>
          <a:r>
            <a:rPr lang="en-GB" i="1" dirty="0"/>
            <a:t>Port</a:t>
          </a:r>
          <a:r>
            <a:rPr lang="en-GB" dirty="0"/>
            <a:t> or S for </a:t>
          </a:r>
          <a:r>
            <a:rPr lang="en-GB" i="1" dirty="0"/>
            <a:t>Starboard</a:t>
          </a:r>
          <a:r>
            <a:rPr lang="en-GB" dirty="0"/>
            <a:t>.</a:t>
          </a:r>
          <a:endParaRPr lang="en-US" dirty="0"/>
        </a:p>
      </dgm:t>
    </dgm:pt>
    <dgm:pt modelId="{7227BD12-1CED-469C-86CE-4C0474532DE4}" type="parTrans" cxnId="{53518A37-9D6C-4F13-B8D4-FBF0BA2124A4}">
      <dgm:prSet/>
      <dgm:spPr/>
      <dgm:t>
        <a:bodyPr/>
        <a:lstStyle/>
        <a:p>
          <a:endParaRPr lang="en-US"/>
        </a:p>
      </dgm:t>
    </dgm:pt>
    <dgm:pt modelId="{104A2456-860B-4506-B0A1-C8ADCCEC7F1F}" type="sibTrans" cxnId="{53518A37-9D6C-4F13-B8D4-FBF0BA2124A4}">
      <dgm:prSet/>
      <dgm:spPr/>
      <dgm:t>
        <a:bodyPr/>
        <a:lstStyle/>
        <a:p>
          <a:endParaRPr lang="en-US"/>
        </a:p>
      </dgm:t>
    </dgm:pt>
    <dgm:pt modelId="{20240518-4AEC-4F5F-BC97-18D0E0274A67}">
      <dgm:prSet/>
      <dgm:spPr/>
      <dgm:t>
        <a:bodyPr/>
        <a:lstStyle/>
        <a:p>
          <a:r>
            <a:rPr lang="en-GB" b="1" u="sng" dirty="0"/>
            <a:t>Destination</a:t>
          </a:r>
          <a:r>
            <a:rPr lang="en-GB" dirty="0"/>
            <a:t> - The planet the passenger will be debarking to.</a:t>
          </a:r>
          <a:endParaRPr lang="en-US" dirty="0"/>
        </a:p>
      </dgm:t>
    </dgm:pt>
    <dgm:pt modelId="{5BDD40AC-A251-475C-9CC2-1E3AC67B78D5}" type="parTrans" cxnId="{F5875A4E-15B6-4B6E-AB19-FD03D300109A}">
      <dgm:prSet/>
      <dgm:spPr/>
      <dgm:t>
        <a:bodyPr/>
        <a:lstStyle/>
        <a:p>
          <a:endParaRPr lang="en-US"/>
        </a:p>
      </dgm:t>
    </dgm:pt>
    <dgm:pt modelId="{346DF8F2-A5FF-41B0-85FC-B985D9D15CC0}" type="sibTrans" cxnId="{F5875A4E-15B6-4B6E-AB19-FD03D300109A}">
      <dgm:prSet/>
      <dgm:spPr/>
      <dgm:t>
        <a:bodyPr/>
        <a:lstStyle/>
        <a:p>
          <a:endParaRPr lang="en-US"/>
        </a:p>
      </dgm:t>
    </dgm:pt>
    <dgm:pt modelId="{9AFA4A0E-FE4F-472A-9B28-32AC6FE74BE2}">
      <dgm:prSet/>
      <dgm:spPr/>
      <dgm:t>
        <a:bodyPr/>
        <a:lstStyle/>
        <a:p>
          <a:r>
            <a:rPr lang="en-GB" b="1" u="sng" dirty="0"/>
            <a:t>Age</a:t>
          </a:r>
          <a:r>
            <a:rPr lang="en-GB" dirty="0"/>
            <a:t> - The age of the passenger.</a:t>
          </a:r>
          <a:endParaRPr lang="en-US" dirty="0"/>
        </a:p>
      </dgm:t>
    </dgm:pt>
    <dgm:pt modelId="{FDE7556F-90FC-403C-AB8F-BC9ADC8C8195}" type="parTrans" cxnId="{FFCB0F76-3019-4458-A415-C32679C70829}">
      <dgm:prSet/>
      <dgm:spPr/>
      <dgm:t>
        <a:bodyPr/>
        <a:lstStyle/>
        <a:p>
          <a:endParaRPr lang="en-US"/>
        </a:p>
      </dgm:t>
    </dgm:pt>
    <dgm:pt modelId="{A62277E8-7F9F-46A0-954C-96F1C9FC1B45}" type="sibTrans" cxnId="{FFCB0F76-3019-4458-A415-C32679C70829}">
      <dgm:prSet/>
      <dgm:spPr/>
      <dgm:t>
        <a:bodyPr/>
        <a:lstStyle/>
        <a:p>
          <a:endParaRPr lang="en-US"/>
        </a:p>
      </dgm:t>
    </dgm:pt>
    <dgm:pt modelId="{A6F9F4B9-0F0D-4D04-805C-A42281E6A282}">
      <dgm:prSet/>
      <dgm:spPr/>
      <dgm:t>
        <a:bodyPr/>
        <a:lstStyle/>
        <a:p>
          <a:r>
            <a:rPr lang="en-GB" b="1" u="sng" dirty="0"/>
            <a:t>VIP</a:t>
          </a:r>
          <a:r>
            <a:rPr lang="en-GB" dirty="0"/>
            <a:t> - Whether the passenger has paid for special VIP service during the voyage.</a:t>
          </a:r>
          <a:endParaRPr lang="en-US" dirty="0"/>
        </a:p>
      </dgm:t>
    </dgm:pt>
    <dgm:pt modelId="{D0395ABD-13A7-44E6-9FAA-6EA3224425AC}" type="parTrans" cxnId="{3AAF44AD-5286-4B7D-A4CF-20E859AB4D3E}">
      <dgm:prSet/>
      <dgm:spPr/>
      <dgm:t>
        <a:bodyPr/>
        <a:lstStyle/>
        <a:p>
          <a:endParaRPr lang="en-US"/>
        </a:p>
      </dgm:t>
    </dgm:pt>
    <dgm:pt modelId="{BB611CED-F64B-4E23-82D8-1849BB1EF29E}" type="sibTrans" cxnId="{3AAF44AD-5286-4B7D-A4CF-20E859AB4D3E}">
      <dgm:prSet/>
      <dgm:spPr/>
      <dgm:t>
        <a:bodyPr/>
        <a:lstStyle/>
        <a:p>
          <a:endParaRPr lang="en-US"/>
        </a:p>
      </dgm:t>
    </dgm:pt>
    <dgm:pt modelId="{9FB3ADFB-ECB9-472A-B414-2ABBB7A9166A}">
      <dgm:prSet/>
      <dgm:spPr/>
      <dgm:t>
        <a:bodyPr/>
        <a:lstStyle/>
        <a:p>
          <a:r>
            <a:rPr lang="en-GB" b="1" u="sng" dirty="0" err="1"/>
            <a:t>RoomService</a:t>
          </a:r>
          <a:r>
            <a:rPr lang="en-GB" b="1" u="sng" dirty="0"/>
            <a:t>, </a:t>
          </a:r>
          <a:r>
            <a:rPr lang="en-GB" b="1" u="sng" dirty="0" err="1"/>
            <a:t>FoodCourt</a:t>
          </a:r>
          <a:r>
            <a:rPr lang="en-GB" b="1" u="sng" dirty="0"/>
            <a:t>, </a:t>
          </a:r>
          <a:r>
            <a:rPr lang="en-GB" b="1" u="sng" dirty="0" err="1"/>
            <a:t>ShoppingMall</a:t>
          </a:r>
          <a:r>
            <a:rPr lang="en-GB" b="1" u="sng" dirty="0"/>
            <a:t>, Spa, </a:t>
          </a:r>
          <a:r>
            <a:rPr lang="en-GB" b="1" u="sng" dirty="0" err="1"/>
            <a:t>VRDeck</a:t>
          </a:r>
          <a:r>
            <a:rPr lang="en-GB" b="1" u="sng" dirty="0"/>
            <a:t> </a:t>
          </a:r>
          <a:r>
            <a:rPr lang="en-GB" dirty="0"/>
            <a:t>- Amount the passenger has billed at each of the </a:t>
          </a:r>
          <a:r>
            <a:rPr lang="en-GB" i="1" dirty="0"/>
            <a:t>Spaceship Titanic</a:t>
          </a:r>
          <a:r>
            <a:rPr lang="en-GB" dirty="0"/>
            <a:t>'s many luxury amenities.</a:t>
          </a:r>
          <a:endParaRPr lang="en-US" dirty="0"/>
        </a:p>
      </dgm:t>
    </dgm:pt>
    <dgm:pt modelId="{CD72B4F6-6FFF-4BBA-826E-B332896D0A87}" type="parTrans" cxnId="{3676C75D-BC53-43C6-B925-3435373C5FD3}">
      <dgm:prSet/>
      <dgm:spPr/>
      <dgm:t>
        <a:bodyPr/>
        <a:lstStyle/>
        <a:p>
          <a:endParaRPr lang="en-US"/>
        </a:p>
      </dgm:t>
    </dgm:pt>
    <dgm:pt modelId="{F27F4ED6-08E5-4610-B924-162EDA639B66}" type="sibTrans" cxnId="{3676C75D-BC53-43C6-B925-3435373C5FD3}">
      <dgm:prSet/>
      <dgm:spPr/>
      <dgm:t>
        <a:bodyPr/>
        <a:lstStyle/>
        <a:p>
          <a:endParaRPr lang="en-US"/>
        </a:p>
      </dgm:t>
    </dgm:pt>
    <dgm:pt modelId="{64D4BEEE-E22F-4413-A379-E7211E1155C9}">
      <dgm:prSet/>
      <dgm:spPr/>
      <dgm:t>
        <a:bodyPr/>
        <a:lstStyle/>
        <a:p>
          <a:r>
            <a:rPr lang="en-GB" b="1" u="sng" dirty="0"/>
            <a:t>Name</a:t>
          </a:r>
          <a:r>
            <a:rPr lang="en-GB" dirty="0"/>
            <a:t> - The first and last names of the passenger.</a:t>
          </a:r>
          <a:endParaRPr lang="en-US" dirty="0"/>
        </a:p>
      </dgm:t>
    </dgm:pt>
    <dgm:pt modelId="{C849AFA5-133E-475A-B31C-F4C97B93AD3C}" type="parTrans" cxnId="{C8BA3816-E359-419F-8494-87E513C122D1}">
      <dgm:prSet/>
      <dgm:spPr/>
      <dgm:t>
        <a:bodyPr/>
        <a:lstStyle/>
        <a:p>
          <a:endParaRPr lang="en-US"/>
        </a:p>
      </dgm:t>
    </dgm:pt>
    <dgm:pt modelId="{8445F312-0DB1-4BEA-8442-FEB6E1257A40}" type="sibTrans" cxnId="{C8BA3816-E359-419F-8494-87E513C122D1}">
      <dgm:prSet/>
      <dgm:spPr/>
      <dgm:t>
        <a:bodyPr/>
        <a:lstStyle/>
        <a:p>
          <a:endParaRPr lang="en-US"/>
        </a:p>
      </dgm:t>
    </dgm:pt>
    <dgm:pt modelId="{76B9B68F-0549-4AEF-9619-606E8D914F7D}">
      <dgm:prSet/>
      <dgm:spPr/>
      <dgm:t>
        <a:bodyPr/>
        <a:lstStyle/>
        <a:p>
          <a:r>
            <a:rPr lang="en-GB" b="1" u="sng" dirty="0"/>
            <a:t>Transported</a:t>
          </a:r>
          <a:endParaRPr lang="en-US" b="1" u="sng" dirty="0"/>
        </a:p>
      </dgm:t>
    </dgm:pt>
    <dgm:pt modelId="{9AF76683-13B3-4EFE-9F9E-867AF8091D18}" type="parTrans" cxnId="{7BD03D58-2F3B-4793-8F14-59FFC9EB5D36}">
      <dgm:prSet/>
      <dgm:spPr/>
      <dgm:t>
        <a:bodyPr/>
        <a:lstStyle/>
        <a:p>
          <a:endParaRPr lang="en-US"/>
        </a:p>
      </dgm:t>
    </dgm:pt>
    <dgm:pt modelId="{86900047-999E-42CC-8A21-6B8CFA4FE516}" type="sibTrans" cxnId="{7BD03D58-2F3B-4793-8F14-59FFC9EB5D36}">
      <dgm:prSet/>
      <dgm:spPr/>
      <dgm:t>
        <a:bodyPr/>
        <a:lstStyle/>
        <a:p>
          <a:endParaRPr lang="en-US"/>
        </a:p>
      </dgm:t>
    </dgm:pt>
    <dgm:pt modelId="{6AF42F5E-4A05-47A8-9F29-2F8E09820BBC}" type="pres">
      <dgm:prSet presAssocID="{C62A61A2-837A-4080-93A0-9A5A2FE012CD}" presName="diagram" presStyleCnt="0">
        <dgm:presLayoutVars>
          <dgm:dir/>
          <dgm:resizeHandles val="exact"/>
        </dgm:presLayoutVars>
      </dgm:prSet>
      <dgm:spPr/>
    </dgm:pt>
    <dgm:pt modelId="{DDBE13C7-F11A-404B-BE5C-F11DE912E8C5}" type="pres">
      <dgm:prSet presAssocID="{C116744B-FD85-443E-9D24-3BA14083E22D}" presName="node" presStyleLbl="node1" presStyleIdx="0" presStyleCnt="10">
        <dgm:presLayoutVars>
          <dgm:bulletEnabled val="1"/>
        </dgm:presLayoutVars>
      </dgm:prSet>
      <dgm:spPr/>
    </dgm:pt>
    <dgm:pt modelId="{98B4296A-C85F-43AC-85AE-573E5D78B283}" type="pres">
      <dgm:prSet presAssocID="{8C0FAE8A-1401-4D97-9ABC-5B1624B3B78C}" presName="sibTrans" presStyleCnt="0"/>
      <dgm:spPr/>
    </dgm:pt>
    <dgm:pt modelId="{1717D242-2D15-4181-A5E4-56C693B8EB4C}" type="pres">
      <dgm:prSet presAssocID="{E5DC2BDE-E223-4062-8E6B-CAAD00A8464F}" presName="node" presStyleLbl="node1" presStyleIdx="1" presStyleCnt="10">
        <dgm:presLayoutVars>
          <dgm:bulletEnabled val="1"/>
        </dgm:presLayoutVars>
      </dgm:prSet>
      <dgm:spPr/>
    </dgm:pt>
    <dgm:pt modelId="{DCA001A4-5CEA-4827-B248-6C4552FF94A1}" type="pres">
      <dgm:prSet presAssocID="{681113A0-29DD-4013-8EEC-E33ED614829E}" presName="sibTrans" presStyleCnt="0"/>
      <dgm:spPr/>
    </dgm:pt>
    <dgm:pt modelId="{B6478C52-27AE-46AF-B563-2F23CF110ED0}" type="pres">
      <dgm:prSet presAssocID="{EAF1B1FA-7C32-4B8A-A4F2-3A619F5B5B80}" presName="node" presStyleLbl="node1" presStyleIdx="2" presStyleCnt="10">
        <dgm:presLayoutVars>
          <dgm:bulletEnabled val="1"/>
        </dgm:presLayoutVars>
      </dgm:prSet>
      <dgm:spPr/>
    </dgm:pt>
    <dgm:pt modelId="{A8CA3801-78D3-43D2-AEF7-F343A28CFCC8}" type="pres">
      <dgm:prSet presAssocID="{ECE3C86E-464E-4259-8A80-DA506E5A8A83}" presName="sibTrans" presStyleCnt="0"/>
      <dgm:spPr/>
    </dgm:pt>
    <dgm:pt modelId="{5FF141C9-CD98-475A-8243-0E8A2F0D5871}" type="pres">
      <dgm:prSet presAssocID="{AFE837E3-7B8E-4B6A-8315-B9398B5C0593}" presName="node" presStyleLbl="node1" presStyleIdx="3" presStyleCnt="10">
        <dgm:presLayoutVars>
          <dgm:bulletEnabled val="1"/>
        </dgm:presLayoutVars>
      </dgm:prSet>
      <dgm:spPr/>
    </dgm:pt>
    <dgm:pt modelId="{6C8B110D-07E3-4705-A70B-5777DF97E383}" type="pres">
      <dgm:prSet presAssocID="{104A2456-860B-4506-B0A1-C8ADCCEC7F1F}" presName="sibTrans" presStyleCnt="0"/>
      <dgm:spPr/>
    </dgm:pt>
    <dgm:pt modelId="{DC4089AD-1186-482C-953E-08F913185807}" type="pres">
      <dgm:prSet presAssocID="{20240518-4AEC-4F5F-BC97-18D0E0274A67}" presName="node" presStyleLbl="node1" presStyleIdx="4" presStyleCnt="10">
        <dgm:presLayoutVars>
          <dgm:bulletEnabled val="1"/>
        </dgm:presLayoutVars>
      </dgm:prSet>
      <dgm:spPr/>
    </dgm:pt>
    <dgm:pt modelId="{314DD29C-5F6D-4C4E-9BA3-D8A2343A3525}" type="pres">
      <dgm:prSet presAssocID="{346DF8F2-A5FF-41B0-85FC-B985D9D15CC0}" presName="sibTrans" presStyleCnt="0"/>
      <dgm:spPr/>
    </dgm:pt>
    <dgm:pt modelId="{92B18CB0-6F04-44DD-B9D1-44A1882082A8}" type="pres">
      <dgm:prSet presAssocID="{9AFA4A0E-FE4F-472A-9B28-32AC6FE74BE2}" presName="node" presStyleLbl="node1" presStyleIdx="5" presStyleCnt="10">
        <dgm:presLayoutVars>
          <dgm:bulletEnabled val="1"/>
        </dgm:presLayoutVars>
      </dgm:prSet>
      <dgm:spPr/>
    </dgm:pt>
    <dgm:pt modelId="{89126295-542A-4671-90EB-B4FA56028089}" type="pres">
      <dgm:prSet presAssocID="{A62277E8-7F9F-46A0-954C-96F1C9FC1B45}" presName="sibTrans" presStyleCnt="0"/>
      <dgm:spPr/>
    </dgm:pt>
    <dgm:pt modelId="{13C4F7FB-9C7F-4119-B484-22835F79A1E1}" type="pres">
      <dgm:prSet presAssocID="{A6F9F4B9-0F0D-4D04-805C-A42281E6A282}" presName="node" presStyleLbl="node1" presStyleIdx="6" presStyleCnt="10">
        <dgm:presLayoutVars>
          <dgm:bulletEnabled val="1"/>
        </dgm:presLayoutVars>
      </dgm:prSet>
      <dgm:spPr/>
    </dgm:pt>
    <dgm:pt modelId="{A3352D7B-C318-4349-A2CB-F8626279641B}" type="pres">
      <dgm:prSet presAssocID="{BB611CED-F64B-4E23-82D8-1849BB1EF29E}" presName="sibTrans" presStyleCnt="0"/>
      <dgm:spPr/>
    </dgm:pt>
    <dgm:pt modelId="{63C768FC-388E-4B6D-8B07-92A0D6B71A4E}" type="pres">
      <dgm:prSet presAssocID="{9FB3ADFB-ECB9-472A-B414-2ABBB7A9166A}" presName="node" presStyleLbl="node1" presStyleIdx="7" presStyleCnt="10">
        <dgm:presLayoutVars>
          <dgm:bulletEnabled val="1"/>
        </dgm:presLayoutVars>
      </dgm:prSet>
      <dgm:spPr/>
    </dgm:pt>
    <dgm:pt modelId="{3C2A0959-23BB-48CD-AAAA-04D9B294888E}" type="pres">
      <dgm:prSet presAssocID="{F27F4ED6-08E5-4610-B924-162EDA639B66}" presName="sibTrans" presStyleCnt="0"/>
      <dgm:spPr/>
    </dgm:pt>
    <dgm:pt modelId="{601F7ABD-C40B-4CB5-B2FA-FEE5483F840D}" type="pres">
      <dgm:prSet presAssocID="{64D4BEEE-E22F-4413-A379-E7211E1155C9}" presName="node" presStyleLbl="node1" presStyleIdx="8" presStyleCnt="10">
        <dgm:presLayoutVars>
          <dgm:bulletEnabled val="1"/>
        </dgm:presLayoutVars>
      </dgm:prSet>
      <dgm:spPr/>
    </dgm:pt>
    <dgm:pt modelId="{792B4E47-F51D-4AAC-BC62-E12887C66852}" type="pres">
      <dgm:prSet presAssocID="{8445F312-0DB1-4BEA-8442-FEB6E1257A40}" presName="sibTrans" presStyleCnt="0"/>
      <dgm:spPr/>
    </dgm:pt>
    <dgm:pt modelId="{FB9F16AF-E345-46AA-B224-631B959D8E18}" type="pres">
      <dgm:prSet presAssocID="{76B9B68F-0549-4AEF-9619-606E8D914F7D}" presName="node" presStyleLbl="node1" presStyleIdx="9" presStyleCnt="10">
        <dgm:presLayoutVars>
          <dgm:bulletEnabled val="1"/>
        </dgm:presLayoutVars>
      </dgm:prSet>
      <dgm:spPr/>
    </dgm:pt>
  </dgm:ptLst>
  <dgm:cxnLst>
    <dgm:cxn modelId="{D14C3008-41EE-4CC9-B5D2-7A31FD979C2E}" type="presOf" srcId="{EAF1B1FA-7C32-4B8A-A4F2-3A619F5B5B80}" destId="{B6478C52-27AE-46AF-B563-2F23CF110ED0}" srcOrd="0" destOrd="0" presId="urn:microsoft.com/office/officeart/2005/8/layout/default"/>
    <dgm:cxn modelId="{DF49A70D-2D0D-4D42-BC4D-02DA9B2B2159}" srcId="{C62A61A2-837A-4080-93A0-9A5A2FE012CD}" destId="{C116744B-FD85-443E-9D24-3BA14083E22D}" srcOrd="0" destOrd="0" parTransId="{53029378-27A2-40DA-B232-79934899E588}" sibTransId="{8C0FAE8A-1401-4D97-9ABC-5B1624B3B78C}"/>
    <dgm:cxn modelId="{D263BF13-9B8A-444B-97DB-BA22FB617C2A}" type="presOf" srcId="{9FB3ADFB-ECB9-472A-B414-2ABBB7A9166A}" destId="{63C768FC-388E-4B6D-8B07-92A0D6B71A4E}" srcOrd="0" destOrd="0" presId="urn:microsoft.com/office/officeart/2005/8/layout/default"/>
    <dgm:cxn modelId="{C8BA3816-E359-419F-8494-87E513C122D1}" srcId="{C62A61A2-837A-4080-93A0-9A5A2FE012CD}" destId="{64D4BEEE-E22F-4413-A379-E7211E1155C9}" srcOrd="8" destOrd="0" parTransId="{C849AFA5-133E-475A-B31C-F4C97B93AD3C}" sibTransId="{8445F312-0DB1-4BEA-8442-FEB6E1257A40}"/>
    <dgm:cxn modelId="{A74E482A-B08A-44D7-A3CF-0FA74611A226}" type="presOf" srcId="{AFE837E3-7B8E-4B6A-8315-B9398B5C0593}" destId="{5FF141C9-CD98-475A-8243-0E8A2F0D5871}" srcOrd="0" destOrd="0" presId="urn:microsoft.com/office/officeart/2005/8/layout/default"/>
    <dgm:cxn modelId="{BF38902D-27B4-4351-BB22-61686028A40A}" type="presOf" srcId="{C116744B-FD85-443E-9D24-3BA14083E22D}" destId="{DDBE13C7-F11A-404B-BE5C-F11DE912E8C5}" srcOrd="0" destOrd="0" presId="urn:microsoft.com/office/officeart/2005/8/layout/default"/>
    <dgm:cxn modelId="{042E4B36-2238-47D6-B4BA-1A9B8C5BD804}" type="presOf" srcId="{76B9B68F-0549-4AEF-9619-606E8D914F7D}" destId="{FB9F16AF-E345-46AA-B224-631B959D8E18}" srcOrd="0" destOrd="0" presId="urn:microsoft.com/office/officeart/2005/8/layout/default"/>
    <dgm:cxn modelId="{53518A37-9D6C-4F13-B8D4-FBF0BA2124A4}" srcId="{C62A61A2-837A-4080-93A0-9A5A2FE012CD}" destId="{AFE837E3-7B8E-4B6A-8315-B9398B5C0593}" srcOrd="3" destOrd="0" parTransId="{7227BD12-1CED-469C-86CE-4C0474532DE4}" sibTransId="{104A2456-860B-4506-B0A1-C8ADCCEC7F1F}"/>
    <dgm:cxn modelId="{F5875A4E-15B6-4B6E-AB19-FD03D300109A}" srcId="{C62A61A2-837A-4080-93A0-9A5A2FE012CD}" destId="{20240518-4AEC-4F5F-BC97-18D0E0274A67}" srcOrd="4" destOrd="0" parTransId="{5BDD40AC-A251-475C-9CC2-1E3AC67B78D5}" sibTransId="{346DF8F2-A5FF-41B0-85FC-B985D9D15CC0}"/>
    <dgm:cxn modelId="{16425656-28B0-4DBA-90D3-2003DFB036B0}" type="presOf" srcId="{64D4BEEE-E22F-4413-A379-E7211E1155C9}" destId="{601F7ABD-C40B-4CB5-B2FA-FEE5483F840D}" srcOrd="0" destOrd="0" presId="urn:microsoft.com/office/officeart/2005/8/layout/default"/>
    <dgm:cxn modelId="{7BD03D58-2F3B-4793-8F14-59FFC9EB5D36}" srcId="{C62A61A2-837A-4080-93A0-9A5A2FE012CD}" destId="{76B9B68F-0549-4AEF-9619-606E8D914F7D}" srcOrd="9" destOrd="0" parTransId="{9AF76683-13B3-4EFE-9F9E-867AF8091D18}" sibTransId="{86900047-999E-42CC-8A21-6B8CFA4FE516}"/>
    <dgm:cxn modelId="{3676C75D-BC53-43C6-B925-3435373C5FD3}" srcId="{C62A61A2-837A-4080-93A0-9A5A2FE012CD}" destId="{9FB3ADFB-ECB9-472A-B414-2ABBB7A9166A}" srcOrd="7" destOrd="0" parTransId="{CD72B4F6-6FFF-4BBA-826E-B332896D0A87}" sibTransId="{F27F4ED6-08E5-4610-B924-162EDA639B66}"/>
    <dgm:cxn modelId="{FFCB0F76-3019-4458-A415-C32679C70829}" srcId="{C62A61A2-837A-4080-93A0-9A5A2FE012CD}" destId="{9AFA4A0E-FE4F-472A-9B28-32AC6FE74BE2}" srcOrd="5" destOrd="0" parTransId="{FDE7556F-90FC-403C-AB8F-BC9ADC8C8195}" sibTransId="{A62277E8-7F9F-46A0-954C-96F1C9FC1B45}"/>
    <dgm:cxn modelId="{2AE3E490-5C33-4271-A203-8409FDF350C9}" type="presOf" srcId="{20240518-4AEC-4F5F-BC97-18D0E0274A67}" destId="{DC4089AD-1186-482C-953E-08F913185807}" srcOrd="0" destOrd="0" presId="urn:microsoft.com/office/officeart/2005/8/layout/default"/>
    <dgm:cxn modelId="{3AAF44AD-5286-4B7D-A4CF-20E859AB4D3E}" srcId="{C62A61A2-837A-4080-93A0-9A5A2FE012CD}" destId="{A6F9F4B9-0F0D-4D04-805C-A42281E6A282}" srcOrd="6" destOrd="0" parTransId="{D0395ABD-13A7-44E6-9FAA-6EA3224425AC}" sibTransId="{BB611CED-F64B-4E23-82D8-1849BB1EF29E}"/>
    <dgm:cxn modelId="{669728B3-ED8E-4F2B-82F3-E1BA37767FBA}" type="presOf" srcId="{A6F9F4B9-0F0D-4D04-805C-A42281E6A282}" destId="{13C4F7FB-9C7F-4119-B484-22835F79A1E1}" srcOrd="0" destOrd="0" presId="urn:microsoft.com/office/officeart/2005/8/layout/default"/>
    <dgm:cxn modelId="{E83A2DC7-C052-46D0-B6FC-EF514F51030F}" type="presOf" srcId="{C62A61A2-837A-4080-93A0-9A5A2FE012CD}" destId="{6AF42F5E-4A05-47A8-9F29-2F8E09820BBC}" srcOrd="0" destOrd="0" presId="urn:microsoft.com/office/officeart/2005/8/layout/default"/>
    <dgm:cxn modelId="{63F6DBDB-6869-41D1-85C2-0C538A7B59FE}" type="presOf" srcId="{E5DC2BDE-E223-4062-8E6B-CAAD00A8464F}" destId="{1717D242-2D15-4181-A5E4-56C693B8EB4C}" srcOrd="0" destOrd="0" presId="urn:microsoft.com/office/officeart/2005/8/layout/default"/>
    <dgm:cxn modelId="{95FCE2DC-72ED-4369-B90F-F59B2F77B37C}" type="presOf" srcId="{9AFA4A0E-FE4F-472A-9B28-32AC6FE74BE2}" destId="{92B18CB0-6F04-44DD-B9D1-44A1882082A8}" srcOrd="0" destOrd="0" presId="urn:microsoft.com/office/officeart/2005/8/layout/default"/>
    <dgm:cxn modelId="{634505E9-DEE5-431B-988C-A3DDF19FE939}" srcId="{C62A61A2-837A-4080-93A0-9A5A2FE012CD}" destId="{EAF1B1FA-7C32-4B8A-A4F2-3A619F5B5B80}" srcOrd="2" destOrd="0" parTransId="{FC4BB3E8-3FD5-405D-9EF4-50AD87850447}" sibTransId="{ECE3C86E-464E-4259-8A80-DA506E5A8A83}"/>
    <dgm:cxn modelId="{8D3DB6F9-CE76-4F97-9A91-996326CB77D3}" srcId="{C62A61A2-837A-4080-93A0-9A5A2FE012CD}" destId="{E5DC2BDE-E223-4062-8E6B-CAAD00A8464F}" srcOrd="1" destOrd="0" parTransId="{4DC7AADE-2D1F-4712-9115-85CE66885305}" sibTransId="{681113A0-29DD-4013-8EEC-E33ED614829E}"/>
    <dgm:cxn modelId="{524EEAAB-1B3E-44C9-9CD2-958C86EEBA1C}" type="presParOf" srcId="{6AF42F5E-4A05-47A8-9F29-2F8E09820BBC}" destId="{DDBE13C7-F11A-404B-BE5C-F11DE912E8C5}" srcOrd="0" destOrd="0" presId="urn:microsoft.com/office/officeart/2005/8/layout/default"/>
    <dgm:cxn modelId="{3BD4EF23-695B-4606-B512-7AAA8075C2C0}" type="presParOf" srcId="{6AF42F5E-4A05-47A8-9F29-2F8E09820BBC}" destId="{98B4296A-C85F-43AC-85AE-573E5D78B283}" srcOrd="1" destOrd="0" presId="urn:microsoft.com/office/officeart/2005/8/layout/default"/>
    <dgm:cxn modelId="{32777E8C-72CA-4D49-ACC5-6E3ED61ABB93}" type="presParOf" srcId="{6AF42F5E-4A05-47A8-9F29-2F8E09820BBC}" destId="{1717D242-2D15-4181-A5E4-56C693B8EB4C}" srcOrd="2" destOrd="0" presId="urn:microsoft.com/office/officeart/2005/8/layout/default"/>
    <dgm:cxn modelId="{346847B8-24DA-46C8-B445-4A36D70A5525}" type="presParOf" srcId="{6AF42F5E-4A05-47A8-9F29-2F8E09820BBC}" destId="{DCA001A4-5CEA-4827-B248-6C4552FF94A1}" srcOrd="3" destOrd="0" presId="urn:microsoft.com/office/officeart/2005/8/layout/default"/>
    <dgm:cxn modelId="{040AEB58-4AAD-418E-BB35-4F1C85492C58}" type="presParOf" srcId="{6AF42F5E-4A05-47A8-9F29-2F8E09820BBC}" destId="{B6478C52-27AE-46AF-B563-2F23CF110ED0}" srcOrd="4" destOrd="0" presId="urn:microsoft.com/office/officeart/2005/8/layout/default"/>
    <dgm:cxn modelId="{62C1B834-4864-419E-A522-4B4ACE336504}" type="presParOf" srcId="{6AF42F5E-4A05-47A8-9F29-2F8E09820BBC}" destId="{A8CA3801-78D3-43D2-AEF7-F343A28CFCC8}" srcOrd="5" destOrd="0" presId="urn:microsoft.com/office/officeart/2005/8/layout/default"/>
    <dgm:cxn modelId="{5DE246C0-5F15-4D6D-8725-F9EC622967A8}" type="presParOf" srcId="{6AF42F5E-4A05-47A8-9F29-2F8E09820BBC}" destId="{5FF141C9-CD98-475A-8243-0E8A2F0D5871}" srcOrd="6" destOrd="0" presId="urn:microsoft.com/office/officeart/2005/8/layout/default"/>
    <dgm:cxn modelId="{8A8CC420-4559-4868-8318-2DF0EC7F7439}" type="presParOf" srcId="{6AF42F5E-4A05-47A8-9F29-2F8E09820BBC}" destId="{6C8B110D-07E3-4705-A70B-5777DF97E383}" srcOrd="7" destOrd="0" presId="urn:microsoft.com/office/officeart/2005/8/layout/default"/>
    <dgm:cxn modelId="{1C17D397-C7F3-4750-8013-69F1DC2BA444}" type="presParOf" srcId="{6AF42F5E-4A05-47A8-9F29-2F8E09820BBC}" destId="{DC4089AD-1186-482C-953E-08F913185807}" srcOrd="8" destOrd="0" presId="urn:microsoft.com/office/officeart/2005/8/layout/default"/>
    <dgm:cxn modelId="{EE2A04DD-E22B-4A5E-AE76-15AD0657EA5F}" type="presParOf" srcId="{6AF42F5E-4A05-47A8-9F29-2F8E09820BBC}" destId="{314DD29C-5F6D-4C4E-9BA3-D8A2343A3525}" srcOrd="9" destOrd="0" presId="urn:microsoft.com/office/officeart/2005/8/layout/default"/>
    <dgm:cxn modelId="{A20DDFA9-430F-4D69-B925-9D592B75E26E}" type="presParOf" srcId="{6AF42F5E-4A05-47A8-9F29-2F8E09820BBC}" destId="{92B18CB0-6F04-44DD-B9D1-44A1882082A8}" srcOrd="10" destOrd="0" presId="urn:microsoft.com/office/officeart/2005/8/layout/default"/>
    <dgm:cxn modelId="{D638B94E-86A9-4A34-8A1F-42D02ED2ADC3}" type="presParOf" srcId="{6AF42F5E-4A05-47A8-9F29-2F8E09820BBC}" destId="{89126295-542A-4671-90EB-B4FA56028089}" srcOrd="11" destOrd="0" presId="urn:microsoft.com/office/officeart/2005/8/layout/default"/>
    <dgm:cxn modelId="{F3B567FE-AE48-496B-A7EB-6F90B3945DA8}" type="presParOf" srcId="{6AF42F5E-4A05-47A8-9F29-2F8E09820BBC}" destId="{13C4F7FB-9C7F-4119-B484-22835F79A1E1}" srcOrd="12" destOrd="0" presId="urn:microsoft.com/office/officeart/2005/8/layout/default"/>
    <dgm:cxn modelId="{CF5D6815-685F-4399-8CB5-3C4E07012EEF}" type="presParOf" srcId="{6AF42F5E-4A05-47A8-9F29-2F8E09820BBC}" destId="{A3352D7B-C318-4349-A2CB-F8626279641B}" srcOrd="13" destOrd="0" presId="urn:microsoft.com/office/officeart/2005/8/layout/default"/>
    <dgm:cxn modelId="{D37568DA-7BEE-4CCC-A453-EB00A88F471B}" type="presParOf" srcId="{6AF42F5E-4A05-47A8-9F29-2F8E09820BBC}" destId="{63C768FC-388E-4B6D-8B07-92A0D6B71A4E}" srcOrd="14" destOrd="0" presId="urn:microsoft.com/office/officeart/2005/8/layout/default"/>
    <dgm:cxn modelId="{8D360975-0E29-434B-A6B3-DD9D662561F7}" type="presParOf" srcId="{6AF42F5E-4A05-47A8-9F29-2F8E09820BBC}" destId="{3C2A0959-23BB-48CD-AAAA-04D9B294888E}" srcOrd="15" destOrd="0" presId="urn:microsoft.com/office/officeart/2005/8/layout/default"/>
    <dgm:cxn modelId="{BDFD8772-EC62-40D1-83BC-7A43137A5042}" type="presParOf" srcId="{6AF42F5E-4A05-47A8-9F29-2F8E09820BBC}" destId="{601F7ABD-C40B-4CB5-B2FA-FEE5483F840D}" srcOrd="16" destOrd="0" presId="urn:microsoft.com/office/officeart/2005/8/layout/default"/>
    <dgm:cxn modelId="{6FAD76F1-76D1-4056-8C4F-37EFA9A31811}" type="presParOf" srcId="{6AF42F5E-4A05-47A8-9F29-2F8E09820BBC}" destId="{792B4E47-F51D-4AAC-BC62-E12887C66852}" srcOrd="17" destOrd="0" presId="urn:microsoft.com/office/officeart/2005/8/layout/default"/>
    <dgm:cxn modelId="{9DA3FAD1-D75D-47E0-914A-FBE6F6EB2B4F}" type="presParOf" srcId="{6AF42F5E-4A05-47A8-9F29-2F8E09820BBC}" destId="{FB9F16AF-E345-46AA-B224-631B959D8E1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A61A2-837A-4080-93A0-9A5A2FE012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6744B-FD85-443E-9D24-3BA14083E22D}">
      <dgm:prSet/>
      <dgm:spPr/>
      <dgm:t>
        <a:bodyPr/>
        <a:lstStyle/>
        <a:p>
          <a:r>
            <a:rPr lang="en-GB" b="1" u="none" dirty="0" err="1"/>
            <a:t>PassengerId</a:t>
          </a:r>
          <a:endParaRPr lang="en-GB" b="1" u="none" dirty="0"/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dirty="0">
              <a:latin typeface="+mn-lt"/>
              <a:cs typeface="Calibri" panose="020F0502020204030204" pitchFamily="34" charset="0"/>
            </a:rPr>
            <a:t>Group, </a:t>
          </a:r>
          <a:r>
            <a:rPr lang="en-GB" b="1" u="none" dirty="0" err="1">
              <a:latin typeface="+mn-lt"/>
              <a:cs typeface="Calibri" panose="020F0502020204030204" pitchFamily="34" charset="0"/>
            </a:rPr>
            <a:t>Group_Id</a:t>
          </a:r>
          <a:endParaRPr lang="en-US" u="none" dirty="0">
            <a:latin typeface="+mn-lt"/>
          </a:endParaRPr>
        </a:p>
      </dgm:t>
    </dgm:pt>
    <dgm:pt modelId="{53029378-27A2-40DA-B232-79934899E588}" type="parTrans" cxnId="{DF49A70D-2D0D-4D42-BC4D-02DA9B2B2159}">
      <dgm:prSet/>
      <dgm:spPr/>
      <dgm:t>
        <a:bodyPr/>
        <a:lstStyle/>
        <a:p>
          <a:endParaRPr lang="en-US"/>
        </a:p>
      </dgm:t>
    </dgm:pt>
    <dgm:pt modelId="{8C0FAE8A-1401-4D97-9ABC-5B1624B3B78C}" type="sibTrans" cxnId="{DF49A70D-2D0D-4D42-BC4D-02DA9B2B2159}">
      <dgm:prSet/>
      <dgm:spPr/>
      <dgm:t>
        <a:bodyPr/>
        <a:lstStyle/>
        <a:p>
          <a:endParaRPr lang="en-US"/>
        </a:p>
      </dgm:t>
    </dgm:pt>
    <dgm:pt modelId="{AFE837E3-7B8E-4B6A-8315-B9398B5C0593}">
      <dgm:prSet/>
      <dgm:spPr/>
      <dgm:t>
        <a:bodyPr/>
        <a:lstStyle/>
        <a:p>
          <a:r>
            <a:rPr lang="en-GB" b="1" u="none" dirty="0"/>
            <a:t>Cabin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  <a:endParaRPr lang="en-GB" b="1" u="none" dirty="0"/>
        </a:p>
        <a:p>
          <a:r>
            <a:rPr lang="en-US" b="1" u="none" dirty="0"/>
            <a:t>Deck, </a:t>
          </a:r>
          <a:r>
            <a:rPr lang="en-US" b="1" u="none" dirty="0" err="1"/>
            <a:t>CabinNumber</a:t>
          </a:r>
          <a:r>
            <a:rPr lang="en-US" b="1" u="none" dirty="0"/>
            <a:t>, </a:t>
          </a:r>
          <a:r>
            <a:rPr lang="en-US" b="1" u="none" dirty="0" err="1"/>
            <a:t>CabinSide</a:t>
          </a:r>
          <a:endParaRPr lang="en-US" b="1" u="none" dirty="0"/>
        </a:p>
      </dgm:t>
    </dgm:pt>
    <dgm:pt modelId="{7227BD12-1CED-469C-86CE-4C0474532DE4}" type="parTrans" cxnId="{53518A37-9D6C-4F13-B8D4-FBF0BA2124A4}">
      <dgm:prSet/>
      <dgm:spPr/>
      <dgm:t>
        <a:bodyPr/>
        <a:lstStyle/>
        <a:p>
          <a:endParaRPr lang="en-US"/>
        </a:p>
      </dgm:t>
    </dgm:pt>
    <dgm:pt modelId="{104A2456-860B-4506-B0A1-C8ADCCEC7F1F}" type="sibTrans" cxnId="{53518A37-9D6C-4F13-B8D4-FBF0BA2124A4}">
      <dgm:prSet/>
      <dgm:spPr/>
      <dgm:t>
        <a:bodyPr/>
        <a:lstStyle/>
        <a:p>
          <a:endParaRPr lang="en-US"/>
        </a:p>
      </dgm:t>
    </dgm:pt>
    <dgm:pt modelId="{9AFA4A0E-FE4F-472A-9B28-32AC6FE74BE2}">
      <dgm:prSet/>
      <dgm:spPr/>
      <dgm:t>
        <a:bodyPr/>
        <a:lstStyle/>
        <a:p>
          <a:r>
            <a:rPr lang="en-GB" b="1" u="none" dirty="0"/>
            <a:t>Age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US" b="1" u="none" dirty="0"/>
            <a:t>Age</a:t>
          </a:r>
          <a:r>
            <a:rPr lang="en-US" u="none" dirty="0"/>
            <a:t> (bins of 10 years)</a:t>
          </a:r>
        </a:p>
      </dgm:t>
    </dgm:pt>
    <dgm:pt modelId="{FDE7556F-90FC-403C-AB8F-BC9ADC8C8195}" type="parTrans" cxnId="{FFCB0F76-3019-4458-A415-C32679C70829}">
      <dgm:prSet/>
      <dgm:spPr/>
      <dgm:t>
        <a:bodyPr/>
        <a:lstStyle/>
        <a:p>
          <a:endParaRPr lang="en-US"/>
        </a:p>
      </dgm:t>
    </dgm:pt>
    <dgm:pt modelId="{A62277E8-7F9F-46A0-954C-96F1C9FC1B45}" type="sibTrans" cxnId="{FFCB0F76-3019-4458-A415-C32679C70829}">
      <dgm:prSet/>
      <dgm:spPr/>
      <dgm:t>
        <a:bodyPr/>
        <a:lstStyle/>
        <a:p>
          <a:endParaRPr lang="en-US"/>
        </a:p>
      </dgm:t>
    </dgm:pt>
    <dgm:pt modelId="{64D4BEEE-E22F-4413-A379-E7211E1155C9}">
      <dgm:prSet/>
      <dgm:spPr/>
      <dgm:t>
        <a:bodyPr/>
        <a:lstStyle/>
        <a:p>
          <a:r>
            <a:rPr lang="en-GB" b="1" u="none" dirty="0"/>
            <a:t>Name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strike="sngStrike" dirty="0">
              <a:latin typeface="Calibri" panose="020F0502020204030204" pitchFamily="34" charset="0"/>
              <a:cs typeface="Calibri" panose="020F0502020204030204" pitchFamily="34" charset="0"/>
            </a:rPr>
            <a:t>FirstName</a:t>
          </a:r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, Surname</a:t>
          </a:r>
          <a:endParaRPr lang="en-US" u="none" dirty="0"/>
        </a:p>
      </dgm:t>
    </dgm:pt>
    <dgm:pt modelId="{C849AFA5-133E-475A-B31C-F4C97B93AD3C}" type="parTrans" cxnId="{C8BA3816-E359-419F-8494-87E513C122D1}">
      <dgm:prSet/>
      <dgm:spPr/>
      <dgm:t>
        <a:bodyPr/>
        <a:lstStyle/>
        <a:p>
          <a:endParaRPr lang="en-US"/>
        </a:p>
      </dgm:t>
    </dgm:pt>
    <dgm:pt modelId="{8445F312-0DB1-4BEA-8442-FEB6E1257A40}" type="sibTrans" cxnId="{C8BA3816-E359-419F-8494-87E513C122D1}">
      <dgm:prSet/>
      <dgm:spPr/>
      <dgm:t>
        <a:bodyPr/>
        <a:lstStyle/>
        <a:p>
          <a:endParaRPr lang="en-US"/>
        </a:p>
      </dgm:t>
    </dgm:pt>
    <dgm:pt modelId="{28A7D775-3978-47B4-AA2D-1EBFBCF5CD84}">
      <dgm:prSet/>
      <dgm:spPr/>
      <dgm:t>
        <a:bodyPr/>
        <a:lstStyle/>
        <a:p>
          <a:r>
            <a:rPr lang="en-GB" b="1" u="none" dirty="0" err="1"/>
            <a:t>RoomService</a:t>
          </a:r>
          <a:r>
            <a:rPr lang="en-GB" b="1" u="none" dirty="0"/>
            <a:t>, </a:t>
          </a:r>
          <a:r>
            <a:rPr lang="en-GB" b="1" u="none" dirty="0" err="1"/>
            <a:t>FoodCourt</a:t>
          </a:r>
          <a:r>
            <a:rPr lang="en-GB" b="1" u="none" dirty="0"/>
            <a:t>, </a:t>
          </a:r>
          <a:r>
            <a:rPr lang="en-GB" b="1" u="none" dirty="0" err="1"/>
            <a:t>ShoppingMall</a:t>
          </a:r>
          <a:r>
            <a:rPr lang="en-GB" b="1" u="none" dirty="0"/>
            <a:t>, Spa, </a:t>
          </a:r>
          <a:r>
            <a:rPr lang="en-GB" b="1" u="none" dirty="0" err="1"/>
            <a:t>VRDeck</a:t>
          </a:r>
          <a:endParaRPr lang="en-GB" b="1" u="none" dirty="0"/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dirty="0">
              <a:latin typeface="+mn-lt"/>
              <a:cs typeface="Calibri" panose="020F0502020204030204" pitchFamily="34" charset="0"/>
            </a:rPr>
            <a:t>Total </a:t>
          </a:r>
          <a:r>
            <a:rPr lang="en-GB" b="0" u="none" dirty="0">
              <a:latin typeface="+mn-lt"/>
              <a:cs typeface="Calibri" panose="020F0502020204030204" pitchFamily="34" charset="0"/>
            </a:rPr>
            <a:t>(10 equal width bins)</a:t>
          </a:r>
          <a:endParaRPr lang="en-US" b="0" u="none" dirty="0">
            <a:latin typeface="+mn-lt"/>
          </a:endParaRPr>
        </a:p>
      </dgm:t>
    </dgm:pt>
    <dgm:pt modelId="{B537C4F6-ACD4-4B6B-BDE2-36D8A0EF2007}" type="parTrans" cxnId="{0ADD5C10-2A41-46C0-BC71-5E20F3D70CC2}">
      <dgm:prSet/>
      <dgm:spPr/>
      <dgm:t>
        <a:bodyPr/>
        <a:lstStyle/>
        <a:p>
          <a:endParaRPr lang="pt-PT"/>
        </a:p>
      </dgm:t>
    </dgm:pt>
    <dgm:pt modelId="{31E8EB4A-9A4C-423E-9235-7865E7261B6B}" type="sibTrans" cxnId="{0ADD5C10-2A41-46C0-BC71-5E20F3D70CC2}">
      <dgm:prSet/>
      <dgm:spPr/>
      <dgm:t>
        <a:bodyPr/>
        <a:lstStyle/>
        <a:p>
          <a:endParaRPr lang="pt-PT"/>
        </a:p>
      </dgm:t>
    </dgm:pt>
    <dgm:pt modelId="{6AF42F5E-4A05-47A8-9F29-2F8E09820BBC}" type="pres">
      <dgm:prSet presAssocID="{C62A61A2-837A-4080-93A0-9A5A2FE012CD}" presName="diagram" presStyleCnt="0">
        <dgm:presLayoutVars>
          <dgm:dir/>
          <dgm:resizeHandles val="exact"/>
        </dgm:presLayoutVars>
      </dgm:prSet>
      <dgm:spPr/>
    </dgm:pt>
    <dgm:pt modelId="{DDBE13C7-F11A-404B-BE5C-F11DE912E8C5}" type="pres">
      <dgm:prSet presAssocID="{C116744B-FD85-443E-9D24-3BA14083E22D}" presName="node" presStyleLbl="node1" presStyleIdx="0" presStyleCnt="5">
        <dgm:presLayoutVars>
          <dgm:bulletEnabled val="1"/>
        </dgm:presLayoutVars>
      </dgm:prSet>
      <dgm:spPr/>
    </dgm:pt>
    <dgm:pt modelId="{98B4296A-C85F-43AC-85AE-573E5D78B283}" type="pres">
      <dgm:prSet presAssocID="{8C0FAE8A-1401-4D97-9ABC-5B1624B3B78C}" presName="sibTrans" presStyleCnt="0"/>
      <dgm:spPr/>
    </dgm:pt>
    <dgm:pt modelId="{5FF141C9-CD98-475A-8243-0E8A2F0D5871}" type="pres">
      <dgm:prSet presAssocID="{AFE837E3-7B8E-4B6A-8315-B9398B5C0593}" presName="node" presStyleLbl="node1" presStyleIdx="1" presStyleCnt="5">
        <dgm:presLayoutVars>
          <dgm:bulletEnabled val="1"/>
        </dgm:presLayoutVars>
      </dgm:prSet>
      <dgm:spPr/>
    </dgm:pt>
    <dgm:pt modelId="{6C8B110D-07E3-4705-A70B-5777DF97E383}" type="pres">
      <dgm:prSet presAssocID="{104A2456-860B-4506-B0A1-C8ADCCEC7F1F}" presName="sibTrans" presStyleCnt="0"/>
      <dgm:spPr/>
    </dgm:pt>
    <dgm:pt modelId="{92B18CB0-6F04-44DD-B9D1-44A1882082A8}" type="pres">
      <dgm:prSet presAssocID="{9AFA4A0E-FE4F-472A-9B28-32AC6FE74BE2}" presName="node" presStyleLbl="node1" presStyleIdx="2" presStyleCnt="5">
        <dgm:presLayoutVars>
          <dgm:bulletEnabled val="1"/>
        </dgm:presLayoutVars>
      </dgm:prSet>
      <dgm:spPr/>
    </dgm:pt>
    <dgm:pt modelId="{89126295-542A-4671-90EB-B4FA56028089}" type="pres">
      <dgm:prSet presAssocID="{A62277E8-7F9F-46A0-954C-96F1C9FC1B45}" presName="sibTrans" presStyleCnt="0"/>
      <dgm:spPr/>
    </dgm:pt>
    <dgm:pt modelId="{D9746E90-D4C1-45A3-B60C-6CD23ABB65B4}" type="pres">
      <dgm:prSet presAssocID="{28A7D775-3978-47B4-AA2D-1EBFBCF5CD84}" presName="node" presStyleLbl="node1" presStyleIdx="3" presStyleCnt="5">
        <dgm:presLayoutVars>
          <dgm:bulletEnabled val="1"/>
        </dgm:presLayoutVars>
      </dgm:prSet>
      <dgm:spPr/>
    </dgm:pt>
    <dgm:pt modelId="{863C80FF-FC3A-4321-8407-CC9232E8B23A}" type="pres">
      <dgm:prSet presAssocID="{31E8EB4A-9A4C-423E-9235-7865E7261B6B}" presName="sibTrans" presStyleCnt="0"/>
      <dgm:spPr/>
    </dgm:pt>
    <dgm:pt modelId="{601F7ABD-C40B-4CB5-B2FA-FEE5483F840D}" type="pres">
      <dgm:prSet presAssocID="{64D4BEEE-E22F-4413-A379-E7211E1155C9}" presName="node" presStyleLbl="node1" presStyleIdx="4" presStyleCnt="5">
        <dgm:presLayoutVars>
          <dgm:bulletEnabled val="1"/>
        </dgm:presLayoutVars>
      </dgm:prSet>
      <dgm:spPr/>
    </dgm:pt>
  </dgm:ptLst>
  <dgm:cxnLst>
    <dgm:cxn modelId="{DF49A70D-2D0D-4D42-BC4D-02DA9B2B2159}" srcId="{C62A61A2-837A-4080-93A0-9A5A2FE012CD}" destId="{C116744B-FD85-443E-9D24-3BA14083E22D}" srcOrd="0" destOrd="0" parTransId="{53029378-27A2-40DA-B232-79934899E588}" sibTransId="{8C0FAE8A-1401-4D97-9ABC-5B1624B3B78C}"/>
    <dgm:cxn modelId="{0ADD5C10-2A41-46C0-BC71-5E20F3D70CC2}" srcId="{C62A61A2-837A-4080-93A0-9A5A2FE012CD}" destId="{28A7D775-3978-47B4-AA2D-1EBFBCF5CD84}" srcOrd="3" destOrd="0" parTransId="{B537C4F6-ACD4-4B6B-BDE2-36D8A0EF2007}" sibTransId="{31E8EB4A-9A4C-423E-9235-7865E7261B6B}"/>
    <dgm:cxn modelId="{C8BA3816-E359-419F-8494-87E513C122D1}" srcId="{C62A61A2-837A-4080-93A0-9A5A2FE012CD}" destId="{64D4BEEE-E22F-4413-A379-E7211E1155C9}" srcOrd="4" destOrd="0" parTransId="{C849AFA5-133E-475A-B31C-F4C97B93AD3C}" sibTransId="{8445F312-0DB1-4BEA-8442-FEB6E1257A40}"/>
    <dgm:cxn modelId="{A74E482A-B08A-44D7-A3CF-0FA74611A226}" type="presOf" srcId="{AFE837E3-7B8E-4B6A-8315-B9398B5C0593}" destId="{5FF141C9-CD98-475A-8243-0E8A2F0D5871}" srcOrd="0" destOrd="0" presId="urn:microsoft.com/office/officeart/2005/8/layout/default"/>
    <dgm:cxn modelId="{BF38902D-27B4-4351-BB22-61686028A40A}" type="presOf" srcId="{C116744B-FD85-443E-9D24-3BA14083E22D}" destId="{DDBE13C7-F11A-404B-BE5C-F11DE912E8C5}" srcOrd="0" destOrd="0" presId="urn:microsoft.com/office/officeart/2005/8/layout/default"/>
    <dgm:cxn modelId="{4BD65534-5E8A-478B-A76A-B83950613B07}" type="presOf" srcId="{28A7D775-3978-47B4-AA2D-1EBFBCF5CD84}" destId="{D9746E90-D4C1-45A3-B60C-6CD23ABB65B4}" srcOrd="0" destOrd="0" presId="urn:microsoft.com/office/officeart/2005/8/layout/default"/>
    <dgm:cxn modelId="{53518A37-9D6C-4F13-B8D4-FBF0BA2124A4}" srcId="{C62A61A2-837A-4080-93A0-9A5A2FE012CD}" destId="{AFE837E3-7B8E-4B6A-8315-B9398B5C0593}" srcOrd="1" destOrd="0" parTransId="{7227BD12-1CED-469C-86CE-4C0474532DE4}" sibTransId="{104A2456-860B-4506-B0A1-C8ADCCEC7F1F}"/>
    <dgm:cxn modelId="{16425656-28B0-4DBA-90D3-2003DFB036B0}" type="presOf" srcId="{64D4BEEE-E22F-4413-A379-E7211E1155C9}" destId="{601F7ABD-C40B-4CB5-B2FA-FEE5483F840D}" srcOrd="0" destOrd="0" presId="urn:microsoft.com/office/officeart/2005/8/layout/default"/>
    <dgm:cxn modelId="{FFCB0F76-3019-4458-A415-C32679C70829}" srcId="{C62A61A2-837A-4080-93A0-9A5A2FE012CD}" destId="{9AFA4A0E-FE4F-472A-9B28-32AC6FE74BE2}" srcOrd="2" destOrd="0" parTransId="{FDE7556F-90FC-403C-AB8F-BC9ADC8C8195}" sibTransId="{A62277E8-7F9F-46A0-954C-96F1C9FC1B45}"/>
    <dgm:cxn modelId="{E83A2DC7-C052-46D0-B6FC-EF514F51030F}" type="presOf" srcId="{C62A61A2-837A-4080-93A0-9A5A2FE012CD}" destId="{6AF42F5E-4A05-47A8-9F29-2F8E09820BBC}" srcOrd="0" destOrd="0" presId="urn:microsoft.com/office/officeart/2005/8/layout/default"/>
    <dgm:cxn modelId="{95FCE2DC-72ED-4369-B90F-F59B2F77B37C}" type="presOf" srcId="{9AFA4A0E-FE4F-472A-9B28-32AC6FE74BE2}" destId="{92B18CB0-6F04-44DD-B9D1-44A1882082A8}" srcOrd="0" destOrd="0" presId="urn:microsoft.com/office/officeart/2005/8/layout/default"/>
    <dgm:cxn modelId="{524EEAAB-1B3E-44C9-9CD2-958C86EEBA1C}" type="presParOf" srcId="{6AF42F5E-4A05-47A8-9F29-2F8E09820BBC}" destId="{DDBE13C7-F11A-404B-BE5C-F11DE912E8C5}" srcOrd="0" destOrd="0" presId="urn:microsoft.com/office/officeart/2005/8/layout/default"/>
    <dgm:cxn modelId="{3BD4EF23-695B-4606-B512-7AAA8075C2C0}" type="presParOf" srcId="{6AF42F5E-4A05-47A8-9F29-2F8E09820BBC}" destId="{98B4296A-C85F-43AC-85AE-573E5D78B283}" srcOrd="1" destOrd="0" presId="urn:microsoft.com/office/officeart/2005/8/layout/default"/>
    <dgm:cxn modelId="{5DE246C0-5F15-4D6D-8725-F9EC622967A8}" type="presParOf" srcId="{6AF42F5E-4A05-47A8-9F29-2F8E09820BBC}" destId="{5FF141C9-CD98-475A-8243-0E8A2F0D5871}" srcOrd="2" destOrd="0" presId="urn:microsoft.com/office/officeart/2005/8/layout/default"/>
    <dgm:cxn modelId="{8A8CC420-4559-4868-8318-2DF0EC7F7439}" type="presParOf" srcId="{6AF42F5E-4A05-47A8-9F29-2F8E09820BBC}" destId="{6C8B110D-07E3-4705-A70B-5777DF97E383}" srcOrd="3" destOrd="0" presId="urn:microsoft.com/office/officeart/2005/8/layout/default"/>
    <dgm:cxn modelId="{A20DDFA9-430F-4D69-B925-9D592B75E26E}" type="presParOf" srcId="{6AF42F5E-4A05-47A8-9F29-2F8E09820BBC}" destId="{92B18CB0-6F04-44DD-B9D1-44A1882082A8}" srcOrd="4" destOrd="0" presId="urn:microsoft.com/office/officeart/2005/8/layout/default"/>
    <dgm:cxn modelId="{D638B94E-86A9-4A34-8A1F-42D02ED2ADC3}" type="presParOf" srcId="{6AF42F5E-4A05-47A8-9F29-2F8E09820BBC}" destId="{89126295-542A-4671-90EB-B4FA56028089}" srcOrd="5" destOrd="0" presId="urn:microsoft.com/office/officeart/2005/8/layout/default"/>
    <dgm:cxn modelId="{554337D1-9F67-4835-9E0D-DF25EDF9DD5E}" type="presParOf" srcId="{6AF42F5E-4A05-47A8-9F29-2F8E09820BBC}" destId="{D9746E90-D4C1-45A3-B60C-6CD23ABB65B4}" srcOrd="6" destOrd="0" presId="urn:microsoft.com/office/officeart/2005/8/layout/default"/>
    <dgm:cxn modelId="{282E6C8F-E07F-4700-AC5D-517AFAAEB3D4}" type="presParOf" srcId="{6AF42F5E-4A05-47A8-9F29-2F8E09820BBC}" destId="{863C80FF-FC3A-4321-8407-CC9232E8B23A}" srcOrd="7" destOrd="0" presId="urn:microsoft.com/office/officeart/2005/8/layout/default"/>
    <dgm:cxn modelId="{BDFD8772-EC62-40D1-83BC-7A43137A5042}" type="presParOf" srcId="{6AF42F5E-4A05-47A8-9F29-2F8E09820BBC}" destId="{601F7ABD-C40B-4CB5-B2FA-FEE5483F840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194587-7247-4051-9F2E-CF420B46A04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4A3111-B69A-4EE4-9088-EA328A3D814B}">
      <dgm:prSet/>
      <dgm:spPr/>
      <dgm:t>
        <a:bodyPr/>
        <a:lstStyle/>
        <a:p>
          <a:r>
            <a:rPr lang="en-US" dirty="0"/>
            <a:t>+ Feature engineering</a:t>
          </a:r>
        </a:p>
      </dgm:t>
    </dgm:pt>
    <dgm:pt modelId="{26B98CDB-40B5-481C-80D2-36C8D43C3A14}" type="parTrans" cxnId="{109F42FA-E10C-4C86-A235-7A117D343973}">
      <dgm:prSet/>
      <dgm:spPr/>
      <dgm:t>
        <a:bodyPr/>
        <a:lstStyle/>
        <a:p>
          <a:endParaRPr lang="en-US"/>
        </a:p>
      </dgm:t>
    </dgm:pt>
    <dgm:pt modelId="{C74A5E62-1E9A-4338-911E-2D98546128AC}" type="sibTrans" cxnId="{109F42FA-E10C-4C86-A235-7A117D343973}">
      <dgm:prSet/>
      <dgm:spPr/>
      <dgm:t>
        <a:bodyPr/>
        <a:lstStyle/>
        <a:p>
          <a:endParaRPr lang="en-US"/>
        </a:p>
      </dgm:t>
    </dgm:pt>
    <dgm:pt modelId="{E6BAC6D4-BE4E-4A7F-9B8F-8086C0D5A284}">
      <dgm:prSet/>
      <dgm:spPr/>
      <dgm:t>
        <a:bodyPr/>
        <a:lstStyle/>
        <a:p>
          <a:r>
            <a:rPr lang="en-US" dirty="0"/>
            <a:t>- Lazy Predict</a:t>
          </a:r>
        </a:p>
      </dgm:t>
    </dgm:pt>
    <dgm:pt modelId="{7B6C1FDB-3FA8-42F7-9D07-3C68FC6FFC18}" type="parTrans" cxnId="{AEC88BAD-3EF1-4E14-BFFF-EB6443CD8BAD}">
      <dgm:prSet/>
      <dgm:spPr/>
      <dgm:t>
        <a:bodyPr/>
        <a:lstStyle/>
        <a:p>
          <a:endParaRPr lang="en-US"/>
        </a:p>
      </dgm:t>
    </dgm:pt>
    <dgm:pt modelId="{88C2A2B4-F3AB-444A-AA65-801A96670B55}" type="sibTrans" cxnId="{AEC88BAD-3EF1-4E14-BFFF-EB6443CD8BAD}">
      <dgm:prSet/>
      <dgm:spPr/>
      <dgm:t>
        <a:bodyPr/>
        <a:lstStyle/>
        <a:p>
          <a:endParaRPr lang="en-US"/>
        </a:p>
      </dgm:t>
    </dgm:pt>
    <dgm:pt modelId="{C3D5B1D9-4C2F-42CB-B394-8CD59FA470F5}">
      <dgm:prSet/>
      <dgm:spPr/>
      <dgm:t>
        <a:bodyPr/>
        <a:lstStyle/>
        <a:p>
          <a:r>
            <a:rPr lang="en-US" dirty="0"/>
            <a:t>+Hyper parameter search</a:t>
          </a:r>
        </a:p>
      </dgm:t>
    </dgm:pt>
    <dgm:pt modelId="{A2EDC22C-C0DC-4618-BCB2-D29D7353B7E9}" type="parTrans" cxnId="{9D7C6DA2-5B29-4750-8444-61B976EE2339}">
      <dgm:prSet/>
      <dgm:spPr/>
      <dgm:t>
        <a:bodyPr/>
        <a:lstStyle/>
        <a:p>
          <a:endParaRPr lang="en-US"/>
        </a:p>
      </dgm:t>
    </dgm:pt>
    <dgm:pt modelId="{C05F99A3-E485-4E5A-8CBD-377378468BD0}" type="sibTrans" cxnId="{9D7C6DA2-5B29-4750-8444-61B976EE2339}">
      <dgm:prSet/>
      <dgm:spPr/>
      <dgm:t>
        <a:bodyPr/>
        <a:lstStyle/>
        <a:p>
          <a:endParaRPr lang="en-US"/>
        </a:p>
      </dgm:t>
    </dgm:pt>
    <dgm:pt modelId="{A9056769-BADC-B543-BF7A-0FBF5F60C0C5}">
      <dgm:prSet/>
      <dgm:spPr/>
      <dgm:t>
        <a:bodyPr/>
        <a:lstStyle/>
        <a:p>
          <a:r>
            <a:rPr lang="en-US" dirty="0"/>
            <a:t>The top 7% was a boost of motivation</a:t>
          </a:r>
        </a:p>
      </dgm:t>
    </dgm:pt>
    <dgm:pt modelId="{570E5073-69D8-364A-ACAA-02B03F93064D}" type="parTrans" cxnId="{EBB0A133-2E99-E546-A33E-0E369A322F57}">
      <dgm:prSet/>
      <dgm:spPr/>
      <dgm:t>
        <a:bodyPr/>
        <a:lstStyle/>
        <a:p>
          <a:endParaRPr lang="en-GB"/>
        </a:p>
      </dgm:t>
    </dgm:pt>
    <dgm:pt modelId="{A4EDE337-A017-E04A-BC82-493564116706}" type="sibTrans" cxnId="{EBB0A133-2E99-E546-A33E-0E369A322F57}">
      <dgm:prSet/>
      <dgm:spPr/>
      <dgm:t>
        <a:bodyPr/>
        <a:lstStyle/>
        <a:p>
          <a:endParaRPr lang="en-GB"/>
        </a:p>
      </dgm:t>
    </dgm:pt>
    <dgm:pt modelId="{21DA678F-7D12-F84F-821B-F55F6C3A3B49}">
      <dgm:prSet/>
      <dgm:spPr/>
      <dgm:t>
        <a:bodyPr/>
        <a:lstStyle/>
        <a:p>
          <a:r>
            <a:rPr lang="en-US" dirty="0"/>
            <a:t>Pipelines and not so clean data, with extra information encoded in the initial features was interesting.</a:t>
          </a:r>
        </a:p>
      </dgm:t>
    </dgm:pt>
    <dgm:pt modelId="{4C957374-8E02-044D-AB25-C7A8997B87E0}" type="parTrans" cxnId="{42270739-D0F3-F94F-9A8E-50CCF2EECBF5}">
      <dgm:prSet/>
      <dgm:spPr/>
      <dgm:t>
        <a:bodyPr/>
        <a:lstStyle/>
        <a:p>
          <a:endParaRPr lang="en-GB"/>
        </a:p>
      </dgm:t>
    </dgm:pt>
    <dgm:pt modelId="{B263FB8C-046A-9D48-928B-AA7070E7A873}" type="sibTrans" cxnId="{42270739-D0F3-F94F-9A8E-50CCF2EECBF5}">
      <dgm:prSet/>
      <dgm:spPr/>
      <dgm:t>
        <a:bodyPr/>
        <a:lstStyle/>
        <a:p>
          <a:endParaRPr lang="en-GB"/>
        </a:p>
      </dgm:t>
    </dgm:pt>
    <dgm:pt modelId="{BB58F1F5-7892-FE41-ADC1-67D89E4FCBCD}" type="pres">
      <dgm:prSet presAssocID="{B3194587-7247-4051-9F2E-CF420B46A043}" presName="vert0" presStyleCnt="0">
        <dgm:presLayoutVars>
          <dgm:dir/>
          <dgm:animOne val="branch"/>
          <dgm:animLvl val="lvl"/>
        </dgm:presLayoutVars>
      </dgm:prSet>
      <dgm:spPr/>
    </dgm:pt>
    <dgm:pt modelId="{43949194-93C3-AB43-AACF-58F163D77AB6}" type="pres">
      <dgm:prSet presAssocID="{21DA678F-7D12-F84F-821B-F55F6C3A3B49}" presName="thickLine" presStyleLbl="alignNode1" presStyleIdx="0" presStyleCnt="5"/>
      <dgm:spPr/>
    </dgm:pt>
    <dgm:pt modelId="{B92CD67B-A1C8-044F-9AA5-73E269FDC20E}" type="pres">
      <dgm:prSet presAssocID="{21DA678F-7D12-F84F-821B-F55F6C3A3B49}" presName="horz1" presStyleCnt="0"/>
      <dgm:spPr/>
    </dgm:pt>
    <dgm:pt modelId="{19FDD4EC-3897-AF44-9353-37AB905407F8}" type="pres">
      <dgm:prSet presAssocID="{21DA678F-7D12-F84F-821B-F55F6C3A3B49}" presName="tx1" presStyleLbl="revTx" presStyleIdx="0" presStyleCnt="5"/>
      <dgm:spPr/>
    </dgm:pt>
    <dgm:pt modelId="{833C50A3-0CD9-5C4A-949D-B04FC2E6747D}" type="pres">
      <dgm:prSet presAssocID="{21DA678F-7D12-F84F-821B-F55F6C3A3B49}" presName="vert1" presStyleCnt="0"/>
      <dgm:spPr/>
    </dgm:pt>
    <dgm:pt modelId="{06FC781C-0F42-A84C-80B3-0E063DDF0DFF}" type="pres">
      <dgm:prSet presAssocID="{074A3111-B69A-4EE4-9088-EA328A3D814B}" presName="thickLine" presStyleLbl="alignNode1" presStyleIdx="1" presStyleCnt="5"/>
      <dgm:spPr/>
    </dgm:pt>
    <dgm:pt modelId="{661C770D-5E28-604C-B7DB-F878429FA534}" type="pres">
      <dgm:prSet presAssocID="{074A3111-B69A-4EE4-9088-EA328A3D814B}" presName="horz1" presStyleCnt="0"/>
      <dgm:spPr/>
    </dgm:pt>
    <dgm:pt modelId="{9B1B54FE-4ADB-574F-93BA-BBDAD57F0458}" type="pres">
      <dgm:prSet presAssocID="{074A3111-B69A-4EE4-9088-EA328A3D814B}" presName="tx1" presStyleLbl="revTx" presStyleIdx="1" presStyleCnt="5"/>
      <dgm:spPr/>
    </dgm:pt>
    <dgm:pt modelId="{892AB0F6-5422-5745-827F-4F2D7EBC6D13}" type="pres">
      <dgm:prSet presAssocID="{074A3111-B69A-4EE4-9088-EA328A3D814B}" presName="vert1" presStyleCnt="0"/>
      <dgm:spPr/>
    </dgm:pt>
    <dgm:pt modelId="{15C7490C-7390-1541-918E-A378EE754C01}" type="pres">
      <dgm:prSet presAssocID="{E6BAC6D4-BE4E-4A7F-9B8F-8086C0D5A284}" presName="thickLine" presStyleLbl="alignNode1" presStyleIdx="2" presStyleCnt="5"/>
      <dgm:spPr/>
    </dgm:pt>
    <dgm:pt modelId="{39A76B15-5243-BC43-88D6-E9FDB151A0DC}" type="pres">
      <dgm:prSet presAssocID="{E6BAC6D4-BE4E-4A7F-9B8F-8086C0D5A284}" presName="horz1" presStyleCnt="0"/>
      <dgm:spPr/>
    </dgm:pt>
    <dgm:pt modelId="{7B27B321-2B1B-A94F-A5DC-C7C3131CF733}" type="pres">
      <dgm:prSet presAssocID="{E6BAC6D4-BE4E-4A7F-9B8F-8086C0D5A284}" presName="tx1" presStyleLbl="revTx" presStyleIdx="2" presStyleCnt="5"/>
      <dgm:spPr/>
    </dgm:pt>
    <dgm:pt modelId="{5BCEEFE9-3EC1-D54C-99DB-24AE510287F5}" type="pres">
      <dgm:prSet presAssocID="{E6BAC6D4-BE4E-4A7F-9B8F-8086C0D5A284}" presName="vert1" presStyleCnt="0"/>
      <dgm:spPr/>
    </dgm:pt>
    <dgm:pt modelId="{B51006CE-222F-034F-AD05-4A0D5966EF98}" type="pres">
      <dgm:prSet presAssocID="{C3D5B1D9-4C2F-42CB-B394-8CD59FA470F5}" presName="thickLine" presStyleLbl="alignNode1" presStyleIdx="3" presStyleCnt="5"/>
      <dgm:spPr/>
    </dgm:pt>
    <dgm:pt modelId="{64D9ECC1-A725-EA40-953E-655C9FEBD894}" type="pres">
      <dgm:prSet presAssocID="{C3D5B1D9-4C2F-42CB-B394-8CD59FA470F5}" presName="horz1" presStyleCnt="0"/>
      <dgm:spPr/>
    </dgm:pt>
    <dgm:pt modelId="{07A26D49-97D8-334B-9F9F-903B54356DA8}" type="pres">
      <dgm:prSet presAssocID="{C3D5B1D9-4C2F-42CB-B394-8CD59FA470F5}" presName="tx1" presStyleLbl="revTx" presStyleIdx="3" presStyleCnt="5"/>
      <dgm:spPr/>
    </dgm:pt>
    <dgm:pt modelId="{EA078761-F5CE-7940-88AF-401455B3C538}" type="pres">
      <dgm:prSet presAssocID="{C3D5B1D9-4C2F-42CB-B394-8CD59FA470F5}" presName="vert1" presStyleCnt="0"/>
      <dgm:spPr/>
    </dgm:pt>
    <dgm:pt modelId="{99354682-9297-CD4C-8FAF-AC31523FEE3B}" type="pres">
      <dgm:prSet presAssocID="{A9056769-BADC-B543-BF7A-0FBF5F60C0C5}" presName="thickLine" presStyleLbl="alignNode1" presStyleIdx="4" presStyleCnt="5"/>
      <dgm:spPr/>
    </dgm:pt>
    <dgm:pt modelId="{9CA9981E-CC64-7541-B6E1-82F6AACFCEC0}" type="pres">
      <dgm:prSet presAssocID="{A9056769-BADC-B543-BF7A-0FBF5F60C0C5}" presName="horz1" presStyleCnt="0"/>
      <dgm:spPr/>
    </dgm:pt>
    <dgm:pt modelId="{33C0E0E9-F405-2449-B466-D7FFBEC837A7}" type="pres">
      <dgm:prSet presAssocID="{A9056769-BADC-B543-BF7A-0FBF5F60C0C5}" presName="tx1" presStyleLbl="revTx" presStyleIdx="4" presStyleCnt="5"/>
      <dgm:spPr/>
    </dgm:pt>
    <dgm:pt modelId="{87691D5B-7C0A-A940-B38F-7B61F95B54C5}" type="pres">
      <dgm:prSet presAssocID="{A9056769-BADC-B543-BF7A-0FBF5F60C0C5}" presName="vert1" presStyleCnt="0"/>
      <dgm:spPr/>
    </dgm:pt>
  </dgm:ptLst>
  <dgm:cxnLst>
    <dgm:cxn modelId="{D1A3D713-F457-6840-BD6B-86FA5478A124}" type="presOf" srcId="{074A3111-B69A-4EE4-9088-EA328A3D814B}" destId="{9B1B54FE-4ADB-574F-93BA-BBDAD57F0458}" srcOrd="0" destOrd="0" presId="urn:microsoft.com/office/officeart/2008/layout/LinedList"/>
    <dgm:cxn modelId="{EBB0A133-2E99-E546-A33E-0E369A322F57}" srcId="{B3194587-7247-4051-9F2E-CF420B46A043}" destId="{A9056769-BADC-B543-BF7A-0FBF5F60C0C5}" srcOrd="4" destOrd="0" parTransId="{570E5073-69D8-364A-ACAA-02B03F93064D}" sibTransId="{A4EDE337-A017-E04A-BC82-493564116706}"/>
    <dgm:cxn modelId="{42270739-D0F3-F94F-9A8E-50CCF2EECBF5}" srcId="{B3194587-7247-4051-9F2E-CF420B46A043}" destId="{21DA678F-7D12-F84F-821B-F55F6C3A3B49}" srcOrd="0" destOrd="0" parTransId="{4C957374-8E02-044D-AB25-C7A8997B87E0}" sibTransId="{B263FB8C-046A-9D48-928B-AA7070E7A873}"/>
    <dgm:cxn modelId="{BAABB56C-DBA9-B141-AF07-705118788CC3}" type="presOf" srcId="{E6BAC6D4-BE4E-4A7F-9B8F-8086C0D5A284}" destId="{7B27B321-2B1B-A94F-A5DC-C7C3131CF733}" srcOrd="0" destOrd="0" presId="urn:microsoft.com/office/officeart/2008/layout/LinedList"/>
    <dgm:cxn modelId="{AC62347E-B92C-284B-A2BA-7D3AC1D823EE}" type="presOf" srcId="{A9056769-BADC-B543-BF7A-0FBF5F60C0C5}" destId="{33C0E0E9-F405-2449-B466-D7FFBEC837A7}" srcOrd="0" destOrd="0" presId="urn:microsoft.com/office/officeart/2008/layout/LinedList"/>
    <dgm:cxn modelId="{E52E5D81-2544-6349-9758-475FA21B41A0}" type="presOf" srcId="{21DA678F-7D12-F84F-821B-F55F6C3A3B49}" destId="{19FDD4EC-3897-AF44-9353-37AB905407F8}" srcOrd="0" destOrd="0" presId="urn:microsoft.com/office/officeart/2008/layout/LinedList"/>
    <dgm:cxn modelId="{44CF5A9E-14E1-5744-BF2F-AAD503559D4B}" type="presOf" srcId="{B3194587-7247-4051-9F2E-CF420B46A043}" destId="{BB58F1F5-7892-FE41-ADC1-67D89E4FCBCD}" srcOrd="0" destOrd="0" presId="urn:microsoft.com/office/officeart/2008/layout/LinedList"/>
    <dgm:cxn modelId="{9D7C6DA2-5B29-4750-8444-61B976EE2339}" srcId="{B3194587-7247-4051-9F2E-CF420B46A043}" destId="{C3D5B1D9-4C2F-42CB-B394-8CD59FA470F5}" srcOrd="3" destOrd="0" parTransId="{A2EDC22C-C0DC-4618-BCB2-D29D7353B7E9}" sibTransId="{C05F99A3-E485-4E5A-8CBD-377378468BD0}"/>
    <dgm:cxn modelId="{AEC88BAD-3EF1-4E14-BFFF-EB6443CD8BAD}" srcId="{B3194587-7247-4051-9F2E-CF420B46A043}" destId="{E6BAC6D4-BE4E-4A7F-9B8F-8086C0D5A284}" srcOrd="2" destOrd="0" parTransId="{7B6C1FDB-3FA8-42F7-9D07-3C68FC6FFC18}" sibTransId="{88C2A2B4-F3AB-444A-AA65-801A96670B55}"/>
    <dgm:cxn modelId="{75A495AD-9E3D-084C-B69C-1A3CB2CCC62C}" type="presOf" srcId="{C3D5B1D9-4C2F-42CB-B394-8CD59FA470F5}" destId="{07A26D49-97D8-334B-9F9F-903B54356DA8}" srcOrd="0" destOrd="0" presId="urn:microsoft.com/office/officeart/2008/layout/LinedList"/>
    <dgm:cxn modelId="{109F42FA-E10C-4C86-A235-7A117D343973}" srcId="{B3194587-7247-4051-9F2E-CF420B46A043}" destId="{074A3111-B69A-4EE4-9088-EA328A3D814B}" srcOrd="1" destOrd="0" parTransId="{26B98CDB-40B5-481C-80D2-36C8D43C3A14}" sibTransId="{C74A5E62-1E9A-4338-911E-2D98546128AC}"/>
    <dgm:cxn modelId="{DD1F2EC8-429B-9547-ACDA-2C9161D2AA8C}" type="presParOf" srcId="{BB58F1F5-7892-FE41-ADC1-67D89E4FCBCD}" destId="{43949194-93C3-AB43-AACF-58F163D77AB6}" srcOrd="0" destOrd="0" presId="urn:microsoft.com/office/officeart/2008/layout/LinedList"/>
    <dgm:cxn modelId="{F59ED176-9FDE-3D42-8719-3EE0FBA0503E}" type="presParOf" srcId="{BB58F1F5-7892-FE41-ADC1-67D89E4FCBCD}" destId="{B92CD67B-A1C8-044F-9AA5-73E269FDC20E}" srcOrd="1" destOrd="0" presId="urn:microsoft.com/office/officeart/2008/layout/LinedList"/>
    <dgm:cxn modelId="{72DE0A7B-F756-DD49-99A3-B72D061B767F}" type="presParOf" srcId="{B92CD67B-A1C8-044F-9AA5-73E269FDC20E}" destId="{19FDD4EC-3897-AF44-9353-37AB905407F8}" srcOrd="0" destOrd="0" presId="urn:microsoft.com/office/officeart/2008/layout/LinedList"/>
    <dgm:cxn modelId="{3D3D7842-1D85-2141-84C3-530BC3B79A3E}" type="presParOf" srcId="{B92CD67B-A1C8-044F-9AA5-73E269FDC20E}" destId="{833C50A3-0CD9-5C4A-949D-B04FC2E6747D}" srcOrd="1" destOrd="0" presId="urn:microsoft.com/office/officeart/2008/layout/LinedList"/>
    <dgm:cxn modelId="{C8E52546-7622-5D44-9AE8-8FC78AC85A45}" type="presParOf" srcId="{BB58F1F5-7892-FE41-ADC1-67D89E4FCBCD}" destId="{06FC781C-0F42-A84C-80B3-0E063DDF0DFF}" srcOrd="2" destOrd="0" presId="urn:microsoft.com/office/officeart/2008/layout/LinedList"/>
    <dgm:cxn modelId="{9E79C7BE-C12E-434E-9C75-A5D3FA4A698B}" type="presParOf" srcId="{BB58F1F5-7892-FE41-ADC1-67D89E4FCBCD}" destId="{661C770D-5E28-604C-B7DB-F878429FA534}" srcOrd="3" destOrd="0" presId="urn:microsoft.com/office/officeart/2008/layout/LinedList"/>
    <dgm:cxn modelId="{BAE6494C-D95D-CA49-A475-16331C466FD1}" type="presParOf" srcId="{661C770D-5E28-604C-B7DB-F878429FA534}" destId="{9B1B54FE-4ADB-574F-93BA-BBDAD57F0458}" srcOrd="0" destOrd="0" presId="urn:microsoft.com/office/officeart/2008/layout/LinedList"/>
    <dgm:cxn modelId="{E58AA5CE-2C4F-A243-A274-8E89B0812BD9}" type="presParOf" srcId="{661C770D-5E28-604C-B7DB-F878429FA534}" destId="{892AB0F6-5422-5745-827F-4F2D7EBC6D13}" srcOrd="1" destOrd="0" presId="urn:microsoft.com/office/officeart/2008/layout/LinedList"/>
    <dgm:cxn modelId="{1DD130D2-8DCA-DD4D-AC90-A934F797F52D}" type="presParOf" srcId="{BB58F1F5-7892-FE41-ADC1-67D89E4FCBCD}" destId="{15C7490C-7390-1541-918E-A378EE754C01}" srcOrd="4" destOrd="0" presId="urn:microsoft.com/office/officeart/2008/layout/LinedList"/>
    <dgm:cxn modelId="{BCA8D7C8-D845-EE49-8552-7C2CFDAA63E3}" type="presParOf" srcId="{BB58F1F5-7892-FE41-ADC1-67D89E4FCBCD}" destId="{39A76B15-5243-BC43-88D6-E9FDB151A0DC}" srcOrd="5" destOrd="0" presId="urn:microsoft.com/office/officeart/2008/layout/LinedList"/>
    <dgm:cxn modelId="{A3F367B5-207B-9343-B3A9-543709122503}" type="presParOf" srcId="{39A76B15-5243-BC43-88D6-E9FDB151A0DC}" destId="{7B27B321-2B1B-A94F-A5DC-C7C3131CF733}" srcOrd="0" destOrd="0" presId="urn:microsoft.com/office/officeart/2008/layout/LinedList"/>
    <dgm:cxn modelId="{89B12AD2-2225-A549-9EEC-FC8328C6D34F}" type="presParOf" srcId="{39A76B15-5243-BC43-88D6-E9FDB151A0DC}" destId="{5BCEEFE9-3EC1-D54C-99DB-24AE510287F5}" srcOrd="1" destOrd="0" presId="urn:microsoft.com/office/officeart/2008/layout/LinedList"/>
    <dgm:cxn modelId="{36DC0059-3BC9-A844-BAD1-A84FAC6BEC8D}" type="presParOf" srcId="{BB58F1F5-7892-FE41-ADC1-67D89E4FCBCD}" destId="{B51006CE-222F-034F-AD05-4A0D5966EF98}" srcOrd="6" destOrd="0" presId="urn:microsoft.com/office/officeart/2008/layout/LinedList"/>
    <dgm:cxn modelId="{44575927-D55E-294A-9E75-3846BF26DA49}" type="presParOf" srcId="{BB58F1F5-7892-FE41-ADC1-67D89E4FCBCD}" destId="{64D9ECC1-A725-EA40-953E-655C9FEBD894}" srcOrd="7" destOrd="0" presId="urn:microsoft.com/office/officeart/2008/layout/LinedList"/>
    <dgm:cxn modelId="{8E52C2B1-DC7C-8049-BB3F-D75E994AB4AB}" type="presParOf" srcId="{64D9ECC1-A725-EA40-953E-655C9FEBD894}" destId="{07A26D49-97D8-334B-9F9F-903B54356DA8}" srcOrd="0" destOrd="0" presId="urn:microsoft.com/office/officeart/2008/layout/LinedList"/>
    <dgm:cxn modelId="{F9A62C64-9FD5-3D48-877D-68314487D891}" type="presParOf" srcId="{64D9ECC1-A725-EA40-953E-655C9FEBD894}" destId="{EA078761-F5CE-7940-88AF-401455B3C538}" srcOrd="1" destOrd="0" presId="urn:microsoft.com/office/officeart/2008/layout/LinedList"/>
    <dgm:cxn modelId="{C42FF4A4-F166-404A-883B-7DBC786CD079}" type="presParOf" srcId="{BB58F1F5-7892-FE41-ADC1-67D89E4FCBCD}" destId="{99354682-9297-CD4C-8FAF-AC31523FEE3B}" srcOrd="8" destOrd="0" presId="urn:microsoft.com/office/officeart/2008/layout/LinedList"/>
    <dgm:cxn modelId="{805217B9-188C-974E-9820-4EC1471A1F74}" type="presParOf" srcId="{BB58F1F5-7892-FE41-ADC1-67D89E4FCBCD}" destId="{9CA9981E-CC64-7541-B6E1-82F6AACFCEC0}" srcOrd="9" destOrd="0" presId="urn:microsoft.com/office/officeart/2008/layout/LinedList"/>
    <dgm:cxn modelId="{49D07DAC-02DC-B94B-801A-D88218B70E03}" type="presParOf" srcId="{9CA9981E-CC64-7541-B6E1-82F6AACFCEC0}" destId="{33C0E0E9-F405-2449-B466-D7FFBEC837A7}" srcOrd="0" destOrd="0" presId="urn:microsoft.com/office/officeart/2008/layout/LinedList"/>
    <dgm:cxn modelId="{F34A102E-7065-DE4F-A158-5635D2DB69CB}" type="presParOf" srcId="{9CA9981E-CC64-7541-B6E1-82F6AACFCEC0}" destId="{87691D5B-7C0A-A940-B38F-7B61F95B54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0628-0D30-4C8D-9833-DC2F54E4F671}">
      <dsp:nvSpPr>
        <dsp:cNvPr id="0" name=""/>
        <dsp:cNvSpPr/>
      </dsp:nvSpPr>
      <dsp:spPr>
        <a:xfrm>
          <a:off x="0" y="0"/>
          <a:ext cx="49113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986EB8-C600-486E-B1F1-226A3719E065}">
      <dsp:nvSpPr>
        <dsp:cNvPr id="0" name=""/>
        <dsp:cNvSpPr/>
      </dsp:nvSpPr>
      <dsp:spPr>
        <a:xfrm>
          <a:off x="0" y="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Titanic Spaceship suffered a space anomaly disaster</a:t>
          </a:r>
        </a:p>
      </dsp:txBody>
      <dsp:txXfrm>
        <a:off x="0" y="0"/>
        <a:ext cx="4911392" cy="895985"/>
      </dsp:txXfrm>
    </dsp:sp>
    <dsp:sp modelId="{08ACB060-3656-4845-80FB-92A72F006A6D}">
      <dsp:nvSpPr>
        <dsp:cNvPr id="0" name=""/>
        <dsp:cNvSpPr/>
      </dsp:nvSpPr>
      <dsp:spPr>
        <a:xfrm>
          <a:off x="0" y="895984"/>
          <a:ext cx="491139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1B3788-1108-4F00-8164-5273421C1495}">
      <dsp:nvSpPr>
        <dsp:cNvPr id="0" name=""/>
        <dsp:cNvSpPr/>
      </dsp:nvSpPr>
      <dsp:spPr>
        <a:xfrm>
          <a:off x="0" y="89598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were able to recover the damage computer </a:t>
          </a:r>
          <a:r>
            <a:rPr lang="pt-PT" sz="2000" kern="1200" dirty="0" err="1"/>
            <a:t>from</a:t>
          </a:r>
          <a:r>
            <a:rPr lang="pt-PT" sz="2000" kern="1200" dirty="0"/>
            <a:t> </a:t>
          </a:r>
          <a:r>
            <a:rPr lang="pt-PT" sz="2000" kern="1200" dirty="0" err="1"/>
            <a:t>the</a:t>
          </a:r>
          <a:r>
            <a:rPr lang="pt-PT" sz="2000" kern="1200" dirty="0"/>
            <a:t> </a:t>
          </a:r>
          <a:r>
            <a:rPr lang="pt-PT" sz="2000" kern="1200" dirty="0" err="1"/>
            <a:t>ship</a:t>
          </a:r>
          <a:endParaRPr lang="en-US" sz="2000" kern="1200" dirty="0"/>
        </a:p>
      </dsp:txBody>
      <dsp:txXfrm>
        <a:off x="0" y="895985"/>
        <a:ext cx="4911392" cy="895985"/>
      </dsp:txXfrm>
    </dsp:sp>
    <dsp:sp modelId="{45CFD747-9133-4ED1-8ECB-CADE8B463972}">
      <dsp:nvSpPr>
        <dsp:cNvPr id="0" name=""/>
        <dsp:cNvSpPr/>
      </dsp:nvSpPr>
      <dsp:spPr>
        <a:xfrm>
          <a:off x="0" y="1791969"/>
          <a:ext cx="491139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CF9471-2DF6-472B-ACB2-EBE12D278375}">
      <dsp:nvSpPr>
        <dsp:cNvPr id="0" name=""/>
        <dsp:cNvSpPr/>
      </dsp:nvSpPr>
      <dsp:spPr>
        <a:xfrm>
          <a:off x="0" y="179197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Almost half of the passengers were transported to an alternative dimension</a:t>
          </a:r>
        </a:p>
      </dsp:txBody>
      <dsp:txXfrm>
        <a:off x="0" y="1791970"/>
        <a:ext cx="4911392" cy="895985"/>
      </dsp:txXfrm>
    </dsp:sp>
    <dsp:sp modelId="{9E1E0F6A-B2D9-481B-8DE9-5EF5A471BB44}">
      <dsp:nvSpPr>
        <dsp:cNvPr id="0" name=""/>
        <dsp:cNvSpPr/>
      </dsp:nvSpPr>
      <dsp:spPr>
        <a:xfrm>
          <a:off x="0" y="2687955"/>
          <a:ext cx="491139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A4CBE8-7C97-4E94-B1E2-78A849A8ECA6}">
      <dsp:nvSpPr>
        <dsp:cNvPr id="0" name=""/>
        <dsp:cNvSpPr/>
      </dsp:nvSpPr>
      <dsp:spPr>
        <a:xfrm>
          <a:off x="0" y="268795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2687955"/>
        <a:ext cx="4911392" cy="895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13C7-F11A-404B-BE5C-F11DE912E8C5}">
      <dsp:nvSpPr>
        <dsp:cNvPr id="0" name=""/>
        <dsp:cNvSpPr/>
      </dsp:nvSpPr>
      <dsp:spPr>
        <a:xfrm>
          <a:off x="722024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PassengerId</a:t>
          </a:r>
          <a:r>
            <a:rPr lang="en-GB" sz="1200" kern="1200" dirty="0"/>
            <a:t> - A unique Id for each passenger. Each Id takes the form </a:t>
          </a:r>
          <a:r>
            <a:rPr lang="en-GB" sz="1200" kern="1200" dirty="0" err="1"/>
            <a:t>gggg_pp</a:t>
          </a:r>
          <a:r>
            <a:rPr lang="en-GB" sz="1200" kern="1200" dirty="0"/>
            <a:t> where </a:t>
          </a:r>
          <a:r>
            <a:rPr lang="en-GB" sz="1200" kern="1200" dirty="0" err="1"/>
            <a:t>gggg</a:t>
          </a:r>
          <a:r>
            <a:rPr lang="en-GB" sz="1200" kern="1200" dirty="0"/>
            <a:t> indicates a group the passenger is travelling with and pp is their number within the group. People in a group are often family members, but not always.</a:t>
          </a:r>
          <a:endParaRPr lang="en-US" sz="1200" kern="1200" dirty="0"/>
        </a:p>
      </dsp:txBody>
      <dsp:txXfrm>
        <a:off x="722024" y="391"/>
        <a:ext cx="2432420" cy="1459452"/>
      </dsp:txXfrm>
    </dsp:sp>
    <dsp:sp modelId="{1717D242-2D15-4181-A5E4-56C693B8EB4C}">
      <dsp:nvSpPr>
        <dsp:cNvPr id="0" name=""/>
        <dsp:cNvSpPr/>
      </dsp:nvSpPr>
      <dsp:spPr>
        <a:xfrm>
          <a:off x="3397686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HomePlanet</a:t>
          </a:r>
          <a:r>
            <a:rPr lang="en-GB" sz="1200" kern="1200" dirty="0"/>
            <a:t> - The planet the passenger departed from, typically their planet of permanent residence.</a:t>
          </a:r>
          <a:endParaRPr lang="en-US" sz="1200" kern="1200" dirty="0"/>
        </a:p>
      </dsp:txBody>
      <dsp:txXfrm>
        <a:off x="3397686" y="391"/>
        <a:ext cx="2432420" cy="1459452"/>
      </dsp:txXfrm>
    </dsp:sp>
    <dsp:sp modelId="{B6478C52-27AE-46AF-B563-2F23CF110ED0}">
      <dsp:nvSpPr>
        <dsp:cNvPr id="0" name=""/>
        <dsp:cNvSpPr/>
      </dsp:nvSpPr>
      <dsp:spPr>
        <a:xfrm>
          <a:off x="6073349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CryoSleep</a:t>
          </a:r>
          <a:r>
            <a:rPr lang="en-GB" sz="1200" kern="1200" dirty="0"/>
            <a:t> - Indicates whether the passenger elected to be put into suspended animation for the duration of the voyage. Passengers in </a:t>
          </a:r>
          <a:r>
            <a:rPr lang="en-GB" sz="1200" kern="1200" dirty="0" err="1"/>
            <a:t>cryosleep</a:t>
          </a:r>
          <a:r>
            <a:rPr lang="en-GB" sz="1200" kern="1200" dirty="0"/>
            <a:t> are confined to their cabins.</a:t>
          </a:r>
          <a:endParaRPr lang="en-US" sz="1200" kern="1200" dirty="0"/>
        </a:p>
      </dsp:txBody>
      <dsp:txXfrm>
        <a:off x="6073349" y="391"/>
        <a:ext cx="2432420" cy="1459452"/>
      </dsp:txXfrm>
    </dsp:sp>
    <dsp:sp modelId="{5FF141C9-CD98-475A-8243-0E8A2F0D5871}">
      <dsp:nvSpPr>
        <dsp:cNvPr id="0" name=""/>
        <dsp:cNvSpPr/>
      </dsp:nvSpPr>
      <dsp:spPr>
        <a:xfrm>
          <a:off x="8749011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Cabin</a:t>
          </a:r>
          <a:r>
            <a:rPr lang="en-GB" sz="1200" kern="1200" dirty="0"/>
            <a:t> - The cabin number where the passenger is staying. Takes the form deck/</a:t>
          </a:r>
          <a:r>
            <a:rPr lang="en-GB" sz="1200" kern="1200" dirty="0" err="1"/>
            <a:t>num</a:t>
          </a:r>
          <a:r>
            <a:rPr lang="en-GB" sz="1200" kern="1200" dirty="0"/>
            <a:t>/side, where side can be either P for </a:t>
          </a:r>
          <a:r>
            <a:rPr lang="en-GB" sz="1200" i="1" kern="1200" dirty="0"/>
            <a:t>Port</a:t>
          </a:r>
          <a:r>
            <a:rPr lang="en-GB" sz="1200" kern="1200" dirty="0"/>
            <a:t> or S for </a:t>
          </a:r>
          <a:r>
            <a:rPr lang="en-GB" sz="1200" i="1" kern="1200" dirty="0"/>
            <a:t>Starboard</a:t>
          </a:r>
          <a:r>
            <a:rPr lang="en-GB" sz="1200" kern="1200" dirty="0"/>
            <a:t>.</a:t>
          </a:r>
          <a:endParaRPr lang="en-US" sz="1200" kern="1200" dirty="0"/>
        </a:p>
      </dsp:txBody>
      <dsp:txXfrm>
        <a:off x="8749011" y="391"/>
        <a:ext cx="2432420" cy="1459452"/>
      </dsp:txXfrm>
    </dsp:sp>
    <dsp:sp modelId="{DC4089AD-1186-482C-953E-08F913185807}">
      <dsp:nvSpPr>
        <dsp:cNvPr id="0" name=""/>
        <dsp:cNvSpPr/>
      </dsp:nvSpPr>
      <dsp:spPr>
        <a:xfrm>
          <a:off x="722024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Destination</a:t>
          </a:r>
          <a:r>
            <a:rPr lang="en-GB" sz="1200" kern="1200" dirty="0"/>
            <a:t> - The planet the passenger will be debarking to.</a:t>
          </a:r>
          <a:endParaRPr lang="en-US" sz="1200" kern="1200" dirty="0"/>
        </a:p>
      </dsp:txBody>
      <dsp:txXfrm>
        <a:off x="722024" y="1703085"/>
        <a:ext cx="2432420" cy="1459452"/>
      </dsp:txXfrm>
    </dsp:sp>
    <dsp:sp modelId="{92B18CB0-6F04-44DD-B9D1-44A1882082A8}">
      <dsp:nvSpPr>
        <dsp:cNvPr id="0" name=""/>
        <dsp:cNvSpPr/>
      </dsp:nvSpPr>
      <dsp:spPr>
        <a:xfrm>
          <a:off x="3397686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Age</a:t>
          </a:r>
          <a:r>
            <a:rPr lang="en-GB" sz="1200" kern="1200" dirty="0"/>
            <a:t> - The age of the passenger.</a:t>
          </a:r>
          <a:endParaRPr lang="en-US" sz="1200" kern="1200" dirty="0"/>
        </a:p>
      </dsp:txBody>
      <dsp:txXfrm>
        <a:off x="3397686" y="1703085"/>
        <a:ext cx="2432420" cy="1459452"/>
      </dsp:txXfrm>
    </dsp:sp>
    <dsp:sp modelId="{13C4F7FB-9C7F-4119-B484-22835F79A1E1}">
      <dsp:nvSpPr>
        <dsp:cNvPr id="0" name=""/>
        <dsp:cNvSpPr/>
      </dsp:nvSpPr>
      <dsp:spPr>
        <a:xfrm>
          <a:off x="6073349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VIP</a:t>
          </a:r>
          <a:r>
            <a:rPr lang="en-GB" sz="1200" kern="1200" dirty="0"/>
            <a:t> - Whether the passenger has paid for special VIP service during the voyage.</a:t>
          </a:r>
          <a:endParaRPr lang="en-US" sz="1200" kern="1200" dirty="0"/>
        </a:p>
      </dsp:txBody>
      <dsp:txXfrm>
        <a:off x="6073349" y="1703085"/>
        <a:ext cx="2432420" cy="1459452"/>
      </dsp:txXfrm>
    </dsp:sp>
    <dsp:sp modelId="{63C768FC-388E-4B6D-8B07-92A0D6B71A4E}">
      <dsp:nvSpPr>
        <dsp:cNvPr id="0" name=""/>
        <dsp:cNvSpPr/>
      </dsp:nvSpPr>
      <dsp:spPr>
        <a:xfrm>
          <a:off x="8749011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RoomService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FoodCourt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ShoppingMall</a:t>
          </a:r>
          <a:r>
            <a:rPr lang="en-GB" sz="1200" b="1" u="sng" kern="1200" dirty="0"/>
            <a:t>, Spa, </a:t>
          </a:r>
          <a:r>
            <a:rPr lang="en-GB" sz="1200" b="1" u="sng" kern="1200" dirty="0" err="1"/>
            <a:t>VRDeck</a:t>
          </a:r>
          <a:r>
            <a:rPr lang="en-GB" sz="1200" b="1" u="sng" kern="1200" dirty="0"/>
            <a:t> </a:t>
          </a:r>
          <a:r>
            <a:rPr lang="en-GB" sz="1200" kern="1200" dirty="0"/>
            <a:t>- Amount the passenger has billed at each of the </a:t>
          </a:r>
          <a:r>
            <a:rPr lang="en-GB" sz="1200" i="1" kern="1200" dirty="0"/>
            <a:t>Spaceship Titanic</a:t>
          </a:r>
          <a:r>
            <a:rPr lang="en-GB" sz="1200" kern="1200" dirty="0"/>
            <a:t>'s many luxury amenities.</a:t>
          </a:r>
          <a:endParaRPr lang="en-US" sz="1200" kern="1200" dirty="0"/>
        </a:p>
      </dsp:txBody>
      <dsp:txXfrm>
        <a:off x="8749011" y="1703085"/>
        <a:ext cx="2432420" cy="1459452"/>
      </dsp:txXfrm>
    </dsp:sp>
    <dsp:sp modelId="{601F7ABD-C40B-4CB5-B2FA-FEE5483F840D}">
      <dsp:nvSpPr>
        <dsp:cNvPr id="0" name=""/>
        <dsp:cNvSpPr/>
      </dsp:nvSpPr>
      <dsp:spPr>
        <a:xfrm>
          <a:off x="3397686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Name</a:t>
          </a:r>
          <a:r>
            <a:rPr lang="en-GB" sz="1200" kern="1200" dirty="0"/>
            <a:t> - The first and last names of the passenger.</a:t>
          </a:r>
          <a:endParaRPr lang="en-US" sz="1200" kern="1200" dirty="0"/>
        </a:p>
      </dsp:txBody>
      <dsp:txXfrm>
        <a:off x="3397686" y="3405780"/>
        <a:ext cx="2432420" cy="1459452"/>
      </dsp:txXfrm>
    </dsp:sp>
    <dsp:sp modelId="{FB9F16AF-E345-46AA-B224-631B959D8E18}">
      <dsp:nvSpPr>
        <dsp:cNvPr id="0" name=""/>
        <dsp:cNvSpPr/>
      </dsp:nvSpPr>
      <dsp:spPr>
        <a:xfrm>
          <a:off x="6073349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Transported</a:t>
          </a:r>
          <a:endParaRPr lang="en-US" sz="1200" b="1" u="sng" kern="1200" dirty="0"/>
        </a:p>
      </dsp:txBody>
      <dsp:txXfrm>
        <a:off x="6073349" y="3405780"/>
        <a:ext cx="2432420" cy="1459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13C7-F11A-404B-BE5C-F11DE912E8C5}">
      <dsp:nvSpPr>
        <dsp:cNvPr id="0" name=""/>
        <dsp:cNvSpPr/>
      </dsp:nvSpPr>
      <dsp:spPr>
        <a:xfrm>
          <a:off x="0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 err="1"/>
            <a:t>PassengerId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+mn-lt"/>
              <a:cs typeface="Calibri" panose="020F0502020204030204" pitchFamily="34" charset="0"/>
            </a:rPr>
            <a:t>Group, </a:t>
          </a:r>
          <a:r>
            <a:rPr lang="en-GB" sz="2200" b="1" u="none" kern="1200" dirty="0" err="1">
              <a:latin typeface="+mn-lt"/>
              <a:cs typeface="Calibri" panose="020F0502020204030204" pitchFamily="34" charset="0"/>
            </a:rPr>
            <a:t>Group_Id</a:t>
          </a:r>
          <a:endParaRPr lang="en-US" sz="2200" u="none" kern="1200" dirty="0">
            <a:latin typeface="+mn-lt"/>
          </a:endParaRPr>
        </a:p>
      </dsp:txBody>
      <dsp:txXfrm>
        <a:off x="0" y="14922"/>
        <a:ext cx="3719830" cy="2231898"/>
      </dsp:txXfrm>
    </dsp:sp>
    <dsp:sp modelId="{5FF141C9-CD98-475A-8243-0E8A2F0D5871}">
      <dsp:nvSpPr>
        <dsp:cNvPr id="0" name=""/>
        <dsp:cNvSpPr/>
      </dsp:nvSpPr>
      <dsp:spPr>
        <a:xfrm>
          <a:off x="4091813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Cabin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/>
            <a:t>Deck, </a:t>
          </a:r>
          <a:r>
            <a:rPr lang="en-US" sz="2200" b="1" u="none" kern="1200" dirty="0" err="1"/>
            <a:t>CabinNumber</a:t>
          </a:r>
          <a:r>
            <a:rPr lang="en-US" sz="2200" b="1" u="none" kern="1200" dirty="0"/>
            <a:t>, </a:t>
          </a:r>
          <a:r>
            <a:rPr lang="en-US" sz="2200" b="1" u="none" kern="1200" dirty="0" err="1"/>
            <a:t>CabinSide</a:t>
          </a:r>
          <a:endParaRPr lang="en-US" sz="2200" b="1" u="none" kern="1200" dirty="0"/>
        </a:p>
      </dsp:txBody>
      <dsp:txXfrm>
        <a:off x="4091813" y="14922"/>
        <a:ext cx="3719830" cy="2231898"/>
      </dsp:txXfrm>
    </dsp:sp>
    <dsp:sp modelId="{92B18CB0-6F04-44DD-B9D1-44A1882082A8}">
      <dsp:nvSpPr>
        <dsp:cNvPr id="0" name=""/>
        <dsp:cNvSpPr/>
      </dsp:nvSpPr>
      <dsp:spPr>
        <a:xfrm>
          <a:off x="8183626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Age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/>
            <a:t>Age</a:t>
          </a:r>
          <a:r>
            <a:rPr lang="en-US" sz="2200" u="none" kern="1200" dirty="0"/>
            <a:t> (bins of 10 years)</a:t>
          </a:r>
        </a:p>
      </dsp:txBody>
      <dsp:txXfrm>
        <a:off x="8183626" y="14922"/>
        <a:ext cx="3719830" cy="2231898"/>
      </dsp:txXfrm>
    </dsp:sp>
    <dsp:sp modelId="{D9746E90-D4C1-45A3-B60C-6CD23ABB65B4}">
      <dsp:nvSpPr>
        <dsp:cNvPr id="0" name=""/>
        <dsp:cNvSpPr/>
      </dsp:nvSpPr>
      <dsp:spPr>
        <a:xfrm>
          <a:off x="2045906" y="2618803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 err="1"/>
            <a:t>RoomService</a:t>
          </a:r>
          <a:r>
            <a:rPr lang="en-GB" sz="2200" b="1" u="none" kern="1200" dirty="0"/>
            <a:t>, </a:t>
          </a:r>
          <a:r>
            <a:rPr lang="en-GB" sz="2200" b="1" u="none" kern="1200" dirty="0" err="1"/>
            <a:t>FoodCourt</a:t>
          </a:r>
          <a:r>
            <a:rPr lang="en-GB" sz="2200" b="1" u="none" kern="1200" dirty="0"/>
            <a:t>, </a:t>
          </a:r>
          <a:r>
            <a:rPr lang="en-GB" sz="2200" b="1" u="none" kern="1200" dirty="0" err="1"/>
            <a:t>ShoppingMall</a:t>
          </a:r>
          <a:r>
            <a:rPr lang="en-GB" sz="2200" b="1" u="none" kern="1200" dirty="0"/>
            <a:t>, Spa, </a:t>
          </a:r>
          <a:r>
            <a:rPr lang="en-GB" sz="2200" b="1" u="none" kern="1200" dirty="0" err="1"/>
            <a:t>VRDeck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+mn-lt"/>
              <a:cs typeface="Calibri" panose="020F0502020204030204" pitchFamily="34" charset="0"/>
            </a:rPr>
            <a:t>Total </a:t>
          </a:r>
          <a:r>
            <a:rPr lang="en-GB" sz="2200" b="0" u="none" kern="1200" dirty="0">
              <a:latin typeface="+mn-lt"/>
              <a:cs typeface="Calibri" panose="020F0502020204030204" pitchFamily="34" charset="0"/>
            </a:rPr>
            <a:t>(10 equal width bins)</a:t>
          </a:r>
          <a:endParaRPr lang="en-US" sz="2200" b="0" u="none" kern="1200" dirty="0">
            <a:latin typeface="+mn-lt"/>
          </a:endParaRPr>
        </a:p>
      </dsp:txBody>
      <dsp:txXfrm>
        <a:off x="2045906" y="2618803"/>
        <a:ext cx="3719830" cy="2231898"/>
      </dsp:txXfrm>
    </dsp:sp>
    <dsp:sp modelId="{601F7ABD-C40B-4CB5-B2FA-FEE5483F840D}">
      <dsp:nvSpPr>
        <dsp:cNvPr id="0" name=""/>
        <dsp:cNvSpPr/>
      </dsp:nvSpPr>
      <dsp:spPr>
        <a:xfrm>
          <a:off x="6137719" y="2618803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Name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strike="sngStrike" kern="1200" dirty="0">
              <a:latin typeface="Calibri" panose="020F0502020204030204" pitchFamily="34" charset="0"/>
              <a:cs typeface="Calibri" panose="020F0502020204030204" pitchFamily="34" charset="0"/>
            </a:rPr>
            <a:t>FirstName</a:t>
          </a: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, Surname</a:t>
          </a:r>
          <a:endParaRPr lang="en-US" sz="2200" u="none" kern="1200" dirty="0"/>
        </a:p>
      </dsp:txBody>
      <dsp:txXfrm>
        <a:off x="6137719" y="2618803"/>
        <a:ext cx="3719830" cy="2231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49194-93C3-AB43-AACF-58F163D77AB6}">
      <dsp:nvSpPr>
        <dsp:cNvPr id="0" name=""/>
        <dsp:cNvSpPr/>
      </dsp:nvSpPr>
      <dsp:spPr>
        <a:xfrm>
          <a:off x="0" y="72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DD4EC-3897-AF44-9353-37AB905407F8}">
      <dsp:nvSpPr>
        <dsp:cNvPr id="0" name=""/>
        <dsp:cNvSpPr/>
      </dsp:nvSpPr>
      <dsp:spPr>
        <a:xfrm>
          <a:off x="0" y="72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Pipelines and not so clean data, with extra information encoded in the initial features was interesting.</a:t>
          </a:r>
        </a:p>
      </dsp:txBody>
      <dsp:txXfrm>
        <a:off x="0" y="725"/>
        <a:ext cx="7240146" cy="1188429"/>
      </dsp:txXfrm>
    </dsp:sp>
    <dsp:sp modelId="{06FC781C-0F42-A84C-80B3-0E063DDF0DFF}">
      <dsp:nvSpPr>
        <dsp:cNvPr id="0" name=""/>
        <dsp:cNvSpPr/>
      </dsp:nvSpPr>
      <dsp:spPr>
        <a:xfrm>
          <a:off x="0" y="1189155"/>
          <a:ext cx="7240146" cy="0"/>
        </a:xfrm>
        <a:prstGeom prst="line">
          <a:avLst/>
        </a:prstGeom>
        <a:solidFill>
          <a:schemeClr val="accent2">
            <a:hueOff val="287826"/>
            <a:satOff val="-1981"/>
            <a:lumOff val="9265"/>
            <a:alphaOff val="0"/>
          </a:schemeClr>
        </a:solidFill>
        <a:ln w="12700" cap="flat" cmpd="sng" algn="ctr">
          <a:solidFill>
            <a:schemeClr val="accent2">
              <a:hueOff val="287826"/>
              <a:satOff val="-1981"/>
              <a:lumOff val="9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B54FE-4ADB-574F-93BA-BBDAD57F0458}">
      <dsp:nvSpPr>
        <dsp:cNvPr id="0" name=""/>
        <dsp:cNvSpPr/>
      </dsp:nvSpPr>
      <dsp:spPr>
        <a:xfrm>
          <a:off x="0" y="118915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 Feature engineering</a:t>
          </a:r>
        </a:p>
      </dsp:txBody>
      <dsp:txXfrm>
        <a:off x="0" y="1189155"/>
        <a:ext cx="7240146" cy="1188429"/>
      </dsp:txXfrm>
    </dsp:sp>
    <dsp:sp modelId="{15C7490C-7390-1541-918E-A378EE754C01}">
      <dsp:nvSpPr>
        <dsp:cNvPr id="0" name=""/>
        <dsp:cNvSpPr/>
      </dsp:nvSpPr>
      <dsp:spPr>
        <a:xfrm>
          <a:off x="0" y="2377585"/>
          <a:ext cx="7240146" cy="0"/>
        </a:xfrm>
        <a:prstGeom prst="line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accent2">
              <a:hueOff val="575652"/>
              <a:satOff val="-3962"/>
              <a:lumOff val="18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7B321-2B1B-A94F-A5DC-C7C3131CF733}">
      <dsp:nvSpPr>
        <dsp:cNvPr id="0" name=""/>
        <dsp:cNvSpPr/>
      </dsp:nvSpPr>
      <dsp:spPr>
        <a:xfrm>
          <a:off x="0" y="237758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Lazy Predict</a:t>
          </a:r>
        </a:p>
      </dsp:txBody>
      <dsp:txXfrm>
        <a:off x="0" y="2377585"/>
        <a:ext cx="7240146" cy="1188429"/>
      </dsp:txXfrm>
    </dsp:sp>
    <dsp:sp modelId="{B51006CE-222F-034F-AD05-4A0D5966EF98}">
      <dsp:nvSpPr>
        <dsp:cNvPr id="0" name=""/>
        <dsp:cNvSpPr/>
      </dsp:nvSpPr>
      <dsp:spPr>
        <a:xfrm>
          <a:off x="0" y="3566014"/>
          <a:ext cx="7240146" cy="0"/>
        </a:xfrm>
        <a:prstGeom prst="line">
          <a:avLst/>
        </a:prstGeom>
        <a:solidFill>
          <a:schemeClr val="accent2">
            <a:hueOff val="863477"/>
            <a:satOff val="-5943"/>
            <a:lumOff val="27794"/>
            <a:alphaOff val="0"/>
          </a:schemeClr>
        </a:solidFill>
        <a:ln w="12700" cap="flat" cmpd="sng" algn="ctr">
          <a:solidFill>
            <a:schemeClr val="accent2">
              <a:hueOff val="863477"/>
              <a:satOff val="-5943"/>
              <a:lumOff val="27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26D49-97D8-334B-9F9F-903B54356DA8}">
      <dsp:nvSpPr>
        <dsp:cNvPr id="0" name=""/>
        <dsp:cNvSpPr/>
      </dsp:nvSpPr>
      <dsp:spPr>
        <a:xfrm>
          <a:off x="0" y="356601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+Hyper parameter search</a:t>
          </a:r>
        </a:p>
      </dsp:txBody>
      <dsp:txXfrm>
        <a:off x="0" y="3566014"/>
        <a:ext cx="7240146" cy="1188429"/>
      </dsp:txXfrm>
    </dsp:sp>
    <dsp:sp modelId="{99354682-9297-CD4C-8FAF-AC31523FEE3B}">
      <dsp:nvSpPr>
        <dsp:cNvPr id="0" name=""/>
        <dsp:cNvSpPr/>
      </dsp:nvSpPr>
      <dsp:spPr>
        <a:xfrm>
          <a:off x="0" y="4754444"/>
          <a:ext cx="7240146" cy="0"/>
        </a:xfrm>
        <a:prstGeom prst="line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accent2">
              <a:hueOff val="1151303"/>
              <a:satOff val="-7924"/>
              <a:lumOff val="3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0E0E9-F405-2449-B466-D7FFBEC837A7}">
      <dsp:nvSpPr>
        <dsp:cNvPr id="0" name=""/>
        <dsp:cNvSpPr/>
      </dsp:nvSpPr>
      <dsp:spPr>
        <a:xfrm>
          <a:off x="0" y="475444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top 7% was a boost of motivation</a:t>
          </a:r>
        </a:p>
      </dsp:txBody>
      <dsp:txXfrm>
        <a:off x="0" y="4754444"/>
        <a:ext cx="7240146" cy="118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2AB9-B06D-411F-A861-6EE94F8458A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72FC-2456-484E-89FC-DEC8F2A9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F97AA-456E-4EEC-A2C4-CA4177C0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45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F7B3-C2FA-D64E-9EBC-4D00525D87BB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AF6D-B813-0B45-841F-09ECEBBA923E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166E-714C-6C48-96FB-CC8C8D91354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024-8A83-F645-880E-01C6AD77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0F033-48FB-2541-BEFE-D14D81C8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AE69-D86E-304D-979D-3980E785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437-DC0D-034B-B949-062BA40B9E6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6711-AFF5-8846-A9BF-F4F3AA2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C5CD-55C8-B449-BFEE-2E08CF76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1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E8C-4FFA-2748-A1C8-87BDA42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F595-B49A-C247-8D06-582742D6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6C9E-341D-AF4E-90F5-90C4F96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08C0-A5F9-9843-99A8-B7F08CC17FB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8CAA-242C-C040-BB41-26FD8948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04BC-682D-2744-BA05-0884342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72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6E7-BC6C-5944-BB9E-41A8056D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1B3E-6AD7-1A41-8653-6FA2A022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C58D-202B-F54C-89FF-CE710BC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216-B6DD-D845-8450-E920748EFA19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9BDC-8C02-B24E-97CA-AEDD5193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DFBA-BCB4-E146-9A5B-1B8A011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1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982-B809-3344-BF0A-A397B291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71C1-37BD-5144-ABF3-54BBE63C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AD19-0455-4A4F-9FD1-7A5E75D7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CAD91-34B1-384B-9D12-E8B74127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C887-A718-6D42-8169-97F08E49A78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EDC3-F4A9-0A4B-BE67-DB31994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EDBAC-D548-644E-B81A-8EB55F0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49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BF9-D02E-B24F-8F4F-F2923B89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9B56-0F77-8B41-8841-74B2234E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5351-CDAD-D44E-96EC-67C811C9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0035-A0C9-D445-B5B8-793E6A15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42C8-95AA-BC4E-AC55-F8441775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0BE46-04EC-EB42-A058-DC2E5E57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F268-701D-734D-AA58-A4E045E62380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CDEAD-BC42-1146-93D2-1256CE48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5AD83-FC1A-924B-B72F-CD03EED0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276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044-F5E8-0541-A3D1-C4FEB4C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B237-9E2C-994A-8B82-68140134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134-449B-D74A-9B7F-89D95BC1B483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C9AE-CC65-574F-99EC-5A9A7E4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E71C0-BFFC-2E48-874B-5095486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652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6DB7-D21E-1D44-8478-66834832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6882-F489-B440-9383-44C05EE70BF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F0E7-2705-8741-AD0C-FF490CA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BB9B-CC24-D749-8C32-074DD7C7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96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BA43-F224-0A4B-8697-EA9B6F5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680A-4E6E-FE42-A76D-F45EAE71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A9F7-6958-3444-9BB2-6BC85B82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7125-4996-6345-9559-2CF97D1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01D4-BF66-684F-94DD-F14C46BD20D4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3D42-6EC7-E347-905E-CEBDA4F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C559-EFEA-3148-8842-6E3D136A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014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6D0D-41DB-8B46-BCC5-A1A5F5D054D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8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59A-B245-2745-9F1A-CF2B0D69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8AB44-5ADA-B843-B17B-6C20CA27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1CEE-C32C-5A48-AA16-316E8607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7A16-FD78-E249-B201-93C2E026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842-6612-3E44-88F4-26B08E01D4A1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25BE-397A-A54E-A7CF-674E940B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F58B-7D8D-1F47-A710-381C304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822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247-98F8-7F48-9C1E-B1B6B7C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468B-C1E1-4F42-968D-FA2C7F124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1CC3-1427-FF41-996A-A5220982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CAAF-784F-4E47-9CC9-1082C2BF0C5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6836-7650-B044-A633-B52615D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4507-CCFB-0940-AD19-9931010A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302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0874-E8D7-DD42-B4C3-5FDF956D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18728-F553-CD40-AF04-1BC660A8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2724-6188-E140-A30D-48675FC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7EBF-3F4E-D940-8A26-FA2850881C70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FD6C-4F38-3A4C-A5B4-AAF7412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E7C-C186-7344-A13F-25B0E2B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0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0977-8F9E-E44A-AE78-29F7C254D9F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103-D8A9-CD4D-92FE-6051F570C19C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9A7-946F-C442-A460-68D02469A4E2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BC02-CE6B-8142-8C62-7C22C52E8700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AFD-5E97-4047-B4D5-3DA59CD2B5F5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37B2-3096-F84E-98EC-C92EAB32F167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A7A0-9657-A547-B567-B46771B08BC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9055EB-7D0E-234E-B683-0930FB7F0981}" type="datetime2">
              <a:rPr lang="en-US" smtClean="0"/>
              <a:t>Thursday, November 17,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81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64132-4C54-DE4F-A194-71CA67E9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9EF0-F91E-0E46-BE89-3F5A54B0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FD80-96E7-D246-A6F8-67125361F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EEE8-44CD-A740-9890-735F058F3A3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AD6-D49B-BB4E-B81C-592E59F9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B1C7-7842-1B4C-94AC-F461EE131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9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55C00E-647E-794E-3581-6D29AD526F3D}"/>
              </a:ext>
            </a:extLst>
          </p:cNvPr>
          <p:cNvSpPr txBox="1"/>
          <p:nvPr/>
        </p:nvSpPr>
        <p:spPr>
          <a:xfrm>
            <a:off x="10235380" y="6519445"/>
            <a:ext cx="2139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 to 16 September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A0689-01E6-2D66-C58C-BF84A00B8436}"/>
              </a:ext>
            </a:extLst>
          </p:cNvPr>
          <p:cNvSpPr txBox="1"/>
          <p:nvPr/>
        </p:nvSpPr>
        <p:spPr>
          <a:xfrm>
            <a:off x="289269" y="653570"/>
            <a:ext cx="471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cap="all" spc="700" dirty="0"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Titanic Spaceship: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E7519-EC84-F492-D74A-331C74099972}"/>
              </a:ext>
            </a:extLst>
          </p:cNvPr>
          <p:cNvSpPr txBox="1"/>
          <p:nvPr/>
        </p:nvSpPr>
        <p:spPr>
          <a:xfrm>
            <a:off x="289269" y="3894882"/>
            <a:ext cx="3602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João António &amp; Tiago Freitas </a:t>
            </a: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Curricular Unit: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Fundamentos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de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Aprendizagem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Automática</a:t>
            </a:r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Professor:</a:t>
            </a:r>
            <a:r>
              <a:rPr lang="en-US" sz="1400" b="1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Dr.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Pétia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Georgieva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CE346-1155-D22F-BE30-97360E1C72CF}"/>
              </a:ext>
            </a:extLst>
          </p:cNvPr>
          <p:cNvSpPr txBox="1"/>
          <p:nvPr/>
        </p:nvSpPr>
        <p:spPr>
          <a:xfrm>
            <a:off x="10334412" y="6558191"/>
            <a:ext cx="194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venir Next LT Pro"/>
              </a:rPr>
              <a:t>17 November 2022</a:t>
            </a:r>
          </a:p>
        </p:txBody>
      </p:sp>
      <p:pic>
        <p:nvPicPr>
          <p:cNvPr id="15" name="Imagem 10">
            <a:extLst>
              <a:ext uri="{FF2B5EF4-FFF2-40B4-BE49-F238E27FC236}">
                <a16:creationId xmlns:a16="http://schemas.microsoft.com/office/drawing/2014/main" id="{C11332D6-834B-924B-39F3-164B53E9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1" y="6148500"/>
            <a:ext cx="1127464" cy="702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B6937-00F3-97C3-A12D-5BC3336BE916}"/>
              </a:ext>
            </a:extLst>
          </p:cNvPr>
          <p:cNvSpPr txBox="1"/>
          <p:nvPr/>
        </p:nvSpPr>
        <p:spPr>
          <a:xfrm>
            <a:off x="289269" y="1996341"/>
            <a:ext cx="38670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700" dirty="0">
                <a:latin typeface="+mj-lt"/>
                <a:ea typeface="+mj-ea"/>
                <a:cs typeface="+mj-cs"/>
              </a:rPr>
              <a:t>an analysis for transported passengers </a:t>
            </a:r>
            <a:endParaRPr lang="en-US" sz="32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3DECD19-B912-8915-1886-5D185B5E2E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1" r="10391"/>
          <a:stretch/>
        </p:blipFill>
        <p:spPr>
          <a:xfrm>
            <a:off x="4509275" y="10"/>
            <a:ext cx="7721997" cy="68758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4D5BF-692E-9F79-04C4-816366515B71}"/>
              </a:ext>
            </a:extLst>
          </p:cNvPr>
          <p:cNvCxnSpPr>
            <a:cxnSpLocks/>
          </p:cNvCxnSpPr>
          <p:nvPr/>
        </p:nvCxnSpPr>
        <p:spPr>
          <a:xfrm>
            <a:off x="4459855" y="0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DE8BC3-0CFB-79FF-1E1E-C824DE862C2D}"/>
              </a:ext>
            </a:extLst>
          </p:cNvPr>
          <p:cNvCxnSpPr>
            <a:cxnSpLocks/>
          </p:cNvCxnSpPr>
          <p:nvPr/>
        </p:nvCxnSpPr>
        <p:spPr>
          <a:xfrm>
            <a:off x="4422472" y="-5457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3549E-2C50-B748-8E01-4819DEB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05D-0B09-8446-8F8A-41E779E48A1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D7A50-8A6A-024A-AC90-49A4E6CD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43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83AEA9F9-3A5E-6C41-B99D-D62DBF84D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7" r="-546"/>
          <a:stretch/>
        </p:blipFill>
        <p:spPr>
          <a:xfrm>
            <a:off x="177633" y="1982254"/>
            <a:ext cx="3827156" cy="2893492"/>
          </a:xfrm>
          <a:prstGeom prst="rect">
            <a:avLst/>
          </a:prstGeom>
        </p:spPr>
      </p:pic>
      <p:pic>
        <p:nvPicPr>
          <p:cNvPr id="19" name="Picture 18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593D0B5-67BA-FB4F-B5EB-FC920D741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r="47579"/>
          <a:stretch/>
        </p:blipFill>
        <p:spPr>
          <a:xfrm>
            <a:off x="4182422" y="2067679"/>
            <a:ext cx="3827156" cy="27226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12496-1B02-0744-A817-C33CBCC1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/>
          <a:stretch/>
        </p:blipFill>
        <p:spPr>
          <a:xfrm>
            <a:off x="8187211" y="2129966"/>
            <a:ext cx="3827156" cy="259806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10A4515-F966-1F4E-A8BC-0A42D747E5C8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SVC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E92D1E-F8D0-3245-9574-BF140982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5CB0-1DB5-2643-9CC9-C841CAAFF7CE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5C965-F31D-304F-9FB7-FA99FC0E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6A4E30-F434-604C-A5F3-1606011E9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" r="-2" b="-2"/>
          <a:stretch/>
        </p:blipFill>
        <p:spPr>
          <a:xfrm>
            <a:off x="1371601" y="1905129"/>
            <a:ext cx="4489540" cy="3047742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97F1C00-89EC-E44A-A20A-073C8EED2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" r="3" b="3"/>
          <a:stretch/>
        </p:blipFill>
        <p:spPr>
          <a:xfrm>
            <a:off x="6330860" y="1905137"/>
            <a:ext cx="4489540" cy="30477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4880DB-79C7-8648-A0CE-86B48F5D3ADF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XTREE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93A5-4C17-6A45-8FC5-6B3F7B06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D659-3C0B-6B41-9587-4FFB5068822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04A3-B1B9-AA48-A9DD-4AB610A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4880DB-79C7-8648-A0CE-86B48F5D3ADF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XGboost</a:t>
            </a:r>
            <a:endParaRPr 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93A5-4C17-6A45-8FC5-6B3F7B06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D659-3C0B-6B41-9587-4FFB5068822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04A3-B1B9-AA48-A9DD-4AB610A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F3C4EC05-DCB3-B147-AF22-7EC94B375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" r="537"/>
          <a:stretch/>
        </p:blipFill>
        <p:spPr>
          <a:xfrm>
            <a:off x="45720" y="2015144"/>
            <a:ext cx="4168140" cy="2827713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9CE6A29-70E7-E84F-8745-63DF847B8C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r="672"/>
          <a:stretch/>
        </p:blipFill>
        <p:spPr>
          <a:xfrm>
            <a:off x="4259580" y="2015144"/>
            <a:ext cx="3726180" cy="2827713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FBA8EB4E-0E2A-1F4A-8E2E-2A9CB38E5C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r="50"/>
          <a:stretch/>
        </p:blipFill>
        <p:spPr>
          <a:xfrm>
            <a:off x="8031480" y="2015144"/>
            <a:ext cx="4114800" cy="28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9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EC65935-F1E2-6145-BB65-EBB7E8CD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" y="2094516"/>
            <a:ext cx="3924954" cy="26689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F4B696-1447-2E4B-B2FE-0780DC12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24" y="2070645"/>
            <a:ext cx="3924953" cy="271671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2236D4C-6313-924C-809F-67C301A0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2" y="1912987"/>
            <a:ext cx="3924954" cy="303202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LGBM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Cat Boost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1F94D-75B5-A04D-97F6-BA9820ED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4" y="1651000"/>
            <a:ext cx="5246557" cy="355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09469-142C-2345-9D4F-A8C477F05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85" y="1733550"/>
            <a:ext cx="4889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0F6BC-0C32-F248-96E3-966F453FBD05}"/>
              </a:ext>
            </a:extLst>
          </p:cNvPr>
          <p:cNvSpPr txBox="1">
            <a:spLocks/>
          </p:cNvSpPr>
          <p:nvPr/>
        </p:nvSpPr>
        <p:spPr>
          <a:xfrm>
            <a:off x="3314701" y="124890"/>
            <a:ext cx="5562600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 Importance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4080F-A114-DA43-8652-7F5B0166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645-765E-CF4C-9E74-4C7A778630B7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2E632-3E0C-0047-8B45-C8ECBB46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42D74A-5304-354B-B543-ED69C2435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16" y="778517"/>
            <a:ext cx="5947768" cy="5300966"/>
          </a:xfrm>
        </p:spPr>
      </p:pic>
    </p:spTree>
    <p:extLst>
      <p:ext uri="{BB962C8B-B14F-4D97-AF65-F5344CB8AC3E}">
        <p14:creationId xmlns:p14="http://schemas.microsoft.com/office/powerpoint/2010/main" val="390919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2598475" y="124890"/>
            <a:ext cx="6413957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Models Comparison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8EE8E-E51B-0843-9D3E-5D1D0932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5" y="918341"/>
            <a:ext cx="3462007" cy="502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3378D-BEB8-2C4C-9FF5-4155126D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97" y="918341"/>
            <a:ext cx="3462007" cy="50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1" y="124890"/>
            <a:ext cx="12192000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Other Kaggle Notebooks/ideas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17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850D6B-ABA0-267A-2CCA-EF795234E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86"/>
          <a:stretch/>
        </p:blipFill>
        <p:spPr>
          <a:xfrm>
            <a:off x="6026332" y="1269539"/>
            <a:ext cx="3271495" cy="288014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526706C-AC66-9B9A-9C1F-E44904841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40"/>
          <a:stretch/>
        </p:blipFill>
        <p:spPr>
          <a:xfrm>
            <a:off x="2321740" y="1269539"/>
            <a:ext cx="3425917" cy="288014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C3002F5-CC26-53FA-799F-3912A1BB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54" y="4365119"/>
            <a:ext cx="4420479" cy="198986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EEA22E6-398F-74E4-837B-C17F8E8C7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37" y="4359430"/>
            <a:ext cx="4140608" cy="199555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4CD7D71-2BF2-DFD7-709A-EEA198AB5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428" y="794199"/>
            <a:ext cx="4599143" cy="3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6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1" y="124890"/>
            <a:ext cx="12192000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Other Kaggle Notebooks/ideas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18</a:t>
            </a:fld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CCEFF4A-3E5B-DB6B-AB97-251591B3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9" y="1990052"/>
            <a:ext cx="5425239" cy="2460028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D7A2DB3D-A644-E113-9209-8F1FA792C2A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1" y="771222"/>
            <a:ext cx="0" cy="60867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17F7071-319F-82A7-FC25-E3AFDE53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98" y="2566246"/>
            <a:ext cx="2428078" cy="36421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1154C81-F7F4-5B62-00E5-6ED73D03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244" y="1667331"/>
            <a:ext cx="4915586" cy="63826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48B1F44-46A9-087C-B2DE-17D633B7059C}"/>
              </a:ext>
            </a:extLst>
          </p:cNvPr>
          <p:cNvSpPr/>
          <p:nvPr/>
        </p:nvSpPr>
        <p:spPr>
          <a:xfrm>
            <a:off x="8082998" y="4821767"/>
            <a:ext cx="681102" cy="2351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C30402-B6CC-9476-32E7-4720E3C35E58}"/>
              </a:ext>
            </a:extLst>
          </p:cNvPr>
          <p:cNvSpPr/>
          <p:nvPr/>
        </p:nvSpPr>
        <p:spPr>
          <a:xfrm>
            <a:off x="8082998" y="5955814"/>
            <a:ext cx="855274" cy="2351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6D81A6F-9916-24BE-48F8-6F493BFFB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3" y="1175149"/>
            <a:ext cx="5800030" cy="35304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DD17443-C747-BDB0-C540-1CB6BBDAB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986" y="1169174"/>
            <a:ext cx="3972012" cy="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F76075-BAF9-2041-929A-E63F7AE27B4A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5089257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Kaggle Submission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FABA0-AE10-9846-A990-A21A3FD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596F-4BAD-834B-8866-216E5312D909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C613-BE07-5745-A90E-4ED86379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72FAA-047E-EC41-972D-B45F04CD4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49" y="3339577"/>
            <a:ext cx="8620102" cy="29377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1393FA-6B51-12E3-81B2-C91BD943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33" y="903796"/>
            <a:ext cx="4781533" cy="24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8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FE806-3E06-DE10-4DE6-12AB5030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84" y="407875"/>
            <a:ext cx="4911393" cy="646332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Facts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8C0CC-8F1A-F10C-AB48-975A60B4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4191">
            <a:off x="7195232" y="540355"/>
            <a:ext cx="3771638" cy="2121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C7D3-CBD8-D524-E6BF-4C6674CB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B52415B-EAB8-A3F7-09F7-DB17D3A05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32732"/>
              </p:ext>
            </p:extLst>
          </p:nvPr>
        </p:nvGraphicFramePr>
        <p:xfrm>
          <a:off x="1284018" y="1363838"/>
          <a:ext cx="4911392" cy="358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DD253DD-8330-2384-B800-F0A705B57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43044">
            <a:off x="7684796" y="3460093"/>
            <a:ext cx="3312553" cy="2206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1173E8-AD56-8ECC-52CD-CABC24E2539E}"/>
              </a:ext>
            </a:extLst>
          </p:cNvPr>
          <p:cNvSpPr txBox="1"/>
          <p:nvPr/>
        </p:nvSpPr>
        <p:spPr>
          <a:xfrm>
            <a:off x="2096395" y="4859924"/>
            <a:ext cx="4731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Goal:</a:t>
            </a:r>
            <a:r>
              <a:rPr lang="en-US" dirty="0"/>
              <a:t> Predict who was transported from dataset without the transported target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EB68E4B-A9A6-EDA5-A710-E056741B1B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70" y="4870234"/>
            <a:ext cx="548166" cy="5481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603B-71B4-B64C-BDF9-8FA3C8E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8D3-B20C-DC44-8387-99E41C8E8FBC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A3D919-0D96-9948-9654-C904CFC6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PT" sz="250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09CD-23D2-9948-A85C-D6D1B844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9F6D0D-41DB-8B46-BCC5-A1A5F5D054DD}" type="datetime2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Thursday, November 17, 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06DBD-1974-6744-8DDA-40FAB1DA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4" name="Content Placeholder 8">
            <a:extLst>
              <a:ext uri="{FF2B5EF4-FFF2-40B4-BE49-F238E27FC236}">
                <a16:creationId xmlns:a16="http://schemas.microsoft.com/office/drawing/2014/main" id="{85D6C48C-6B16-AD24-FFCB-5E95FD370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19713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01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9A54-79C9-B849-9230-1F29479B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83" y="1449324"/>
            <a:ext cx="10241280" cy="3959352"/>
          </a:xfrm>
        </p:spPr>
        <p:txBody>
          <a:bodyPr/>
          <a:lstStyle/>
          <a:p>
            <a:r>
              <a:rPr lang="en-PT"/>
              <a:t>Some of t</a:t>
            </a:r>
            <a:r>
              <a:rPr lang="en-GB"/>
              <a:t>he</a:t>
            </a:r>
            <a:r>
              <a:rPr lang="en-PT"/>
              <a:t> information of t</a:t>
            </a:r>
            <a:r>
              <a:rPr lang="en-GB"/>
              <a:t>he</a:t>
            </a:r>
            <a:r>
              <a:rPr lang="en-PT"/>
              <a:t> passengers got lost</a:t>
            </a:r>
            <a:endParaRPr lang="en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22A-3396-48FE-3C84-503323DE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6EBA06-5564-A35F-2E9E-8BE2FDC003ED}"/>
              </a:ext>
            </a:extLst>
          </p:cNvPr>
          <p:cNvSpPr txBox="1">
            <a:spLocks/>
          </p:cNvSpPr>
          <p:nvPr/>
        </p:nvSpPr>
        <p:spPr>
          <a:xfrm>
            <a:off x="1322683" y="407875"/>
            <a:ext cx="90548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The Damaged Computer</a:t>
            </a:r>
            <a:endParaRPr lang="en-US" sz="3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4991A2E-88C5-524E-B454-AECD5E39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91" y="1932312"/>
            <a:ext cx="3327400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8248B-020F-6146-B1A8-AFF76FFB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9" y="2187116"/>
            <a:ext cx="4218077" cy="33257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D145A-E418-CD44-A16D-3DDCC377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3B43-7D2C-D541-B4CC-532CE21D4E59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D23658E-5D53-93C7-E44F-5CD36ECA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86969"/>
              </p:ext>
            </p:extLst>
          </p:nvPr>
        </p:nvGraphicFramePr>
        <p:xfrm>
          <a:off x="203200" y="1544320"/>
          <a:ext cx="11903456" cy="486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CDE7-593F-8357-4B8D-1D43F091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23F84-1823-4C33-4B03-2A8774C7E852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10AF-C8EF-8D47-B239-6FACEE7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64E-2F02-3743-9AD0-D4ED663B2E4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D23658E-5D53-93C7-E44F-5CD36ECA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482802"/>
              </p:ext>
            </p:extLst>
          </p:nvPr>
        </p:nvGraphicFramePr>
        <p:xfrm>
          <a:off x="203200" y="1544320"/>
          <a:ext cx="11903456" cy="486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CDE7-593F-8357-4B8D-1D43F091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23F84-1823-4C33-4B03-2A8774C7E852}"/>
              </a:ext>
            </a:extLst>
          </p:cNvPr>
          <p:cNvSpPr txBox="1">
            <a:spLocks/>
          </p:cNvSpPr>
          <p:nvPr/>
        </p:nvSpPr>
        <p:spPr>
          <a:xfrm>
            <a:off x="0" y="124890"/>
            <a:ext cx="12191999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 engineering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10AF-C8EF-8D47-B239-6FACEE7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64E-2F02-3743-9AD0-D4ED663B2E4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C3F09-2684-030A-86F2-2E497E6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B862D1-951B-E5D5-CE81-BC3ACEC09815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Pipeline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93224EF-599C-9A45-8E0E-D45C826B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53" y="1449387"/>
            <a:ext cx="5890291" cy="395922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15FC-821F-0147-89AF-4EF9FC24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487E-3176-9F4B-8EBF-BC218FFC2F4F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4A78AF6-D75F-3441-856A-8B9C81E8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1112448"/>
            <a:ext cx="7357805" cy="2213549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E26800-EB02-2D4A-B815-5CC9985B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3501162"/>
            <a:ext cx="7357805" cy="22135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A58D-5C3F-15DA-B82D-DAD92435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3216E97-8E99-48B2-F798-E3825B38E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062" y="1352007"/>
            <a:ext cx="4358594" cy="42983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F9A5B6B-BC15-C614-8E29-AB7C9D507FC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 Graphs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13BA5-BC2E-564D-BEC1-78F25FC3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53E2-3771-624B-ACAF-1BBD21EA7C7A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20F29A-319C-304C-8975-55B4A2D7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0" y="408912"/>
            <a:ext cx="7125421" cy="5829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ED890-F0A7-86EC-4435-8297D49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D77DB-65D9-3404-1BE4-DF757B9A566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New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795B2-9B53-DC46-A9C2-F00DF8EC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BA69-2883-EA40-BF51-51557F56290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D157D5-1132-3545-8903-67071F29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808390"/>
            <a:ext cx="10591800" cy="2857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6416F6E-84A4-2E4F-8C77-BE5E4F0E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3486663"/>
            <a:ext cx="105918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5C9CB-E69E-CC88-86D6-D20A89A3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8FC8E-9DA8-B086-EC03-B4893136595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Lazy predict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296A-8C20-E34E-9A95-CA428A8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2831-34CE-6D4C-B603-F411CB170F17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61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446</Words>
  <Application>Microsoft Macintosh PowerPoint</Application>
  <PresentationFormat>Widescreen</PresentationFormat>
  <Paragraphs>105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Calibri</vt:lpstr>
      <vt:lpstr>Calibri Light</vt:lpstr>
      <vt:lpstr>Roboto</vt:lpstr>
      <vt:lpstr>GradientRiseVTI</vt:lpstr>
      <vt:lpstr>Custom Design</vt:lpstr>
      <vt:lpstr>PowerPoint Presentation</vt:lpstr>
      <vt:lpstr>The 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spaceship</dc:title>
  <dc:creator>Joana G</dc:creator>
  <cp:lastModifiedBy>João António</cp:lastModifiedBy>
  <cp:revision>25</cp:revision>
  <dcterms:created xsi:type="dcterms:W3CDTF">2022-11-16T20:36:28Z</dcterms:created>
  <dcterms:modified xsi:type="dcterms:W3CDTF">2022-11-17T21:17:12Z</dcterms:modified>
</cp:coreProperties>
</file>