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618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79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05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23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74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41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37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1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91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9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51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5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07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1EC6E04-B400-47DE-A1DF-1BA4096DCFF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FD3911-C427-4284-86A7-48F792CB6CD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539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FD5FF-9C9C-439A-A9BF-EBD88EED9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Demontração</a:t>
            </a:r>
            <a:r>
              <a:rPr lang="pt-BR" dirty="0"/>
              <a:t> do </a:t>
            </a:r>
            <a:r>
              <a:rPr lang="pt-BR" dirty="0" err="1"/>
              <a:t>Quickshot</a:t>
            </a:r>
            <a:r>
              <a:rPr lang="pt-BR" dirty="0"/>
              <a:t> - Teste de Mesa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5AD9E8-479F-4B41-BE18-0D148C721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234253"/>
          </a:xfrm>
        </p:spPr>
        <p:txBody>
          <a:bodyPr>
            <a:normAutofit/>
          </a:bodyPr>
          <a:lstStyle/>
          <a:p>
            <a:r>
              <a:rPr lang="pt-BR" dirty="0"/>
              <a:t>Nome: João </a:t>
            </a:r>
            <a:r>
              <a:rPr lang="pt-BR" dirty="0" err="1"/>
              <a:t>Antonio</a:t>
            </a:r>
            <a:r>
              <a:rPr lang="pt-BR" dirty="0"/>
              <a:t> </a:t>
            </a:r>
          </a:p>
          <a:p>
            <a:r>
              <a:rPr lang="pt-BR" dirty="0"/>
              <a:t>Disciplina PEM</a:t>
            </a:r>
          </a:p>
          <a:p>
            <a:pPr algn="r"/>
            <a:r>
              <a:rPr lang="pt-BR" dirty="0"/>
              <a:t>23/05/2025</a:t>
            </a:r>
          </a:p>
        </p:txBody>
      </p:sp>
    </p:spTree>
    <p:extLst>
      <p:ext uri="{BB962C8B-B14F-4D97-AF65-F5344CB8AC3E}">
        <p14:creationId xmlns:p14="http://schemas.microsoft.com/office/powerpoint/2010/main" val="141175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A29B6-288C-443E-AFA0-7265621F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5005B91-3CAC-4DF5-8AAE-3958EA4F1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760095"/>
              </p:ext>
            </p:extLst>
          </p:nvPr>
        </p:nvGraphicFramePr>
        <p:xfrm>
          <a:off x="819150" y="2222500"/>
          <a:ext cx="10553700" cy="106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2729691554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25477122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1970333975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2999029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1747882116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087275953"/>
                    </a:ext>
                  </a:extLst>
                </a:gridCol>
              </a:tblGrid>
              <a:tr h="10693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6142666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E976D990-E6CB-40A3-A45D-53EC430BE7EB}"/>
              </a:ext>
            </a:extLst>
          </p:cNvPr>
          <p:cNvSpPr txBox="1"/>
          <p:nvPr/>
        </p:nvSpPr>
        <p:spPr>
          <a:xfrm>
            <a:off x="1228725" y="4200525"/>
            <a:ext cx="130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Pivô 8</a:t>
            </a:r>
          </a:p>
        </p:txBody>
      </p:sp>
    </p:spTree>
    <p:extLst>
      <p:ext uri="{BB962C8B-B14F-4D97-AF65-F5344CB8AC3E}">
        <p14:creationId xmlns:p14="http://schemas.microsoft.com/office/powerpoint/2010/main" val="89745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17EC1-7CAF-4BA8-9BA8-ADDA8A88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 9 COM 8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3D8A06C-5F58-4C0C-BDD6-234946E75A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845857"/>
              </p:ext>
            </p:extLst>
          </p:nvPr>
        </p:nvGraphicFramePr>
        <p:xfrm>
          <a:off x="819150" y="2222500"/>
          <a:ext cx="10553700" cy="1206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927819336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512981368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755786979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656059461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1214499874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777791569"/>
                    </a:ext>
                  </a:extLst>
                </a:gridCol>
              </a:tblGrid>
              <a:tr h="120650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2323075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1E0FB22D-93E1-4D2A-ACF0-E3FD94D693B6}"/>
              </a:ext>
            </a:extLst>
          </p:cNvPr>
          <p:cNvSpPr txBox="1"/>
          <p:nvPr/>
        </p:nvSpPr>
        <p:spPr>
          <a:xfrm>
            <a:off x="695324" y="3825090"/>
            <a:ext cx="2790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Pivo</a:t>
            </a:r>
            <a:r>
              <a:rPr lang="pt-BR" dirty="0"/>
              <a:t> movido para base certa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2657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64D7D-AA23-469F-A02A-20B60191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3260E341-635C-4629-A257-2680EFC43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786809"/>
              </p:ext>
            </p:extLst>
          </p:nvPr>
        </p:nvGraphicFramePr>
        <p:xfrm>
          <a:off x="819150" y="2222499"/>
          <a:ext cx="10553700" cy="1367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2514662384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125400070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415795938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1950209025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79212918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18888427"/>
                    </a:ext>
                  </a:extLst>
                </a:gridCol>
              </a:tblGrid>
              <a:tr h="1367723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95527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6529065C-A3A2-4C4C-BCEC-0E14952625CA}"/>
              </a:ext>
            </a:extLst>
          </p:cNvPr>
          <p:cNvSpPr txBox="1"/>
          <p:nvPr/>
        </p:nvSpPr>
        <p:spPr>
          <a:xfrm>
            <a:off x="962025" y="4381500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Pivô 9</a:t>
            </a:r>
          </a:p>
        </p:txBody>
      </p:sp>
    </p:spTree>
    <p:extLst>
      <p:ext uri="{BB962C8B-B14F-4D97-AF65-F5344CB8AC3E}">
        <p14:creationId xmlns:p14="http://schemas.microsoft.com/office/powerpoint/2010/main" val="349868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CDE714-B5E1-4D01-9996-3B4A3A030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 10 COM 9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14DA980F-F94B-4FAA-A6D0-18C1B9F569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1870885"/>
              </p:ext>
            </p:extLst>
          </p:nvPr>
        </p:nvGraphicFramePr>
        <p:xfrm>
          <a:off x="819150" y="2222499"/>
          <a:ext cx="10553700" cy="1627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1160969818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1764795459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022397043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885207739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1087083935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350747409"/>
                    </a:ext>
                  </a:extLst>
                </a:gridCol>
              </a:tblGrid>
              <a:tr h="1627605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508250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ABFC70FB-597A-46DE-A17E-7DF9B43C01F1}"/>
              </a:ext>
            </a:extLst>
          </p:cNvPr>
          <p:cNvSpPr txBox="1"/>
          <p:nvPr/>
        </p:nvSpPr>
        <p:spPr>
          <a:xfrm>
            <a:off x="666750" y="4467225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Vetor final ordenado</a:t>
            </a:r>
          </a:p>
        </p:txBody>
      </p:sp>
    </p:spTree>
    <p:extLst>
      <p:ext uri="{BB962C8B-B14F-4D97-AF65-F5344CB8AC3E}">
        <p14:creationId xmlns:p14="http://schemas.microsoft.com/office/powerpoint/2010/main" val="85692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27513-AA3C-49C7-8444-4110D53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5EE46-1DB2-4CA0-BB4F-08981853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Quicksort</a:t>
            </a:r>
            <a:r>
              <a:rPr lang="pt-BR" dirty="0"/>
              <a:t> ordenou com Recursividade</a:t>
            </a:r>
          </a:p>
          <a:p>
            <a:r>
              <a:rPr lang="pt-BR" dirty="0"/>
              <a:t>Cada chamada resolve uma subparte do vetor</a:t>
            </a:r>
          </a:p>
        </p:txBody>
      </p:sp>
    </p:spTree>
    <p:extLst>
      <p:ext uri="{BB962C8B-B14F-4D97-AF65-F5344CB8AC3E}">
        <p14:creationId xmlns:p14="http://schemas.microsoft.com/office/powerpoint/2010/main" val="377764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CB6B8-6DE6-4B6D-9F97-384C9F17B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Tecnica</a:t>
            </a:r>
            <a:r>
              <a:rPr lang="pt-BR" dirty="0"/>
              <a:t> “Dividir para Conquistar”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15097E-D8CC-41D7-A610-93A815A1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Escolhe um pivô (geralmente o ultimo elemento).</a:t>
            </a:r>
          </a:p>
          <a:p>
            <a:r>
              <a:rPr lang="pt-BR" dirty="0"/>
              <a:t>Ele particiona os elementos ao redor do pivô.</a:t>
            </a:r>
          </a:p>
          <a:p>
            <a:r>
              <a:rPr lang="pt-BR" dirty="0"/>
              <a:t>Aplica Recursividade para </a:t>
            </a:r>
            <a:r>
              <a:rPr lang="pt-BR" dirty="0" err="1"/>
              <a:t>subvetores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370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A4D2B-8ADA-41B5-A06B-6D569F31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INICIAL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3F67D1EF-BE61-4A7E-80B5-FB86134EB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920638"/>
              </p:ext>
            </p:extLst>
          </p:nvPr>
        </p:nvGraphicFramePr>
        <p:xfrm>
          <a:off x="1533525" y="3429000"/>
          <a:ext cx="9534528" cy="1139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088">
                  <a:extLst>
                    <a:ext uri="{9D8B030D-6E8A-4147-A177-3AD203B41FA5}">
                      <a16:colId xmlns:a16="http://schemas.microsoft.com/office/drawing/2014/main" val="4221263868"/>
                    </a:ext>
                  </a:extLst>
                </a:gridCol>
                <a:gridCol w="1589088">
                  <a:extLst>
                    <a:ext uri="{9D8B030D-6E8A-4147-A177-3AD203B41FA5}">
                      <a16:colId xmlns:a16="http://schemas.microsoft.com/office/drawing/2014/main" val="2423828001"/>
                    </a:ext>
                  </a:extLst>
                </a:gridCol>
                <a:gridCol w="1589088">
                  <a:extLst>
                    <a:ext uri="{9D8B030D-6E8A-4147-A177-3AD203B41FA5}">
                      <a16:colId xmlns:a16="http://schemas.microsoft.com/office/drawing/2014/main" val="170227255"/>
                    </a:ext>
                  </a:extLst>
                </a:gridCol>
                <a:gridCol w="1589088">
                  <a:extLst>
                    <a:ext uri="{9D8B030D-6E8A-4147-A177-3AD203B41FA5}">
                      <a16:colId xmlns:a16="http://schemas.microsoft.com/office/drawing/2014/main" val="1780173890"/>
                    </a:ext>
                  </a:extLst>
                </a:gridCol>
                <a:gridCol w="1589088">
                  <a:extLst>
                    <a:ext uri="{9D8B030D-6E8A-4147-A177-3AD203B41FA5}">
                      <a16:colId xmlns:a16="http://schemas.microsoft.com/office/drawing/2014/main" val="2614087351"/>
                    </a:ext>
                  </a:extLst>
                </a:gridCol>
                <a:gridCol w="1589088">
                  <a:extLst>
                    <a:ext uri="{9D8B030D-6E8A-4147-A177-3AD203B41FA5}">
                      <a16:colId xmlns:a16="http://schemas.microsoft.com/office/drawing/2014/main" val="626445339"/>
                    </a:ext>
                  </a:extLst>
                </a:gridCol>
              </a:tblGrid>
              <a:tr h="1139826">
                <a:tc>
                  <a:txBody>
                    <a:bodyPr/>
                    <a:lstStyle/>
                    <a:p>
                      <a:r>
                        <a:rPr lang="pt-BR" dirty="0"/>
                        <a:t>1O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86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75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3A78E-ABAC-477B-BBDF-1386757C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PARTIÇÃO – QUICKSORT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2B58C855-CB85-4DE5-8DB6-B02883504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695501"/>
              </p:ext>
            </p:extLst>
          </p:nvPr>
        </p:nvGraphicFramePr>
        <p:xfrm>
          <a:off x="819150" y="2222500"/>
          <a:ext cx="9344028" cy="130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338">
                  <a:extLst>
                    <a:ext uri="{9D8B030D-6E8A-4147-A177-3AD203B41FA5}">
                      <a16:colId xmlns:a16="http://schemas.microsoft.com/office/drawing/2014/main" val="2903028552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521464739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2065933942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309428023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3646605631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609919468"/>
                    </a:ext>
                  </a:extLst>
                </a:gridCol>
              </a:tblGrid>
              <a:tr h="1301750"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004683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8F1A9236-B976-4A2E-9942-637EA103E4EF}"/>
              </a:ext>
            </a:extLst>
          </p:cNvPr>
          <p:cNvSpPr/>
          <p:nvPr/>
        </p:nvSpPr>
        <p:spPr>
          <a:xfrm>
            <a:off x="2443164" y="4139149"/>
            <a:ext cx="957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Pivô=5</a:t>
            </a:r>
          </a:p>
        </p:txBody>
      </p:sp>
    </p:spTree>
    <p:extLst>
      <p:ext uri="{BB962C8B-B14F-4D97-AF65-F5344CB8AC3E}">
        <p14:creationId xmlns:p14="http://schemas.microsoft.com/office/powerpoint/2010/main" val="278574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F04B4-D8C2-48AC-A1A7-F1C2CDD8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 10 COM 1 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E019E04-A0F2-46A1-8946-1F9C64C38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865973"/>
              </p:ext>
            </p:extLst>
          </p:nvPr>
        </p:nvGraphicFramePr>
        <p:xfrm>
          <a:off x="1371600" y="2841625"/>
          <a:ext cx="8753478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13">
                  <a:extLst>
                    <a:ext uri="{9D8B030D-6E8A-4147-A177-3AD203B41FA5}">
                      <a16:colId xmlns:a16="http://schemas.microsoft.com/office/drawing/2014/main" val="3250595513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24309547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1613144935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4057551930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2137001522"/>
                    </a:ext>
                  </a:extLst>
                </a:gridCol>
                <a:gridCol w="1458913">
                  <a:extLst>
                    <a:ext uri="{9D8B030D-6E8A-4147-A177-3AD203B41FA5}">
                      <a16:colId xmlns:a16="http://schemas.microsoft.com/office/drawing/2014/main" val="3336436338"/>
                    </a:ext>
                  </a:extLst>
                </a:gridCol>
              </a:tblGrid>
              <a:tr h="132080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95441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D5B70507-131B-4AB9-ADC4-3D118BA8168A}"/>
              </a:ext>
            </a:extLst>
          </p:cNvPr>
          <p:cNvSpPr/>
          <p:nvPr/>
        </p:nvSpPr>
        <p:spPr>
          <a:xfrm>
            <a:off x="1943283" y="4730234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Troca entre 10 e 1</a:t>
            </a:r>
          </a:p>
        </p:txBody>
      </p:sp>
    </p:spTree>
    <p:extLst>
      <p:ext uri="{BB962C8B-B14F-4D97-AF65-F5344CB8AC3E}">
        <p14:creationId xmlns:p14="http://schemas.microsoft.com/office/powerpoint/2010/main" val="112573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31F84-6FD3-4C14-BB55-AC0BBBC56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 FINAL DO PIVÔ (5)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5C5D10B-7F27-4D32-9482-B09AC8569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018331"/>
              </p:ext>
            </p:extLst>
          </p:nvPr>
        </p:nvGraphicFramePr>
        <p:xfrm>
          <a:off x="2124075" y="3192949"/>
          <a:ext cx="7943850" cy="134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3975">
                  <a:extLst>
                    <a:ext uri="{9D8B030D-6E8A-4147-A177-3AD203B41FA5}">
                      <a16:colId xmlns:a16="http://schemas.microsoft.com/office/drawing/2014/main" val="783689489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332748234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2621153309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164029358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434005130"/>
                    </a:ext>
                  </a:extLst>
                </a:gridCol>
                <a:gridCol w="1323975">
                  <a:extLst>
                    <a:ext uri="{9D8B030D-6E8A-4147-A177-3AD203B41FA5}">
                      <a16:colId xmlns:a16="http://schemas.microsoft.com/office/drawing/2014/main" val="1629514283"/>
                    </a:ext>
                  </a:extLst>
                </a:gridCol>
              </a:tblGrid>
              <a:tr h="1349375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232478"/>
                  </a:ext>
                </a:extLst>
              </a:tr>
            </a:tbl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C167F89B-78CE-4A38-8081-4FF0FBC7E3FD}"/>
              </a:ext>
            </a:extLst>
          </p:cNvPr>
          <p:cNvSpPr/>
          <p:nvPr/>
        </p:nvSpPr>
        <p:spPr>
          <a:xfrm>
            <a:off x="2029008" y="4987409"/>
            <a:ext cx="4020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Pivô movido para a posição certa</a:t>
            </a:r>
          </a:p>
        </p:txBody>
      </p:sp>
    </p:spTree>
    <p:extLst>
      <p:ext uri="{BB962C8B-B14F-4D97-AF65-F5344CB8AC3E}">
        <p14:creationId xmlns:p14="http://schemas.microsoft.com/office/powerpoint/2010/main" val="1402887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D3E7E-0F0C-4044-B6CD-963EF440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 [FAZER NOVAMENTE TUDO]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5C4646E-6055-43CA-91CB-EB3B7189F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141871"/>
              </p:ext>
            </p:extLst>
          </p:nvPr>
        </p:nvGraphicFramePr>
        <p:xfrm>
          <a:off x="819150" y="2222500"/>
          <a:ext cx="10553700" cy="970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2436377677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986879715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169553095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468687612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667285845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1464269993"/>
                    </a:ext>
                  </a:extLst>
                </a:gridCol>
              </a:tblGrid>
              <a:tr h="97045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47677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3E43987-AFDC-4EF4-A3E6-4840B1C97647}"/>
              </a:ext>
            </a:extLst>
          </p:cNvPr>
          <p:cNvSpPr txBox="1"/>
          <p:nvPr/>
        </p:nvSpPr>
        <p:spPr>
          <a:xfrm>
            <a:off x="885825" y="3790950"/>
            <a:ext cx="324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Base de recursão: apenas um elemento</a:t>
            </a:r>
          </a:p>
        </p:txBody>
      </p:sp>
    </p:spTree>
    <p:extLst>
      <p:ext uri="{BB962C8B-B14F-4D97-AF65-F5344CB8AC3E}">
        <p14:creationId xmlns:p14="http://schemas.microsoft.com/office/powerpoint/2010/main" val="206805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3C204-1AD0-4BB4-8162-2309E9147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RECURSIVIDADE QUICKSHOT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64F3E90-FF76-4CC6-BF2A-7E76F7719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124777"/>
              </p:ext>
            </p:extLst>
          </p:nvPr>
        </p:nvGraphicFramePr>
        <p:xfrm>
          <a:off x="819150" y="2222499"/>
          <a:ext cx="10553700" cy="970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4112682887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2924844530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476439243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4165303717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1988248027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49172748"/>
                    </a:ext>
                  </a:extLst>
                </a:gridCol>
              </a:tblGrid>
              <a:tr h="970449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3510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C9BF3A2B-7AB0-4488-8CA0-CEE4B8DAEBD9}"/>
              </a:ext>
            </a:extLst>
          </p:cNvPr>
          <p:cNvSpPr txBox="1"/>
          <p:nvPr/>
        </p:nvSpPr>
        <p:spPr>
          <a:xfrm>
            <a:off x="885825" y="4143375"/>
            <a:ext cx="1276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Pivô 7</a:t>
            </a:r>
          </a:p>
        </p:txBody>
      </p:sp>
    </p:spTree>
    <p:extLst>
      <p:ext uri="{BB962C8B-B14F-4D97-AF65-F5344CB8AC3E}">
        <p14:creationId xmlns:p14="http://schemas.microsoft.com/office/powerpoint/2010/main" val="286806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C2672-4BEE-4F6C-8455-4A0B9F63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 8 COM 7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314153D-FD51-46E2-A492-5C341024E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0012"/>
              </p:ext>
            </p:extLst>
          </p:nvPr>
        </p:nvGraphicFramePr>
        <p:xfrm>
          <a:off x="819150" y="2222499"/>
          <a:ext cx="10553700" cy="142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50">
                  <a:extLst>
                    <a:ext uri="{9D8B030D-6E8A-4147-A177-3AD203B41FA5}">
                      <a16:colId xmlns:a16="http://schemas.microsoft.com/office/drawing/2014/main" val="3539187941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153799019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421171606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1798435556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4106231871"/>
                    </a:ext>
                  </a:extLst>
                </a:gridCol>
                <a:gridCol w="1758950">
                  <a:extLst>
                    <a:ext uri="{9D8B030D-6E8A-4147-A177-3AD203B41FA5}">
                      <a16:colId xmlns:a16="http://schemas.microsoft.com/office/drawing/2014/main" val="381412978"/>
                    </a:ext>
                  </a:extLst>
                </a:gridCol>
              </a:tblGrid>
              <a:tr h="1425475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162402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A189E6A2-587D-48A8-9B0E-95A1FF1A6F64}"/>
              </a:ext>
            </a:extLst>
          </p:cNvPr>
          <p:cNvSpPr txBox="1"/>
          <p:nvPr/>
        </p:nvSpPr>
        <p:spPr>
          <a:xfrm>
            <a:off x="819150" y="4552950"/>
            <a:ext cx="220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Pivo</a:t>
            </a:r>
            <a:r>
              <a:rPr lang="pt-BR" dirty="0"/>
              <a:t> movido para base certa</a:t>
            </a:r>
          </a:p>
        </p:txBody>
      </p:sp>
    </p:spTree>
    <p:extLst>
      <p:ext uri="{BB962C8B-B14F-4D97-AF65-F5344CB8AC3E}">
        <p14:creationId xmlns:p14="http://schemas.microsoft.com/office/powerpoint/2010/main" val="2977686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102</TotalTime>
  <Words>199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Citável</vt:lpstr>
      <vt:lpstr>Demontração do Quickshot - Teste de Mesa</vt:lpstr>
      <vt:lpstr>Tecnica “Dividir para Conquistar”</vt:lpstr>
      <vt:lpstr>VETOR INICIAL</vt:lpstr>
      <vt:lpstr>PARTIÇÃO – QUICKSORT</vt:lpstr>
      <vt:lpstr>TROCA 10 COM 1 </vt:lpstr>
      <vt:lpstr>TROCA FINAL DO PIVÔ (5)</vt:lpstr>
      <vt:lpstr>RECURSIVIDADE [FAZER NOVAMENTE TUDO]</vt:lpstr>
      <vt:lpstr>RECURSIVIDADE QUICKSHOT</vt:lpstr>
      <vt:lpstr>TROCA 8 COM 7</vt:lpstr>
      <vt:lpstr>RECURSIVIDADE</vt:lpstr>
      <vt:lpstr>TROCA 9 COM 8</vt:lpstr>
      <vt:lpstr>RECURSIVIDADE</vt:lpstr>
      <vt:lpstr>TROCA 10 COM 9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Demontração do Quickshot - Teste de Mesa</dc:title>
  <dc:creator>Aluno</dc:creator>
  <cp:lastModifiedBy>Aluno</cp:lastModifiedBy>
  <cp:revision>9</cp:revision>
  <dcterms:created xsi:type="dcterms:W3CDTF">2025-05-23T20:41:00Z</dcterms:created>
  <dcterms:modified xsi:type="dcterms:W3CDTF">2025-06-06T20:33:53Z</dcterms:modified>
</cp:coreProperties>
</file>