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1" r:id="rId4"/>
    <p:sldId id="265" r:id="rId5"/>
    <p:sldId id="262" r:id="rId6"/>
    <p:sldId id="263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>
      <p:cViewPr varScale="1">
        <p:scale>
          <a:sx n="78" d="100"/>
          <a:sy n="7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BCB85C-98C7-4ECB-B80C-63E2652A5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B7A69-5080-46AF-AFCC-FA8BB50F6A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37B-C39E-486B-8E35-C7EB38010732}" type="datetime1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8AFD4-7EC0-44F0-B2D3-FC4458D87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BF6F8-EA02-4E40-8144-A0EC4CB86D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60D2-9628-41C0-BA13-B071FA75743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63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B8F6-5E3A-4BBD-88D5-A719761B5CD0}" type="datetime1">
              <a:rPr lang="en-GB" smtClean="0"/>
              <a:pPr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341C3-DD00-488C-B871-F69D1747B515}" type="slidenum">
              <a:rPr lang="en-GB" noProof="0" smtClean="0"/>
              <a:t>‹nº›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96698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341C3-DD00-488C-B871-F69D1747B51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8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9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5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3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5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0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rtlCol="0" anchor="t">
            <a:normAutofit/>
          </a:bodyPr>
          <a:lstStyle/>
          <a:p>
            <a:r>
              <a:rPr lang="en-GB" sz="800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COPD Web app</a:t>
            </a:r>
            <a:endParaRPr lang="pt-PT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rtlCol="0" anchor="b">
            <a:normAutofit/>
          </a:bodyPr>
          <a:lstStyle/>
          <a:p>
            <a:r>
              <a:rPr lang="en-GB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Tomás Santos nº47050</a:t>
            </a:r>
          </a:p>
          <a:p>
            <a:r>
              <a:rPr lang="en-GB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João Martins nº45644</a:t>
            </a:r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C3391B0-9C76-4123-2183-5534464DF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61" r="17165" b="4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8CB65-DC27-0D31-4A45-08EB5067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13701"/>
            <a:ext cx="9922764" cy="628403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 err="1"/>
              <a:t>Entities</a:t>
            </a:r>
            <a:endParaRPr lang="pt-PT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C2BC2D-6DB9-070C-2810-1E279131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975" y="1386022"/>
            <a:ext cx="6687085" cy="4813409"/>
          </a:xfrm>
        </p:spPr>
      </p:pic>
    </p:spTree>
    <p:extLst>
      <p:ext uri="{BB962C8B-B14F-4D97-AF65-F5344CB8AC3E}">
        <p14:creationId xmlns:p14="http://schemas.microsoft.com/office/powerpoint/2010/main" val="34383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2C99-9896-C311-E9AD-B2ADC41A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87" y="288407"/>
            <a:ext cx="9922764" cy="634160"/>
          </a:xfrm>
        </p:spPr>
        <p:txBody>
          <a:bodyPr>
            <a:normAutofit fontScale="90000"/>
          </a:bodyPr>
          <a:lstStyle/>
          <a:p>
            <a:pPr algn="ctr"/>
            <a:r>
              <a:rPr lang="en-PT" dirty="0"/>
              <a:t>Database Structure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32C136-64C7-4C6C-1247-A8A8E12B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755" y="961697"/>
            <a:ext cx="9868068" cy="5607896"/>
          </a:xfrm>
        </p:spPr>
      </p:pic>
    </p:spTree>
    <p:extLst>
      <p:ext uri="{BB962C8B-B14F-4D97-AF65-F5344CB8AC3E}">
        <p14:creationId xmlns:p14="http://schemas.microsoft.com/office/powerpoint/2010/main" val="329226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25E2-4F16-0422-0F7F-0704656E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System </a:t>
            </a:r>
            <a:r>
              <a:rPr lang="en-GB" dirty="0"/>
              <a:t>architecture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7498-B8FF-133E-C913-D5BFC416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PT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ECCED5FF-4725-A504-E430-B2202AB1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01" y="2173655"/>
            <a:ext cx="8706397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1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2962-3201-EFC9-5649-5AEAE51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72A2-169E-8BAE-9837-59F67F1D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Recording and storage of patient data and useful parameter measurements.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Interoperability -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Data stored in an FHIR format and shared with the patient's healthcare system or a specific healthcare provider.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Access to information about medications, dosages and medication relaxation.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Gamification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Educational materials and resources about your condition.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Chat with an "artificial health professional".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Promotion of physical exercise through tests such as the 6-minute walk test (6MWT) and the 1-minute sit-to-stand test (1MSTS), even taking the opportunity to collect data and post-analysis.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PT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pt-PT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P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1030-7EDA-57E6-FBF3-DEB51645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BD1B-C6CA-2D80-786A-3976A64E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portal/app should be secure to prevent unauthorized access to patient information. Patient data is sensitive information.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•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GDPR/HIPAA compliance (patient privacy)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•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Accessibility: designed to be accessible to people with disabilities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•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User interface design (easy and intuitive to navigate and use)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•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Hosting and maintenance: where will be hosted and how it will be maintained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ymbol" pitchFamily="2" charset="2"/>
              </a:rPr>
              <a:t>•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Compatibility: designed to work on laptop, PC, mobile device</a:t>
            </a:r>
          </a:p>
          <a:p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21974717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31321C"/>
      </a:dk2>
      <a:lt2>
        <a:srgbClr val="F0F1F3"/>
      </a:lt2>
      <a:accent1>
        <a:srgbClr val="DA9427"/>
      </a:accent1>
      <a:accent2>
        <a:srgbClr val="A2A712"/>
      </a:accent2>
      <a:accent3>
        <a:srgbClr val="72B420"/>
      </a:accent3>
      <a:accent4>
        <a:srgbClr val="2BB814"/>
      </a:accent4>
      <a:accent5>
        <a:srgbClr val="21B94B"/>
      </a:accent5>
      <a:accent6>
        <a:srgbClr val="14B785"/>
      </a:accent6>
      <a:hlink>
        <a:srgbClr val="4B79C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5</TotalTime>
  <Words>216</Words>
  <Application>Microsoft Office PowerPoint</Application>
  <PresentationFormat>Ecrã Panorâmico</PresentationFormat>
  <Paragraphs>24</Paragraphs>
  <Slides>6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Neue Haas Grotesk Text Pro</vt:lpstr>
      <vt:lpstr>Symbol</vt:lpstr>
      <vt:lpstr>-webkit-standard</vt:lpstr>
      <vt:lpstr>BjornVTI</vt:lpstr>
      <vt:lpstr>COPD Web app</vt:lpstr>
      <vt:lpstr>Entities</vt:lpstr>
      <vt:lpstr>Database Structure</vt:lpstr>
      <vt:lpstr>System architecture</vt:lpstr>
      <vt:lpstr>Functional Requirements</vt:lpstr>
      <vt:lpstr>Non-Functional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Baltazar</dc:creator>
  <cp:lastModifiedBy>Joao Baltazar</cp:lastModifiedBy>
  <cp:revision>5</cp:revision>
  <dcterms:created xsi:type="dcterms:W3CDTF">2023-03-14T14:12:27Z</dcterms:created>
  <dcterms:modified xsi:type="dcterms:W3CDTF">2023-03-21T17:57:31Z</dcterms:modified>
</cp:coreProperties>
</file>