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1.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24.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slideMaster14.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_rels/slide11.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_rels/presentation.xml.rels" ContentType="application/vnd.openxmlformats-package.relationships+xml"/>
  <Override PartName="/ppt/media/image13.png" ContentType="image/png"/>
  <Override PartName="/ppt/media/image9.png" ContentType="image/png"/>
  <Override PartName="/ppt/media/image18.png" ContentType="image/png"/>
  <Override PartName="/ppt/media/image20.png" ContentType="image/png"/>
  <Override PartName="/ppt/media/image12.png" ContentType="image/png"/>
  <Override PartName="/ppt/media/image8.png" ContentType="image/png"/>
  <Override PartName="/ppt/media/image17.png" ContentType="image/png"/>
  <Override PartName="/ppt/media/image11.png" ContentType="image/png"/>
  <Override PartName="/ppt/media/image2.png" ContentType="image/png"/>
  <Override PartName="/ppt/media/image7.png" ContentType="image/png"/>
  <Override PartName="/ppt/media/image16.png" ContentType="image/png"/>
  <Override PartName="/ppt/media/image10.png" ContentType="image/png"/>
  <Override PartName="/ppt/media/image1.png" ContentType="image/png"/>
  <Override PartName="/ppt/media/image28.jpeg" ContentType="image/jpeg"/>
  <Override PartName="/ppt/media/image26.png" ContentType="image/png"/>
  <Override PartName="/ppt/media/image27.jpeg" ContentType="image/jpeg"/>
  <Override PartName="/ppt/media/image24.png" ContentType="image/png"/>
  <Override PartName="/ppt/media/image23.png" ContentType="image/png"/>
  <Override PartName="/ppt/media/image22.png" ContentType="image/png"/>
  <Override PartName="/ppt/media/image14.png" ContentType="image/png"/>
  <Override PartName="/ppt/media/image5.png" ContentType="image/png"/>
  <Override PartName="/ppt/media/image21.png" ContentType="image/png"/>
  <Override PartName="/ppt/media/image19.png" ContentType="image/png"/>
  <Override PartName="/ppt/media/image25.png" ContentType="image/png"/>
  <Override PartName="/ppt/media/image4.jpeg" ContentType="image/jpeg"/>
  <Override PartName="/ppt/media/image6.png" ContentType="image/png"/>
  <Override PartName="/ppt/media/image3.jpeg" ContentType="image/jpeg"/>
  <Override PartName="/ppt/media/image1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3" r:id="rId4"/>
    <p:sldMasterId id="2147483655"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 id="2147483677" r:id="rId16"/>
    <p:sldMasterId id="2147483679" r:id="rId17"/>
    <p:sldMasterId id="2147483681" r:id="rId18"/>
    <p:sldMasterId id="2147483683" r:id="rId19"/>
    <p:sldMasterId id="2147483685" r:id="rId20"/>
    <p:sldMasterId id="2147483686" r:id="rId21"/>
    <p:sldMasterId id="2147483687" r:id="rId22"/>
    <p:sldMasterId id="2147483688" r:id="rId23"/>
    <p:sldMasterId id="2147483689" r:id="rId24"/>
    <p:sldMasterId id="2147483690" r:id="rId25"/>
    <p:sldMasterId id="2147483691" r:id="rId26"/>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slide" Target="slides/slide3.xml"/><Relationship Id="rId30" Type="http://schemas.openxmlformats.org/officeDocument/2006/relationships/slide" Target="slides/slide4.xml"/><Relationship Id="rId31" Type="http://schemas.openxmlformats.org/officeDocument/2006/relationships/slide" Target="slides/slide5.xml"/><Relationship Id="rId32" Type="http://schemas.openxmlformats.org/officeDocument/2006/relationships/slide" Target="slides/slide6.xml"/><Relationship Id="rId33" Type="http://schemas.openxmlformats.org/officeDocument/2006/relationships/slide" Target="slides/slide7.xml"/><Relationship Id="rId34" Type="http://schemas.openxmlformats.org/officeDocument/2006/relationships/slide" Target="slides/slide8.xml"/><Relationship Id="rId35" Type="http://schemas.openxmlformats.org/officeDocument/2006/relationships/slide" Target="slides/slide9.xml"/><Relationship Id="rId36" Type="http://schemas.openxmlformats.org/officeDocument/2006/relationships/slide" Target="slides/slide10.xml"/><Relationship Id="rId37" Type="http://schemas.openxmlformats.org/officeDocument/2006/relationships/slide" Target="slides/slide11.xml"/><Relationship Id="rId38" Type="http://schemas.openxmlformats.org/officeDocument/2006/relationships/slide" Target="slides/slide12.xml"/><Relationship Id="rId39" Type="http://schemas.openxmlformats.org/officeDocument/2006/relationships/slide" Target="slides/slide13.xml"/><Relationship Id="rId40" Type="http://schemas.openxmlformats.org/officeDocument/2006/relationships/slide" Target="slides/slide14.xml"/><Relationship Id="rId41" Type="http://schemas.openxmlformats.org/officeDocument/2006/relationships/slide" Target="slides/slide15.xml"/><Relationship Id="rId42" Type="http://schemas.openxmlformats.org/officeDocument/2006/relationships/slide" Target="slides/slide16.xml"/><Relationship Id="rId4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6"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CD31583-31ED-452B-ACC8-17B7BF56A01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4">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54"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70D6C043-36A5-43F6-89F1-102AEAC06EC4}" type="slidenum">
              <a:t>&lt;#&gt;</a:t>
            </a:fld>
          </a:p>
        </p:txBody>
      </p:sp>
      <p:sp>
        <p:nvSpPr>
          <p:cNvPr id="6" name="PlaceHolder 5"/>
          <p:cNvSpPr>
            <a:spLocks noGrp="1"/>
          </p:cNvSpPr>
          <p:nvPr>
            <p:ph type="dt" idx="27"/>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5">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60"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52084020-0E2E-4EB2-9447-C9B722911BD6}"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67"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3E1A5CB9-9BC1-4C27-B6D6-E3DAD3A07767}"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7">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72"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8B7FF22E-E907-44D8-A8BA-615A2F0E1DB0}"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8">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80"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37"/>
          </p:nvPr>
        </p:nvSpPr>
        <p:spPr/>
        <p:txBody>
          <a:bodyPr/>
          <a:p>
            <a:r>
              <a:t>Footer</a:t>
            </a:r>
          </a:p>
        </p:txBody>
      </p:sp>
      <p:sp>
        <p:nvSpPr>
          <p:cNvPr id="5" name="PlaceHolder 4"/>
          <p:cNvSpPr>
            <a:spLocks noGrp="1"/>
          </p:cNvSpPr>
          <p:nvPr>
            <p:ph type="sldNum" idx="38"/>
          </p:nvPr>
        </p:nvSpPr>
        <p:spPr/>
        <p:txBody>
          <a:bodyPr/>
          <a:p>
            <a:fld id="{05C9B651-405B-4F21-A9E1-040219E97C16}" type="slidenum">
              <a:t>&lt;#&gt;</a:t>
            </a:fld>
          </a:p>
        </p:txBody>
      </p:sp>
      <p:sp>
        <p:nvSpPr>
          <p:cNvPr id="6" name="PlaceHolder 5"/>
          <p:cNvSpPr>
            <a:spLocks noGrp="1"/>
          </p:cNvSpPr>
          <p:nvPr>
            <p:ph type="dt" idx="39"/>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9">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86"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99E30E8A-20B0-41A7-8B41-25B8FC70D2F6}" type="slidenum">
              <a:t>&lt;#&gt;</a:t>
            </a:fld>
          </a:p>
        </p:txBody>
      </p:sp>
      <p:sp>
        <p:nvSpPr>
          <p:cNvPr id="6" name="PlaceHolder 5"/>
          <p:cNvSpPr>
            <a:spLocks noGrp="1"/>
          </p:cNvSpPr>
          <p:nvPr>
            <p:ph type="dt" idx="42"/>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0">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91"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E81B6B21-1A07-45BB-B6D3-42EACBB07915}" type="slidenum">
              <a:t>&lt;#&gt;</a:t>
            </a:fld>
          </a:p>
        </p:txBody>
      </p:sp>
      <p:sp>
        <p:nvSpPr>
          <p:cNvPr id="6" name="PlaceHolder 5"/>
          <p:cNvSpPr>
            <a:spLocks noGrp="1"/>
          </p:cNvSpPr>
          <p:nvPr>
            <p:ph type="dt" idx="4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1">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96"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46"/>
          </p:nvPr>
        </p:nvSpPr>
        <p:spPr/>
        <p:txBody>
          <a:bodyPr/>
          <a:p>
            <a:r>
              <a:t>Footer</a:t>
            </a:r>
          </a:p>
        </p:txBody>
      </p:sp>
      <p:sp>
        <p:nvSpPr>
          <p:cNvPr id="5" name="PlaceHolder 4"/>
          <p:cNvSpPr>
            <a:spLocks noGrp="1"/>
          </p:cNvSpPr>
          <p:nvPr>
            <p:ph type="sldNum" idx="47"/>
          </p:nvPr>
        </p:nvSpPr>
        <p:spPr/>
        <p:txBody>
          <a:bodyPr/>
          <a:p>
            <a:fld id="{B712F990-337E-4318-B240-17F611099438}" type="slidenum">
              <a:t>&lt;#&gt;</a:t>
            </a:fld>
          </a:p>
        </p:txBody>
      </p:sp>
      <p:sp>
        <p:nvSpPr>
          <p:cNvPr id="6" name="PlaceHolder 5"/>
          <p:cNvSpPr>
            <a:spLocks noGrp="1"/>
          </p:cNvSpPr>
          <p:nvPr>
            <p:ph type="dt" idx="48"/>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2">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102"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49"/>
          </p:nvPr>
        </p:nvSpPr>
        <p:spPr/>
        <p:txBody>
          <a:bodyPr/>
          <a:p>
            <a:r>
              <a:t>Footer</a:t>
            </a:r>
          </a:p>
        </p:txBody>
      </p:sp>
      <p:sp>
        <p:nvSpPr>
          <p:cNvPr id="5" name="PlaceHolder 4"/>
          <p:cNvSpPr>
            <a:spLocks noGrp="1"/>
          </p:cNvSpPr>
          <p:nvPr>
            <p:ph type="sldNum" idx="50"/>
          </p:nvPr>
        </p:nvSpPr>
        <p:spPr/>
        <p:txBody>
          <a:bodyPr/>
          <a:p>
            <a:fld id="{A9B5B407-A97F-496A-9873-C129D836BCE0}" type="slidenum">
              <a:t>&lt;#&gt;</a:t>
            </a:fld>
          </a:p>
        </p:txBody>
      </p:sp>
      <p:sp>
        <p:nvSpPr>
          <p:cNvPr id="6" name="PlaceHolder 5"/>
          <p:cNvSpPr>
            <a:spLocks noGrp="1"/>
          </p:cNvSpPr>
          <p:nvPr>
            <p:ph type="dt" idx="51"/>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3">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109"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52"/>
          </p:nvPr>
        </p:nvSpPr>
        <p:spPr/>
        <p:txBody>
          <a:bodyPr/>
          <a:p>
            <a:r>
              <a:t>Footer</a:t>
            </a:r>
          </a:p>
        </p:txBody>
      </p:sp>
      <p:sp>
        <p:nvSpPr>
          <p:cNvPr id="5" name="PlaceHolder 4"/>
          <p:cNvSpPr>
            <a:spLocks noGrp="1"/>
          </p:cNvSpPr>
          <p:nvPr>
            <p:ph type="sldNum" idx="53"/>
          </p:nvPr>
        </p:nvSpPr>
        <p:spPr/>
        <p:txBody>
          <a:bodyPr/>
          <a:p>
            <a:fld id="{CCBB9350-2FD7-4C5F-99BB-7A8580D2FFD8}" type="slidenum">
              <a:t>&lt;#&gt;</a:t>
            </a:fld>
          </a:p>
        </p:txBody>
      </p:sp>
      <p:sp>
        <p:nvSpPr>
          <p:cNvPr id="6" name="PlaceHolder 5"/>
          <p:cNvSpPr>
            <a:spLocks noGrp="1"/>
          </p:cNvSpPr>
          <p:nvPr>
            <p:ph type="dt" idx="5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8" name="PlaceHolder 2"/>
          <p:cNvSpPr>
            <a:spLocks noGrp="1"/>
          </p:cNvSpPr>
          <p:nvPr>
            <p:ph type="subTitle"/>
          </p:nvPr>
        </p:nvSpPr>
        <p:spPr>
          <a:xfrm>
            <a:off x="838080" y="1825560"/>
            <a:ext cx="10513440" cy="434916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Noto Serif"/>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4453D75-FE7B-4F6B-8463-642412D722E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Vertical Tex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13"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A9BC08E-EA8F-492A-81C8-554F90DA54E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Vertical Title and Text">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18"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4EBE318-5BE9-4434-9CAD-197EEE9A27C7}"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24"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47562DF-4324-403E-A60E-5C6E3445EED2}"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32"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5E777AF4-397D-4B31-B922-20E1DB45B4E1}"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37"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F5D2B7D4-80E6-446D-AA34-63709CF215B9}"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2">
    <p:spTree>
      <p:nvGrpSpPr>
        <p:cNvPr id="1" name=""/>
        <p:cNvGrpSpPr/>
        <p:nvPr/>
      </p:nvGrpSpPr>
      <p:grpSpPr>
        <a:xfrm>
          <a:off x="0" y="0"/>
          <a:ext cx="0" cy="0"/>
          <a:chOff x="0" y="0"/>
          <a:chExt cx="0" cy="0"/>
        </a:xfrm>
      </p:grpSpPr>
      <p:sp>
        <p:nvSpPr>
          <p:cNvPr id="43"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44"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E2146AC1-EDD0-46C3-83CB-8EFDA1426145}"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Noto Serif"/>
            </a:endParaRPr>
          </a:p>
        </p:txBody>
      </p:sp>
      <p:sp>
        <p:nvSpPr>
          <p:cNvPr id="49" name="PlaceHolder 2"/>
          <p:cNvSpPr>
            <a:spLocks noGrp="1"/>
          </p:cNvSpPr>
          <p:nvPr>
            <p:ph/>
          </p:nvPr>
        </p:nvSpPr>
        <p:spPr>
          <a:xfrm>
            <a:off x="838080" y="1825560"/>
            <a:ext cx="10513440" cy="4349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Noto Serif"/>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9C57D0D8-FF88-434C-8FAD-916EF41D4EED}" type="slidenum">
              <a:t>&lt;#&gt;</a:t>
            </a:fld>
          </a:p>
        </p:txBody>
      </p:sp>
      <p:sp>
        <p:nvSpPr>
          <p:cNvPr id="6" name="PlaceHolder 5"/>
          <p:cNvSpPr>
            <a:spLocks noGrp="1"/>
          </p:cNvSpPr>
          <p:nvPr>
            <p:ph type="dt" idx="2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1.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7.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8.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9.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3.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Noto Serif"/>
              </a:rPr>
              <a:t>Click to edit the title text format</a:t>
            </a:r>
            <a:endParaRPr b="0" lang="en-US" sz="4400" strike="noStrike" u="none">
              <a:solidFill>
                <a:srgbClr val="000000"/>
              </a:solidFill>
              <a:uFillTx/>
              <a:latin typeface="Noto Serif"/>
            </a:endParaRPr>
          </a:p>
        </p:txBody>
      </p:sp>
      <p:sp>
        <p:nvSpPr>
          <p:cNvPr id="1" name="PlaceHolder 2"/>
          <p:cNvSpPr>
            <a:spLocks noGrp="1"/>
          </p:cNvSpPr>
          <p:nvPr>
            <p:ph type="ftr" idx="1"/>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 </a:t>
            </a:r>
            <a:endParaRPr b="0" lang="en-US" sz="1400" strike="noStrike" u="none">
              <a:solidFill>
                <a:srgbClr val="000000"/>
              </a:solidFill>
              <a:uFillTx/>
              <a:latin typeface="Noto Serif"/>
            </a:endParaRPr>
          </a:p>
        </p:txBody>
      </p:sp>
      <p:sp>
        <p:nvSpPr>
          <p:cNvPr id="2" name="PlaceHolder 3"/>
          <p:cNvSpPr>
            <a:spLocks noGrp="1"/>
          </p:cNvSpPr>
          <p:nvPr>
            <p:ph type="sldNum" idx="2"/>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DF2AED0D-F00F-461A-93BE-270B90C23542}" type="slidenum">
              <a:rPr b="0" lang="en-US" sz="1200" strike="noStrike" u="none">
                <a:solidFill>
                  <a:schemeClr val="dk1">
                    <a:tint val="82000"/>
                  </a:schemeClr>
                </a:solidFill>
                <a:uFillTx/>
                <a:latin typeface="Aptos"/>
              </a:rPr>
              <a:t>1</a:t>
            </a:fld>
            <a:endParaRPr b="0" lang="en-US" sz="1200" strike="noStrike" u="none">
              <a:solidFill>
                <a:srgbClr val="000000"/>
              </a:solidFill>
              <a:uFillTx/>
              <a:latin typeface="Noto Serif"/>
            </a:endParaRPr>
          </a:p>
        </p:txBody>
      </p:sp>
      <p:sp>
        <p:nvSpPr>
          <p:cNvPr id="3" name="PlaceHolder 4"/>
          <p:cNvSpPr>
            <a:spLocks noGrp="1"/>
          </p:cNvSpPr>
          <p:nvPr>
            <p:ph type="dt" idx="3"/>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 </a:t>
            </a:r>
            <a:endParaRPr b="0" lang="en-US" sz="1400" strike="noStrike" u="none">
              <a:solidFill>
                <a:srgbClr val="000000"/>
              </a:solidFill>
              <a:uFillTx/>
              <a:latin typeface="Noto Serif"/>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Noto Serif"/>
              </a:rPr>
              <a:t>Click to edit the outline text format</a:t>
            </a:r>
            <a:endParaRPr b="0" lang="en-US" sz="3200" strike="noStrike" u="none">
              <a:solidFill>
                <a:srgbClr val="000000"/>
              </a:solidFill>
              <a:uFillTx/>
              <a:latin typeface="Noto Serif"/>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Noto Serif"/>
              </a:rPr>
              <a:t>Second Outline Level</a:t>
            </a:r>
            <a:endParaRPr b="0" lang="en-US" sz="2800" strike="noStrike" u="none">
              <a:solidFill>
                <a:srgbClr val="000000"/>
              </a:solidFill>
              <a:uFillTx/>
              <a:latin typeface="Noto Serif"/>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Noto Serif"/>
              </a:rPr>
              <a:t>Third Outline Level</a:t>
            </a:r>
            <a:endParaRPr b="0" lang="en-US" sz="2400" strike="noStrike" u="none">
              <a:solidFill>
                <a:srgbClr val="000000"/>
              </a:solidFill>
              <a:uFillTx/>
              <a:latin typeface="Noto Serif"/>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Noto Serif"/>
              </a:rPr>
              <a:t>Fourth Outline Level</a:t>
            </a:r>
            <a:endParaRPr b="0" lang="en-US" sz="2000" strike="noStrike" u="none">
              <a:solidFill>
                <a:srgbClr val="000000"/>
              </a:solidFill>
              <a:uFillTx/>
              <a:latin typeface="Noto Serif"/>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Fifth Outline Level</a:t>
            </a:r>
            <a:endParaRPr b="0" lang="en-US" sz="2000" strike="noStrike" u="none">
              <a:solidFill>
                <a:srgbClr val="000000"/>
              </a:solidFill>
              <a:uFillTx/>
              <a:latin typeface="Noto Serif"/>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Sixth Outline Level</a:t>
            </a:r>
            <a:endParaRPr b="0" lang="en-US" sz="2000" strike="noStrike" u="none">
              <a:solidFill>
                <a:srgbClr val="000000"/>
              </a:solidFill>
              <a:uFillTx/>
              <a:latin typeface="Noto Serif"/>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Seventh Outline Level</a:t>
            </a:r>
            <a:endParaRPr b="0" lang="en-US" sz="20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Noto Serif"/>
              </a:rPr>
              <a:t>Click to edit the title text format</a:t>
            </a:r>
            <a:endParaRPr b="0" lang="en-US" sz="4400" strike="noStrike" u="none">
              <a:solidFill>
                <a:srgbClr val="000000"/>
              </a:solidFill>
              <a:uFillTx/>
              <a:latin typeface="Noto Serif"/>
            </a:endParaRPr>
          </a:p>
        </p:txBody>
      </p:sp>
      <p:sp>
        <p:nvSpPr>
          <p:cNvPr id="56" name="PlaceHolder 2"/>
          <p:cNvSpPr>
            <a:spLocks noGrp="1"/>
          </p:cNvSpPr>
          <p:nvPr>
            <p:ph type="ftr" idx="28"/>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57" name="PlaceHolder 3"/>
          <p:cNvSpPr>
            <a:spLocks noGrp="1"/>
          </p:cNvSpPr>
          <p:nvPr>
            <p:ph type="sldNum" idx="29"/>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06FACDD1-3E1B-48A9-9B0C-5A3107155BD4}"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58" name="PlaceHolder 4"/>
          <p:cNvSpPr>
            <a:spLocks noGrp="1"/>
          </p:cNvSpPr>
          <p:nvPr>
            <p:ph type="dt" idx="30"/>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Noto Serif"/>
              </a:rPr>
              <a:t>Click to edit the title text format</a:t>
            </a:r>
            <a:endParaRPr b="0" lang="en-US" sz="4400" strike="noStrike" u="none">
              <a:solidFill>
                <a:srgbClr val="000000"/>
              </a:solidFill>
              <a:uFillTx/>
              <a:latin typeface="Noto Serif"/>
            </a:endParaRPr>
          </a:p>
        </p:txBody>
      </p:sp>
      <p:sp>
        <p:nvSpPr>
          <p:cNvPr id="62" name="PlaceHolder 2"/>
          <p:cNvSpPr>
            <a:spLocks noGrp="1"/>
          </p:cNvSpPr>
          <p:nvPr>
            <p:ph type="body"/>
          </p:nvPr>
        </p:nvSpPr>
        <p:spPr>
          <a:xfrm>
            <a:off x="838080" y="1825560"/>
            <a:ext cx="1051344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Noto Serif"/>
              </a:rPr>
              <a:t>Click to edit the outline text format</a:t>
            </a:r>
            <a:endParaRPr b="0" lang="en-US" sz="3200" strike="noStrike" u="none">
              <a:solidFill>
                <a:srgbClr val="000000"/>
              </a:solidFill>
              <a:uFillTx/>
              <a:latin typeface="Noto Serif"/>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Noto Serif"/>
              </a:rPr>
              <a:t>Second Outline Level</a:t>
            </a:r>
            <a:endParaRPr b="0" lang="en-US" sz="2800" strike="noStrike" u="none">
              <a:solidFill>
                <a:srgbClr val="000000"/>
              </a:solidFill>
              <a:uFillTx/>
              <a:latin typeface="Noto Serif"/>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Noto Serif"/>
              </a:rPr>
              <a:t>Third Outline Level</a:t>
            </a:r>
            <a:endParaRPr b="0" lang="en-US" sz="2400" strike="noStrike" u="none">
              <a:solidFill>
                <a:srgbClr val="000000"/>
              </a:solidFill>
              <a:uFillTx/>
              <a:latin typeface="Noto Serif"/>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Noto Serif"/>
              </a:rPr>
              <a:t>Fourth Outline Level</a:t>
            </a:r>
            <a:endParaRPr b="0" lang="en-US" sz="2000" strike="noStrike" u="none">
              <a:solidFill>
                <a:srgbClr val="000000"/>
              </a:solidFill>
              <a:uFillTx/>
              <a:latin typeface="Noto Serif"/>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Fifth Outline Level</a:t>
            </a:r>
            <a:endParaRPr b="0" lang="en-US" sz="2000" strike="noStrike" u="none">
              <a:solidFill>
                <a:srgbClr val="000000"/>
              </a:solidFill>
              <a:uFillTx/>
              <a:latin typeface="Noto Serif"/>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Sixth Outline Level</a:t>
            </a:r>
            <a:endParaRPr b="0" lang="en-US" sz="2000" strike="noStrike" u="none">
              <a:solidFill>
                <a:srgbClr val="000000"/>
              </a:solidFill>
              <a:uFillTx/>
              <a:latin typeface="Noto Serif"/>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Seventh Outline Level</a:t>
            </a:r>
            <a:endParaRPr b="0" lang="en-US" sz="2000" strike="noStrike" u="none">
              <a:solidFill>
                <a:srgbClr val="000000"/>
              </a:solidFill>
              <a:uFillTx/>
              <a:latin typeface="Noto Serif"/>
            </a:endParaRPr>
          </a:p>
        </p:txBody>
      </p:sp>
      <p:sp>
        <p:nvSpPr>
          <p:cNvPr id="63" name="PlaceHolder 3"/>
          <p:cNvSpPr>
            <a:spLocks noGrp="1"/>
          </p:cNvSpPr>
          <p:nvPr>
            <p:ph type="ftr" idx="31"/>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64" name="PlaceHolder 4"/>
          <p:cNvSpPr>
            <a:spLocks noGrp="1"/>
          </p:cNvSpPr>
          <p:nvPr>
            <p:ph type="sldNum" idx="32"/>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EC8A1654-552A-4F37-978C-232CAC51F316}"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65" name="PlaceHolder 5"/>
          <p:cNvSpPr>
            <a:spLocks noGrp="1"/>
          </p:cNvSpPr>
          <p:nvPr>
            <p:ph type="dt" idx="33"/>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8" name="PlaceHolder 1"/>
          <p:cNvSpPr>
            <a:spLocks noGrp="1"/>
          </p:cNvSpPr>
          <p:nvPr>
            <p:ph type="ftr" idx="34"/>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69" name="PlaceHolder 2"/>
          <p:cNvSpPr>
            <a:spLocks noGrp="1"/>
          </p:cNvSpPr>
          <p:nvPr>
            <p:ph type="sldNum" idx="35"/>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A90E2267-B623-4B7E-B2BA-4E85D939EB71}"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70" name="PlaceHolder 3"/>
          <p:cNvSpPr>
            <a:spLocks noGrp="1"/>
          </p:cNvSpPr>
          <p:nvPr>
            <p:ph type="dt" idx="36"/>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Noto Serif"/>
              </a:rPr>
              <a:t>Click to edit the title text format</a:t>
            </a:r>
            <a:endParaRPr b="0" lang="en-US" sz="4400" strike="noStrike" u="none">
              <a:solidFill>
                <a:srgbClr val="000000"/>
              </a:solidFill>
              <a:uFillTx/>
              <a:latin typeface="Noto Serif"/>
            </a:endParaRPr>
          </a:p>
        </p:txBody>
      </p:sp>
      <p:sp>
        <p:nvSpPr>
          <p:cNvPr id="74" name="PlaceHolder 2"/>
          <p:cNvSpPr>
            <a:spLocks noGrp="1"/>
          </p:cNvSpPr>
          <p:nvPr>
            <p:ph type="body"/>
          </p:nvPr>
        </p:nvSpPr>
        <p:spPr>
          <a:xfrm>
            <a:off x="838080" y="1825560"/>
            <a:ext cx="513036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Noto Serif"/>
              </a:rPr>
              <a:t>Click to edit the outline text format</a:t>
            </a:r>
            <a:endParaRPr b="0" lang="en-US" sz="3200" strike="noStrike" u="none">
              <a:solidFill>
                <a:srgbClr val="000000"/>
              </a:solidFill>
              <a:uFillTx/>
              <a:latin typeface="Noto Serif"/>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Noto Serif"/>
              </a:rPr>
              <a:t>Second Outline Level</a:t>
            </a:r>
            <a:endParaRPr b="0" lang="en-US" sz="2800" strike="noStrike" u="none">
              <a:solidFill>
                <a:srgbClr val="000000"/>
              </a:solidFill>
              <a:uFillTx/>
              <a:latin typeface="Noto Serif"/>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Noto Serif"/>
              </a:rPr>
              <a:t>Third Outline Level</a:t>
            </a:r>
            <a:endParaRPr b="0" lang="en-US" sz="2400" strike="noStrike" u="none">
              <a:solidFill>
                <a:srgbClr val="000000"/>
              </a:solidFill>
              <a:uFillTx/>
              <a:latin typeface="Noto Serif"/>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Noto Serif"/>
              </a:rPr>
              <a:t>Fourth Outline Level</a:t>
            </a:r>
            <a:endParaRPr b="0" lang="en-US" sz="2000" strike="noStrike" u="none">
              <a:solidFill>
                <a:srgbClr val="000000"/>
              </a:solidFill>
              <a:uFillTx/>
              <a:latin typeface="Noto Serif"/>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Fifth Outline Level</a:t>
            </a:r>
            <a:endParaRPr b="0" lang="en-US" sz="2000" strike="noStrike" u="none">
              <a:solidFill>
                <a:srgbClr val="000000"/>
              </a:solidFill>
              <a:uFillTx/>
              <a:latin typeface="Noto Serif"/>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Sixth Outline Level</a:t>
            </a:r>
            <a:endParaRPr b="0" lang="en-US" sz="2000" strike="noStrike" u="none">
              <a:solidFill>
                <a:srgbClr val="000000"/>
              </a:solidFill>
              <a:uFillTx/>
              <a:latin typeface="Noto Serif"/>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Seventh Outline Level</a:t>
            </a:r>
            <a:endParaRPr b="0" lang="en-US" sz="2000" strike="noStrike" u="none">
              <a:solidFill>
                <a:srgbClr val="000000"/>
              </a:solidFill>
              <a:uFillTx/>
              <a:latin typeface="Noto Serif"/>
            </a:endParaRPr>
          </a:p>
        </p:txBody>
      </p:sp>
      <p:sp>
        <p:nvSpPr>
          <p:cNvPr id="75" name="PlaceHolder 3"/>
          <p:cNvSpPr>
            <a:spLocks noGrp="1"/>
          </p:cNvSpPr>
          <p:nvPr>
            <p:ph type="body"/>
          </p:nvPr>
        </p:nvSpPr>
        <p:spPr>
          <a:xfrm>
            <a:off x="6225840" y="1825560"/>
            <a:ext cx="513036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Noto Serif"/>
              </a:rPr>
              <a:t>Click to edit the outline text format</a:t>
            </a:r>
            <a:endParaRPr b="0" lang="en-US" sz="3200" strike="noStrike" u="none">
              <a:solidFill>
                <a:srgbClr val="000000"/>
              </a:solidFill>
              <a:uFillTx/>
              <a:latin typeface="Noto Serif"/>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Noto Serif"/>
              </a:rPr>
              <a:t>Second Outline Level</a:t>
            </a:r>
            <a:endParaRPr b="0" lang="en-US" sz="2800" strike="noStrike" u="none">
              <a:solidFill>
                <a:srgbClr val="000000"/>
              </a:solidFill>
              <a:uFillTx/>
              <a:latin typeface="Noto Serif"/>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Noto Serif"/>
              </a:rPr>
              <a:t>Third Outline Level</a:t>
            </a:r>
            <a:endParaRPr b="0" lang="en-US" sz="2400" strike="noStrike" u="none">
              <a:solidFill>
                <a:srgbClr val="000000"/>
              </a:solidFill>
              <a:uFillTx/>
              <a:latin typeface="Noto Serif"/>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Noto Serif"/>
              </a:rPr>
              <a:t>Fourth Outline Level</a:t>
            </a:r>
            <a:endParaRPr b="0" lang="en-US" sz="2000" strike="noStrike" u="none">
              <a:solidFill>
                <a:srgbClr val="000000"/>
              </a:solidFill>
              <a:uFillTx/>
              <a:latin typeface="Noto Serif"/>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Fifth Outline Level</a:t>
            </a:r>
            <a:endParaRPr b="0" lang="en-US" sz="2000" strike="noStrike" u="none">
              <a:solidFill>
                <a:srgbClr val="000000"/>
              </a:solidFill>
              <a:uFillTx/>
              <a:latin typeface="Noto Serif"/>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Sixth Outline Level</a:t>
            </a:r>
            <a:endParaRPr b="0" lang="en-US" sz="2000" strike="noStrike" u="none">
              <a:solidFill>
                <a:srgbClr val="000000"/>
              </a:solidFill>
              <a:uFillTx/>
              <a:latin typeface="Noto Serif"/>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Seventh Outline Level</a:t>
            </a:r>
            <a:endParaRPr b="0" lang="en-US" sz="2000" strike="noStrike" u="none">
              <a:solidFill>
                <a:srgbClr val="000000"/>
              </a:solidFill>
              <a:uFillTx/>
              <a:latin typeface="Noto Serif"/>
            </a:endParaRPr>
          </a:p>
        </p:txBody>
      </p:sp>
      <p:sp>
        <p:nvSpPr>
          <p:cNvPr id="76" name="PlaceHolder 4"/>
          <p:cNvSpPr>
            <a:spLocks noGrp="1"/>
          </p:cNvSpPr>
          <p:nvPr>
            <p:ph type="ftr" idx="37"/>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77" name="PlaceHolder 5"/>
          <p:cNvSpPr>
            <a:spLocks noGrp="1"/>
          </p:cNvSpPr>
          <p:nvPr>
            <p:ph type="sldNum" idx="38"/>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4B768C4D-3281-4CB5-B231-107CDD8CE265}"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78" name="PlaceHolder 6"/>
          <p:cNvSpPr>
            <a:spLocks noGrp="1"/>
          </p:cNvSpPr>
          <p:nvPr>
            <p:ph type="dt" idx="39"/>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Noto Serif"/>
              </a:rPr>
              <a:t>Click to edit the title text format</a:t>
            </a:r>
            <a:endParaRPr b="0" lang="en-US" sz="4400" strike="noStrike" u="none">
              <a:solidFill>
                <a:srgbClr val="000000"/>
              </a:solidFill>
              <a:uFillTx/>
              <a:latin typeface="Noto Serif"/>
            </a:endParaRPr>
          </a:p>
        </p:txBody>
      </p:sp>
      <p:sp>
        <p:nvSpPr>
          <p:cNvPr id="82" name="PlaceHolder 2"/>
          <p:cNvSpPr>
            <a:spLocks noGrp="1"/>
          </p:cNvSpPr>
          <p:nvPr>
            <p:ph type="ftr" idx="40"/>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83" name="PlaceHolder 3"/>
          <p:cNvSpPr>
            <a:spLocks noGrp="1"/>
          </p:cNvSpPr>
          <p:nvPr>
            <p:ph type="sldNum" idx="41"/>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C2EBB580-D2A6-4DDF-A27E-0B68607EAD0C}"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84" name="PlaceHolder 4"/>
          <p:cNvSpPr>
            <a:spLocks noGrp="1"/>
          </p:cNvSpPr>
          <p:nvPr>
            <p:ph type="dt" idx="42"/>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76"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PlaceHolder 1"/>
          <p:cNvSpPr>
            <a:spLocks noGrp="1"/>
          </p:cNvSpPr>
          <p:nvPr>
            <p:ph type="ftr" idx="43"/>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88" name="PlaceHolder 2"/>
          <p:cNvSpPr>
            <a:spLocks noGrp="1"/>
          </p:cNvSpPr>
          <p:nvPr>
            <p:ph type="sldNum" idx="44"/>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00602856-553F-45A3-B304-594166C9202F}"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89" name="PlaceHolder 3"/>
          <p:cNvSpPr>
            <a:spLocks noGrp="1"/>
          </p:cNvSpPr>
          <p:nvPr>
            <p:ph type="dt" idx="45"/>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78"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PlaceHolder 1"/>
          <p:cNvSpPr>
            <a:spLocks noGrp="1"/>
          </p:cNvSpPr>
          <p:nvPr>
            <p:ph type="ftr" idx="46"/>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93" name="PlaceHolder 2"/>
          <p:cNvSpPr>
            <a:spLocks noGrp="1"/>
          </p:cNvSpPr>
          <p:nvPr>
            <p:ph type="sldNum" idx="47"/>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978E8501-1333-4652-97D5-898B8279A72B}"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94" name="PlaceHolder 3"/>
          <p:cNvSpPr>
            <a:spLocks noGrp="1"/>
          </p:cNvSpPr>
          <p:nvPr>
            <p:ph type="dt" idx="48"/>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80"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Noto Serif"/>
              </a:rPr>
              <a:t>Click to edit the title text format</a:t>
            </a:r>
            <a:endParaRPr b="0" lang="en-US" sz="4400" strike="noStrike" u="none">
              <a:solidFill>
                <a:srgbClr val="000000"/>
              </a:solidFill>
              <a:uFillTx/>
              <a:latin typeface="Noto Serif"/>
            </a:endParaRPr>
          </a:p>
        </p:txBody>
      </p:sp>
      <p:sp>
        <p:nvSpPr>
          <p:cNvPr id="98" name="PlaceHolder 2"/>
          <p:cNvSpPr>
            <a:spLocks noGrp="1"/>
          </p:cNvSpPr>
          <p:nvPr>
            <p:ph type="ftr" idx="49"/>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99" name="PlaceHolder 3"/>
          <p:cNvSpPr>
            <a:spLocks noGrp="1"/>
          </p:cNvSpPr>
          <p:nvPr>
            <p:ph type="sldNum" idx="50"/>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123F82D9-A426-4926-83C7-F5E217C6C430}"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100" name="PlaceHolder 4"/>
          <p:cNvSpPr>
            <a:spLocks noGrp="1"/>
          </p:cNvSpPr>
          <p:nvPr>
            <p:ph type="dt" idx="51"/>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82"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Noto Serif"/>
              </a:rPr>
              <a:t>Click to edit the title text format</a:t>
            </a:r>
            <a:endParaRPr b="0" lang="en-US" sz="4400" strike="noStrike" u="none">
              <a:solidFill>
                <a:srgbClr val="000000"/>
              </a:solidFill>
              <a:uFillTx/>
              <a:latin typeface="Noto Serif"/>
            </a:endParaRPr>
          </a:p>
        </p:txBody>
      </p:sp>
      <p:sp>
        <p:nvSpPr>
          <p:cNvPr id="104" name="PlaceHolder 2"/>
          <p:cNvSpPr>
            <a:spLocks noGrp="1"/>
          </p:cNvSpPr>
          <p:nvPr>
            <p:ph type="body"/>
          </p:nvPr>
        </p:nvSpPr>
        <p:spPr>
          <a:xfrm>
            <a:off x="838080" y="1825560"/>
            <a:ext cx="1051344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Noto Serif"/>
              </a:rPr>
              <a:t>Click to edit the outline text format</a:t>
            </a:r>
            <a:endParaRPr b="0" lang="en-US" sz="3200" strike="noStrike" u="none">
              <a:solidFill>
                <a:srgbClr val="000000"/>
              </a:solidFill>
              <a:uFillTx/>
              <a:latin typeface="Noto Serif"/>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Noto Serif"/>
              </a:rPr>
              <a:t>Second Outline Level</a:t>
            </a:r>
            <a:endParaRPr b="0" lang="en-US" sz="2800" strike="noStrike" u="none">
              <a:solidFill>
                <a:srgbClr val="000000"/>
              </a:solidFill>
              <a:uFillTx/>
              <a:latin typeface="Noto Serif"/>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Noto Serif"/>
              </a:rPr>
              <a:t>Third Outline Level</a:t>
            </a:r>
            <a:endParaRPr b="0" lang="en-US" sz="2400" strike="noStrike" u="none">
              <a:solidFill>
                <a:srgbClr val="000000"/>
              </a:solidFill>
              <a:uFillTx/>
              <a:latin typeface="Noto Serif"/>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Noto Serif"/>
              </a:rPr>
              <a:t>Fourth Outline Level</a:t>
            </a:r>
            <a:endParaRPr b="0" lang="en-US" sz="2000" strike="noStrike" u="none">
              <a:solidFill>
                <a:srgbClr val="000000"/>
              </a:solidFill>
              <a:uFillTx/>
              <a:latin typeface="Noto Serif"/>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Fifth Outline Level</a:t>
            </a:r>
            <a:endParaRPr b="0" lang="en-US" sz="2000" strike="noStrike" u="none">
              <a:solidFill>
                <a:srgbClr val="000000"/>
              </a:solidFill>
              <a:uFillTx/>
              <a:latin typeface="Noto Serif"/>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Sixth Outline Level</a:t>
            </a:r>
            <a:endParaRPr b="0" lang="en-US" sz="2000" strike="noStrike" u="none">
              <a:solidFill>
                <a:srgbClr val="000000"/>
              </a:solidFill>
              <a:uFillTx/>
              <a:latin typeface="Noto Serif"/>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Seventh Outline Level</a:t>
            </a:r>
            <a:endParaRPr b="0" lang="en-US" sz="2000" strike="noStrike" u="none">
              <a:solidFill>
                <a:srgbClr val="000000"/>
              </a:solidFill>
              <a:uFillTx/>
              <a:latin typeface="Noto Serif"/>
            </a:endParaRPr>
          </a:p>
        </p:txBody>
      </p:sp>
      <p:sp>
        <p:nvSpPr>
          <p:cNvPr id="105" name="PlaceHolder 3"/>
          <p:cNvSpPr>
            <a:spLocks noGrp="1"/>
          </p:cNvSpPr>
          <p:nvPr>
            <p:ph type="ftr" idx="52"/>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106" name="PlaceHolder 4"/>
          <p:cNvSpPr>
            <a:spLocks noGrp="1"/>
          </p:cNvSpPr>
          <p:nvPr>
            <p:ph type="sldNum" idx="53"/>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81F16684-F48E-4ED1-AD9D-E290A12EA3F4}"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107" name="PlaceHolder 5"/>
          <p:cNvSpPr>
            <a:spLocks noGrp="1"/>
          </p:cNvSpPr>
          <p:nvPr>
            <p:ph type="dt" idx="54"/>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84"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PlaceHolder 1"/>
          <p:cNvSpPr>
            <a:spLocks noGrp="1"/>
          </p:cNvSpPr>
          <p:nvPr>
            <p:ph type="ftr" idx="55"/>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111" name="PlaceHolder 2"/>
          <p:cNvSpPr>
            <a:spLocks noGrp="1"/>
          </p:cNvSpPr>
          <p:nvPr>
            <p:ph type="sldNum" idx="56"/>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7E67C17B-5867-4DE3-B67C-2A2F0FE5EAB8}"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112" name="PlaceHolder 3"/>
          <p:cNvSpPr>
            <a:spLocks noGrp="1"/>
          </p:cNvSpPr>
          <p:nvPr>
            <p:ph type="dt" idx="57"/>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ftr" idx="4"/>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10" name="PlaceHolder 2"/>
          <p:cNvSpPr>
            <a:spLocks noGrp="1"/>
          </p:cNvSpPr>
          <p:nvPr>
            <p:ph type="sldNum" idx="5"/>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01F2FED9-7266-4A9D-8A13-A24D0D2A6821}"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11" name="PlaceHolder 3"/>
          <p:cNvSpPr>
            <a:spLocks noGrp="1"/>
          </p:cNvSpPr>
          <p:nvPr>
            <p:ph type="dt" idx="6"/>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52"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Noto Serif"/>
              </a:rPr>
              <a:t>Click to edit the title text format</a:t>
            </a:r>
            <a:endParaRPr b="0" lang="en-US" sz="4400" strike="noStrike" u="none">
              <a:solidFill>
                <a:srgbClr val="000000"/>
              </a:solidFill>
              <a:uFillTx/>
              <a:latin typeface="Noto Serif"/>
            </a:endParaRPr>
          </a:p>
        </p:txBody>
      </p:sp>
      <p:sp>
        <p:nvSpPr>
          <p:cNvPr id="114" name="PlaceHolder 2"/>
          <p:cNvSpPr>
            <a:spLocks noGrp="1"/>
          </p:cNvSpPr>
          <p:nvPr>
            <p:ph type="body"/>
          </p:nvPr>
        </p:nvSpPr>
        <p:spPr>
          <a:xfrm>
            <a:off x="838080" y="1825560"/>
            <a:ext cx="513036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Noto Serif"/>
              </a:rPr>
              <a:t>Click to edit the outline text format</a:t>
            </a:r>
            <a:endParaRPr b="0" lang="en-US" sz="3200" strike="noStrike" u="none">
              <a:solidFill>
                <a:srgbClr val="000000"/>
              </a:solidFill>
              <a:uFillTx/>
              <a:latin typeface="Noto Serif"/>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Noto Serif"/>
              </a:rPr>
              <a:t>Second Outline Level</a:t>
            </a:r>
            <a:endParaRPr b="0" lang="en-US" sz="2800" strike="noStrike" u="none">
              <a:solidFill>
                <a:srgbClr val="000000"/>
              </a:solidFill>
              <a:uFillTx/>
              <a:latin typeface="Noto Serif"/>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Noto Serif"/>
              </a:rPr>
              <a:t>Third Outline Level</a:t>
            </a:r>
            <a:endParaRPr b="0" lang="en-US" sz="2400" strike="noStrike" u="none">
              <a:solidFill>
                <a:srgbClr val="000000"/>
              </a:solidFill>
              <a:uFillTx/>
              <a:latin typeface="Noto Serif"/>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Noto Serif"/>
              </a:rPr>
              <a:t>Fourth Outline Level</a:t>
            </a:r>
            <a:endParaRPr b="0" lang="en-US" sz="2000" strike="noStrike" u="none">
              <a:solidFill>
                <a:srgbClr val="000000"/>
              </a:solidFill>
              <a:uFillTx/>
              <a:latin typeface="Noto Serif"/>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Fifth Outline Level</a:t>
            </a:r>
            <a:endParaRPr b="0" lang="en-US" sz="2000" strike="noStrike" u="none">
              <a:solidFill>
                <a:srgbClr val="000000"/>
              </a:solidFill>
              <a:uFillTx/>
              <a:latin typeface="Noto Serif"/>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Sixth Outline Level</a:t>
            </a:r>
            <a:endParaRPr b="0" lang="en-US" sz="2000" strike="noStrike" u="none">
              <a:solidFill>
                <a:srgbClr val="000000"/>
              </a:solidFill>
              <a:uFillTx/>
              <a:latin typeface="Noto Serif"/>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Seventh Outline Level</a:t>
            </a:r>
            <a:endParaRPr b="0" lang="en-US" sz="2000" strike="noStrike" u="none">
              <a:solidFill>
                <a:srgbClr val="000000"/>
              </a:solidFill>
              <a:uFillTx/>
              <a:latin typeface="Noto Serif"/>
            </a:endParaRPr>
          </a:p>
        </p:txBody>
      </p:sp>
      <p:sp>
        <p:nvSpPr>
          <p:cNvPr id="115" name="PlaceHolder 3"/>
          <p:cNvSpPr>
            <a:spLocks noGrp="1"/>
          </p:cNvSpPr>
          <p:nvPr>
            <p:ph type="body"/>
          </p:nvPr>
        </p:nvSpPr>
        <p:spPr>
          <a:xfrm>
            <a:off x="6225840" y="1825560"/>
            <a:ext cx="513036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Noto Serif"/>
              </a:rPr>
              <a:t>Click to edit the outline text format</a:t>
            </a:r>
            <a:endParaRPr b="0" lang="en-US" sz="3200" strike="noStrike" u="none">
              <a:solidFill>
                <a:srgbClr val="000000"/>
              </a:solidFill>
              <a:uFillTx/>
              <a:latin typeface="Noto Serif"/>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Noto Serif"/>
              </a:rPr>
              <a:t>Second Outline Level</a:t>
            </a:r>
            <a:endParaRPr b="0" lang="en-US" sz="2800" strike="noStrike" u="none">
              <a:solidFill>
                <a:srgbClr val="000000"/>
              </a:solidFill>
              <a:uFillTx/>
              <a:latin typeface="Noto Serif"/>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Noto Serif"/>
              </a:rPr>
              <a:t>Third Outline Level</a:t>
            </a:r>
            <a:endParaRPr b="0" lang="en-US" sz="2400" strike="noStrike" u="none">
              <a:solidFill>
                <a:srgbClr val="000000"/>
              </a:solidFill>
              <a:uFillTx/>
              <a:latin typeface="Noto Serif"/>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Noto Serif"/>
              </a:rPr>
              <a:t>Fourth Outline Level</a:t>
            </a:r>
            <a:endParaRPr b="0" lang="en-US" sz="2000" strike="noStrike" u="none">
              <a:solidFill>
                <a:srgbClr val="000000"/>
              </a:solidFill>
              <a:uFillTx/>
              <a:latin typeface="Noto Serif"/>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Fifth Outline Level</a:t>
            </a:r>
            <a:endParaRPr b="0" lang="en-US" sz="2000" strike="noStrike" u="none">
              <a:solidFill>
                <a:srgbClr val="000000"/>
              </a:solidFill>
              <a:uFillTx/>
              <a:latin typeface="Noto Serif"/>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Sixth Outline Level</a:t>
            </a:r>
            <a:endParaRPr b="0" lang="en-US" sz="2000" strike="noStrike" u="none">
              <a:solidFill>
                <a:srgbClr val="000000"/>
              </a:solidFill>
              <a:uFillTx/>
              <a:latin typeface="Noto Serif"/>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Seventh Outline Level</a:t>
            </a:r>
            <a:endParaRPr b="0" lang="en-US" sz="2000" strike="noStrike" u="none">
              <a:solidFill>
                <a:srgbClr val="000000"/>
              </a:solidFill>
              <a:uFillTx/>
              <a:latin typeface="Noto Serif"/>
            </a:endParaRPr>
          </a:p>
        </p:txBody>
      </p:sp>
      <p:sp>
        <p:nvSpPr>
          <p:cNvPr id="116" name="PlaceHolder 4"/>
          <p:cNvSpPr>
            <a:spLocks noGrp="1"/>
          </p:cNvSpPr>
          <p:nvPr>
            <p:ph type="ftr" idx="58"/>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117" name="PlaceHolder 5"/>
          <p:cNvSpPr>
            <a:spLocks noGrp="1"/>
          </p:cNvSpPr>
          <p:nvPr>
            <p:ph type="sldNum" idx="59"/>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C655DBCE-D2FF-44B3-978A-D3A8DD9DB2E9}"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118" name="PlaceHolder 6"/>
          <p:cNvSpPr>
            <a:spLocks noGrp="1"/>
          </p:cNvSpPr>
          <p:nvPr>
            <p:ph type="dt" idx="60"/>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PlaceHolder 1"/>
          <p:cNvSpPr>
            <a:spLocks noGrp="1"/>
          </p:cNvSpPr>
          <p:nvPr>
            <p:ph type="ftr" idx="61"/>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120" name="PlaceHolder 2"/>
          <p:cNvSpPr>
            <a:spLocks noGrp="1"/>
          </p:cNvSpPr>
          <p:nvPr>
            <p:ph type="sldNum" idx="62"/>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1C65829E-764C-46EE-8E7C-839486DC77F3}"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121" name="PlaceHolder 3"/>
          <p:cNvSpPr>
            <a:spLocks noGrp="1"/>
          </p:cNvSpPr>
          <p:nvPr>
            <p:ph type="dt" idx="63"/>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Noto Serif"/>
              </a:rPr>
              <a:t>Click to edit the title text format</a:t>
            </a:r>
            <a:endParaRPr b="0" lang="en-US" sz="4400" strike="noStrike" u="none">
              <a:solidFill>
                <a:srgbClr val="000000"/>
              </a:solidFill>
              <a:uFillTx/>
              <a:latin typeface="Noto Serif"/>
            </a:endParaRPr>
          </a:p>
        </p:txBody>
      </p:sp>
      <p:sp>
        <p:nvSpPr>
          <p:cNvPr id="123" name="PlaceHolder 2"/>
          <p:cNvSpPr>
            <a:spLocks noGrp="1"/>
          </p:cNvSpPr>
          <p:nvPr>
            <p:ph type="ftr" idx="64"/>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124" name="PlaceHolder 3"/>
          <p:cNvSpPr>
            <a:spLocks noGrp="1"/>
          </p:cNvSpPr>
          <p:nvPr>
            <p:ph type="sldNum" idx="65"/>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00713CC8-6D60-4E3B-9110-B21E7AC210BC}"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125" name="PlaceHolder 4"/>
          <p:cNvSpPr>
            <a:spLocks noGrp="1"/>
          </p:cNvSpPr>
          <p:nvPr>
            <p:ph type="dt" idx="66"/>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PlaceHolder 1"/>
          <p:cNvSpPr>
            <a:spLocks noGrp="1"/>
          </p:cNvSpPr>
          <p:nvPr>
            <p:ph type="ftr" idx="67"/>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127" name="PlaceHolder 2"/>
          <p:cNvSpPr>
            <a:spLocks noGrp="1"/>
          </p:cNvSpPr>
          <p:nvPr>
            <p:ph type="sldNum" idx="68"/>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09B51FDA-5CEA-40D8-902C-58DA77813986}"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128" name="PlaceHolder 3"/>
          <p:cNvSpPr>
            <a:spLocks noGrp="1"/>
          </p:cNvSpPr>
          <p:nvPr>
            <p:ph type="dt" idx="69"/>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PlaceHolder 1"/>
          <p:cNvSpPr>
            <a:spLocks noGrp="1"/>
          </p:cNvSpPr>
          <p:nvPr>
            <p:ph type="ftr" idx="70"/>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130" name="PlaceHolder 2"/>
          <p:cNvSpPr>
            <a:spLocks noGrp="1"/>
          </p:cNvSpPr>
          <p:nvPr>
            <p:ph type="sldNum" idx="71"/>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82DAFFEC-2CAD-421A-8FAD-C9E9A608256A}"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131" name="PlaceHolder 3"/>
          <p:cNvSpPr>
            <a:spLocks noGrp="1"/>
          </p:cNvSpPr>
          <p:nvPr>
            <p:ph type="dt" idx="72"/>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PlaceHolder 1"/>
          <p:cNvSpPr>
            <a:spLocks noGrp="1"/>
          </p:cNvSpPr>
          <p:nvPr>
            <p:ph type="ftr" idx="73"/>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133" name="PlaceHolder 2"/>
          <p:cNvSpPr>
            <a:spLocks noGrp="1"/>
          </p:cNvSpPr>
          <p:nvPr>
            <p:ph type="sldNum" idx="74"/>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CB7A0217-D62F-4384-8B21-E0DE2049305C}"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134" name="PlaceHolder 3"/>
          <p:cNvSpPr>
            <a:spLocks noGrp="1"/>
          </p:cNvSpPr>
          <p:nvPr>
            <p:ph type="dt" idx="75"/>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ftr" idx="7"/>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15" name="PlaceHolder 2"/>
          <p:cNvSpPr>
            <a:spLocks noGrp="1"/>
          </p:cNvSpPr>
          <p:nvPr>
            <p:ph type="sldNum" idx="8"/>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9CB8BA12-B95F-4F0E-B553-0358E4E14AAD}"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16" name="PlaceHolder 3"/>
          <p:cNvSpPr>
            <a:spLocks noGrp="1"/>
          </p:cNvSpPr>
          <p:nvPr>
            <p:ph type="dt" idx="9"/>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54"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Noto Serif"/>
              </a:rPr>
              <a:t>Click to edit the title text format</a:t>
            </a:r>
            <a:endParaRPr b="0" lang="en-US" sz="4400" strike="noStrike" u="none">
              <a:solidFill>
                <a:srgbClr val="000000"/>
              </a:solidFill>
              <a:uFillTx/>
              <a:latin typeface="Noto Serif"/>
            </a:endParaRPr>
          </a:p>
        </p:txBody>
      </p:sp>
      <p:sp>
        <p:nvSpPr>
          <p:cNvPr id="20" name="PlaceHolder 2"/>
          <p:cNvSpPr>
            <a:spLocks noGrp="1"/>
          </p:cNvSpPr>
          <p:nvPr>
            <p:ph type="ftr" idx="10"/>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21" name="PlaceHolder 3"/>
          <p:cNvSpPr>
            <a:spLocks noGrp="1"/>
          </p:cNvSpPr>
          <p:nvPr>
            <p:ph type="sldNum" idx="11"/>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95F6C83C-60AC-44FA-B70B-DCA34DDA26C0}"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22" name="PlaceHolder 4"/>
          <p:cNvSpPr>
            <a:spLocks noGrp="1"/>
          </p:cNvSpPr>
          <p:nvPr>
            <p:ph type="dt" idx="12"/>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56"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Noto Serif"/>
              </a:rPr>
              <a:t>Click to edit the title text format</a:t>
            </a:r>
            <a:endParaRPr b="0" lang="en-US" sz="4400" strike="noStrike" u="none">
              <a:solidFill>
                <a:srgbClr val="000000"/>
              </a:solidFill>
              <a:uFillTx/>
              <a:latin typeface="Noto Serif"/>
            </a:endParaRPr>
          </a:p>
        </p:txBody>
      </p:sp>
      <p:sp>
        <p:nvSpPr>
          <p:cNvPr id="26" name="PlaceHolder 2"/>
          <p:cNvSpPr>
            <a:spLocks noGrp="1"/>
          </p:cNvSpPr>
          <p:nvPr>
            <p:ph type="body"/>
          </p:nvPr>
        </p:nvSpPr>
        <p:spPr>
          <a:xfrm>
            <a:off x="838080" y="1825560"/>
            <a:ext cx="513036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Noto Serif"/>
              </a:rPr>
              <a:t>Click to edit the outline text format</a:t>
            </a:r>
            <a:endParaRPr b="0" lang="en-US" sz="3200" strike="noStrike" u="none">
              <a:solidFill>
                <a:srgbClr val="000000"/>
              </a:solidFill>
              <a:uFillTx/>
              <a:latin typeface="Noto Serif"/>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Noto Serif"/>
              </a:rPr>
              <a:t>Second Outline Level</a:t>
            </a:r>
            <a:endParaRPr b="0" lang="en-US" sz="2800" strike="noStrike" u="none">
              <a:solidFill>
                <a:srgbClr val="000000"/>
              </a:solidFill>
              <a:uFillTx/>
              <a:latin typeface="Noto Serif"/>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Noto Serif"/>
              </a:rPr>
              <a:t>Third Outline Level</a:t>
            </a:r>
            <a:endParaRPr b="0" lang="en-US" sz="2400" strike="noStrike" u="none">
              <a:solidFill>
                <a:srgbClr val="000000"/>
              </a:solidFill>
              <a:uFillTx/>
              <a:latin typeface="Noto Serif"/>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Noto Serif"/>
              </a:rPr>
              <a:t>Fourth Outline Level</a:t>
            </a:r>
            <a:endParaRPr b="0" lang="en-US" sz="2000" strike="noStrike" u="none">
              <a:solidFill>
                <a:srgbClr val="000000"/>
              </a:solidFill>
              <a:uFillTx/>
              <a:latin typeface="Noto Serif"/>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Fifth Outline Level</a:t>
            </a:r>
            <a:endParaRPr b="0" lang="en-US" sz="2000" strike="noStrike" u="none">
              <a:solidFill>
                <a:srgbClr val="000000"/>
              </a:solidFill>
              <a:uFillTx/>
              <a:latin typeface="Noto Serif"/>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Sixth Outline Level</a:t>
            </a:r>
            <a:endParaRPr b="0" lang="en-US" sz="2000" strike="noStrike" u="none">
              <a:solidFill>
                <a:srgbClr val="000000"/>
              </a:solidFill>
              <a:uFillTx/>
              <a:latin typeface="Noto Serif"/>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Seventh Outline Level</a:t>
            </a:r>
            <a:endParaRPr b="0" lang="en-US" sz="2000" strike="noStrike" u="none">
              <a:solidFill>
                <a:srgbClr val="000000"/>
              </a:solidFill>
              <a:uFillTx/>
              <a:latin typeface="Noto Serif"/>
            </a:endParaRPr>
          </a:p>
        </p:txBody>
      </p:sp>
      <p:sp>
        <p:nvSpPr>
          <p:cNvPr id="27" name="PlaceHolder 3"/>
          <p:cNvSpPr>
            <a:spLocks noGrp="1"/>
          </p:cNvSpPr>
          <p:nvPr>
            <p:ph type="body"/>
          </p:nvPr>
        </p:nvSpPr>
        <p:spPr>
          <a:xfrm>
            <a:off x="6225840" y="1825560"/>
            <a:ext cx="513036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Noto Serif"/>
              </a:rPr>
              <a:t>Click to edit the outline text format</a:t>
            </a:r>
            <a:endParaRPr b="0" lang="en-US" sz="3200" strike="noStrike" u="none">
              <a:solidFill>
                <a:srgbClr val="000000"/>
              </a:solidFill>
              <a:uFillTx/>
              <a:latin typeface="Noto Serif"/>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Noto Serif"/>
              </a:rPr>
              <a:t>Second Outline Level</a:t>
            </a:r>
            <a:endParaRPr b="0" lang="en-US" sz="2800" strike="noStrike" u="none">
              <a:solidFill>
                <a:srgbClr val="000000"/>
              </a:solidFill>
              <a:uFillTx/>
              <a:latin typeface="Noto Serif"/>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Noto Serif"/>
              </a:rPr>
              <a:t>Third Outline Level</a:t>
            </a:r>
            <a:endParaRPr b="0" lang="en-US" sz="2400" strike="noStrike" u="none">
              <a:solidFill>
                <a:srgbClr val="000000"/>
              </a:solidFill>
              <a:uFillTx/>
              <a:latin typeface="Noto Serif"/>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Noto Serif"/>
              </a:rPr>
              <a:t>Fourth Outline Level</a:t>
            </a:r>
            <a:endParaRPr b="0" lang="en-US" sz="2000" strike="noStrike" u="none">
              <a:solidFill>
                <a:srgbClr val="000000"/>
              </a:solidFill>
              <a:uFillTx/>
              <a:latin typeface="Noto Serif"/>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Fifth Outline Level</a:t>
            </a:r>
            <a:endParaRPr b="0" lang="en-US" sz="2000" strike="noStrike" u="none">
              <a:solidFill>
                <a:srgbClr val="000000"/>
              </a:solidFill>
              <a:uFillTx/>
              <a:latin typeface="Noto Serif"/>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Sixth Outline Level</a:t>
            </a:r>
            <a:endParaRPr b="0" lang="en-US" sz="2000" strike="noStrike" u="none">
              <a:solidFill>
                <a:srgbClr val="000000"/>
              </a:solidFill>
              <a:uFillTx/>
              <a:latin typeface="Noto Serif"/>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Seventh Outline Level</a:t>
            </a:r>
            <a:endParaRPr b="0" lang="en-US" sz="2000" strike="noStrike" u="none">
              <a:solidFill>
                <a:srgbClr val="000000"/>
              </a:solidFill>
              <a:uFillTx/>
              <a:latin typeface="Noto Serif"/>
            </a:endParaRPr>
          </a:p>
        </p:txBody>
      </p:sp>
      <p:sp>
        <p:nvSpPr>
          <p:cNvPr id="28" name="PlaceHolder 4"/>
          <p:cNvSpPr>
            <a:spLocks noGrp="1"/>
          </p:cNvSpPr>
          <p:nvPr>
            <p:ph type="ftr" idx="13"/>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29" name="PlaceHolder 5"/>
          <p:cNvSpPr>
            <a:spLocks noGrp="1"/>
          </p:cNvSpPr>
          <p:nvPr>
            <p:ph type="sldNum" idx="14"/>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8BBAC900-C763-4E59-8B71-FAD98F8C9FFF}"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30" name="PlaceHolder 6"/>
          <p:cNvSpPr>
            <a:spLocks noGrp="1"/>
          </p:cNvSpPr>
          <p:nvPr>
            <p:ph type="dt" idx="15"/>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58"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ftr" idx="16"/>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34" name="PlaceHolder 2"/>
          <p:cNvSpPr>
            <a:spLocks noGrp="1"/>
          </p:cNvSpPr>
          <p:nvPr>
            <p:ph type="sldNum" idx="17"/>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65397BD5-9C74-4518-9210-DAC167B86CB3}"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35" name="PlaceHolder 3"/>
          <p:cNvSpPr>
            <a:spLocks noGrp="1"/>
          </p:cNvSpPr>
          <p:nvPr>
            <p:ph type="dt" idx="18"/>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60"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Noto Serif"/>
              </a:rPr>
              <a:t>Click to edit the title text format</a:t>
            </a:r>
            <a:endParaRPr b="0" lang="en-US" sz="4400" strike="noStrike" u="none">
              <a:solidFill>
                <a:srgbClr val="000000"/>
              </a:solidFill>
              <a:uFillTx/>
              <a:latin typeface="Noto Serif"/>
            </a:endParaRPr>
          </a:p>
        </p:txBody>
      </p:sp>
      <p:sp>
        <p:nvSpPr>
          <p:cNvPr id="39" name="PlaceHolder 2"/>
          <p:cNvSpPr>
            <a:spLocks noGrp="1"/>
          </p:cNvSpPr>
          <p:nvPr>
            <p:ph type="body"/>
          </p:nvPr>
        </p:nvSpPr>
        <p:spPr>
          <a:xfrm>
            <a:off x="838080" y="1825560"/>
            <a:ext cx="1051344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Noto Serif"/>
              </a:rPr>
              <a:t>Click to edit the outline text format</a:t>
            </a:r>
            <a:endParaRPr b="0" lang="en-US" sz="3200" strike="noStrike" u="none">
              <a:solidFill>
                <a:srgbClr val="000000"/>
              </a:solidFill>
              <a:uFillTx/>
              <a:latin typeface="Noto Serif"/>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Noto Serif"/>
              </a:rPr>
              <a:t>Second Outline Level</a:t>
            </a:r>
            <a:endParaRPr b="0" lang="en-US" sz="2800" strike="noStrike" u="none">
              <a:solidFill>
                <a:srgbClr val="000000"/>
              </a:solidFill>
              <a:uFillTx/>
              <a:latin typeface="Noto Serif"/>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Noto Serif"/>
              </a:rPr>
              <a:t>Third Outline Level</a:t>
            </a:r>
            <a:endParaRPr b="0" lang="en-US" sz="2400" strike="noStrike" u="none">
              <a:solidFill>
                <a:srgbClr val="000000"/>
              </a:solidFill>
              <a:uFillTx/>
              <a:latin typeface="Noto Serif"/>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Noto Serif"/>
              </a:rPr>
              <a:t>Fourth Outline Level</a:t>
            </a:r>
            <a:endParaRPr b="0" lang="en-US" sz="2000" strike="noStrike" u="none">
              <a:solidFill>
                <a:srgbClr val="000000"/>
              </a:solidFill>
              <a:uFillTx/>
              <a:latin typeface="Noto Serif"/>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Fifth Outline Level</a:t>
            </a:r>
            <a:endParaRPr b="0" lang="en-US" sz="2000" strike="noStrike" u="none">
              <a:solidFill>
                <a:srgbClr val="000000"/>
              </a:solidFill>
              <a:uFillTx/>
              <a:latin typeface="Noto Serif"/>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Sixth Outline Level</a:t>
            </a:r>
            <a:endParaRPr b="0" lang="en-US" sz="2000" strike="noStrike" u="none">
              <a:solidFill>
                <a:srgbClr val="000000"/>
              </a:solidFill>
              <a:uFillTx/>
              <a:latin typeface="Noto Serif"/>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Noto Serif"/>
              </a:rPr>
              <a:t>Seventh Outline Level</a:t>
            </a:r>
            <a:endParaRPr b="0" lang="en-US" sz="2000" strike="noStrike" u="none">
              <a:solidFill>
                <a:srgbClr val="000000"/>
              </a:solidFill>
              <a:uFillTx/>
              <a:latin typeface="Noto Serif"/>
            </a:endParaRPr>
          </a:p>
        </p:txBody>
      </p:sp>
      <p:sp>
        <p:nvSpPr>
          <p:cNvPr id="40" name="PlaceHolder 3"/>
          <p:cNvSpPr>
            <a:spLocks noGrp="1"/>
          </p:cNvSpPr>
          <p:nvPr>
            <p:ph type="ftr" idx="19"/>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41" name="PlaceHolder 4"/>
          <p:cNvSpPr>
            <a:spLocks noGrp="1"/>
          </p:cNvSpPr>
          <p:nvPr>
            <p:ph type="sldNum" idx="20"/>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834A8DCE-76D9-4E8B-B09C-235E625AA6A6}"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42" name="PlaceHolder 5"/>
          <p:cNvSpPr>
            <a:spLocks noGrp="1"/>
          </p:cNvSpPr>
          <p:nvPr>
            <p:ph type="dt" idx="21"/>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62"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ftr" idx="22"/>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46" name="PlaceHolder 2"/>
          <p:cNvSpPr>
            <a:spLocks noGrp="1"/>
          </p:cNvSpPr>
          <p:nvPr>
            <p:ph type="sldNum" idx="23"/>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2E4557C9-F8A7-448D-9C67-6A6A701229D4}"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47" name="PlaceHolder 3"/>
          <p:cNvSpPr>
            <a:spLocks noGrp="1"/>
          </p:cNvSpPr>
          <p:nvPr>
            <p:ph type="dt" idx="24"/>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ftr" idx="25"/>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PT" sz="1400" strike="noStrike" u="none">
                <a:solidFill>
                  <a:srgbClr val="000000"/>
                </a:solidFill>
                <a:uFillTx/>
                <a:latin typeface="Times New Roman"/>
              </a:defRPr>
            </a:lvl1pPr>
          </a:lstStyle>
          <a:p>
            <a:pPr indent="0" algn="ctr">
              <a:lnSpc>
                <a:spcPct val="100000"/>
              </a:lnSpc>
              <a:buNone/>
              <a:tabLst>
                <a:tab algn="l" pos="0"/>
              </a:tabLst>
            </a:pPr>
            <a:r>
              <a:rPr b="0" lang="pt-PT" sz="1400" strike="noStrike" u="none">
                <a:solidFill>
                  <a:srgbClr val="000000"/>
                </a:solidFill>
                <a:uFillTx/>
                <a:latin typeface="Times New Roman"/>
              </a:rPr>
              <a:t>&lt;footer&gt;</a:t>
            </a:r>
            <a:endParaRPr b="0" lang="en-US" sz="1400" strike="noStrike" u="none">
              <a:solidFill>
                <a:srgbClr val="000000"/>
              </a:solidFill>
              <a:uFillTx/>
              <a:latin typeface="Noto Serif"/>
            </a:endParaRPr>
          </a:p>
        </p:txBody>
      </p:sp>
      <p:sp>
        <p:nvSpPr>
          <p:cNvPr id="51" name="PlaceHolder 2"/>
          <p:cNvSpPr>
            <a:spLocks noGrp="1"/>
          </p:cNvSpPr>
          <p:nvPr>
            <p:ph type="sldNum" idx="26"/>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uFillTx/>
                <a:latin typeface="Aptos"/>
              </a:defRPr>
            </a:lvl1pPr>
          </a:lstStyle>
          <a:p>
            <a:pPr indent="0" algn="r" defTabSz="914400">
              <a:lnSpc>
                <a:spcPct val="100000"/>
              </a:lnSpc>
              <a:buNone/>
              <a:tabLst>
                <a:tab algn="l" pos="0"/>
              </a:tabLst>
            </a:pPr>
            <a:fld id="{748A7BC4-8DE3-47ED-9CB4-C5AB4FD5F1D7}" type="slidenum">
              <a:rPr b="0" lang="en-US" sz="1200" strike="noStrike" u="none">
                <a:solidFill>
                  <a:schemeClr val="dk1">
                    <a:tint val="82000"/>
                  </a:schemeClr>
                </a:solidFill>
                <a:uFillTx/>
                <a:latin typeface="Aptos"/>
              </a:rPr>
              <a:t>&lt;number&gt;</a:t>
            </a:fld>
            <a:endParaRPr b="0" lang="en-US" sz="1200" strike="noStrike" u="none">
              <a:solidFill>
                <a:srgbClr val="000000"/>
              </a:solidFill>
              <a:uFillTx/>
              <a:latin typeface="Noto Serif"/>
            </a:endParaRPr>
          </a:p>
        </p:txBody>
      </p:sp>
      <p:sp>
        <p:nvSpPr>
          <p:cNvPr id="52" name="PlaceHolder 3"/>
          <p:cNvSpPr>
            <a:spLocks noGrp="1"/>
          </p:cNvSpPr>
          <p:nvPr>
            <p:ph type="dt" idx="27"/>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Noto Serif"/>
              </a:defRPr>
            </a:lvl1pPr>
          </a:lstStyle>
          <a:p>
            <a:pPr indent="0">
              <a:buNone/>
            </a:pPr>
            <a:r>
              <a:rPr b="0" lang="en-US" sz="1400" strike="noStrike" u="none">
                <a:solidFill>
                  <a:srgbClr val="000000"/>
                </a:solidFill>
                <a:uFillTx/>
                <a:latin typeface="Noto Serif"/>
              </a:rPr>
              <a:t>&lt;date/time&gt;</a:t>
            </a:r>
            <a:endParaRPr b="0" lang="en-US" sz="1400" strike="noStrike" u="none">
              <a:solidFill>
                <a:srgbClr val="000000"/>
              </a:solidFill>
              <a:uFillTx/>
              <a:latin typeface="Noto Serif"/>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9.xml"/>
</Relationships>
</file>

<file path=ppt/slides/_rels/slide11.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9.xml"/>
</Relationships>
</file>

<file path=ppt/slides/_rels/slide12.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9.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19.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9.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slideLayout" Target="../slideLayouts/slideLayout1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35" name="Rectangle 11">
            <a:extLst>
              <a:ext uri="{C183D7F6-B498-43B3-948B-1728B52AA6E4}">
                <adec:decorative xmlns:adec="http://schemas.microsoft.com/office/drawing/2017/decorative" val="1"/>
              </a:ext>
            </a:extLst>
          </p:cNvPr>
          <p:cNvSpPr/>
          <p:nvPr/>
        </p:nvSpPr>
        <p:spPr>
          <a:xfrm>
            <a:off x="0" y="0"/>
            <a:ext cx="12189600" cy="6855840"/>
          </a:xfrm>
          <a:prstGeom prst="rect">
            <a:avLst/>
          </a:prstGeom>
          <a:ln w="19080">
            <a:noFill/>
          </a:ln>
        </p:spPr>
        <p:style>
          <a:lnRef idx="0"/>
          <a:fillRef idx="0"/>
          <a:effectRef idx="0"/>
          <a:fontRef idx="minor"/>
        </p:style>
        <p:txBody>
          <a:bodyPr lIns="90000" rIns="90000" tIns="45000" bIns="45000" anchor="ctr">
            <a:noAutofit/>
          </a:bodyPr>
          <a:p>
            <a:endParaRPr b="0" lang="en-US" sz="1800" strike="noStrike" u="none">
              <a:solidFill>
                <a:schemeClr val="lt1"/>
              </a:solidFill>
              <a:uFillTx/>
              <a:latin typeface="Aptos"/>
            </a:endParaRPr>
          </a:p>
        </p:txBody>
      </p:sp>
      <p:sp>
        <p:nvSpPr>
          <p:cNvPr id="136" name="PlaceHolder 1"/>
          <p:cNvSpPr>
            <a:spLocks noGrp="1"/>
          </p:cNvSpPr>
          <p:nvPr>
            <p:ph type="title"/>
          </p:nvPr>
        </p:nvSpPr>
        <p:spPr>
          <a:xfrm>
            <a:off x="804600" y="5116680"/>
            <a:ext cx="10590120" cy="998640"/>
          </a:xfrm>
          <a:prstGeom prst="rect">
            <a:avLst/>
          </a:prstGeom>
          <a:noFill/>
          <a:ln w="0">
            <a:noFill/>
          </a:ln>
        </p:spPr>
        <p:txBody>
          <a:bodyPr lIns="91440" rIns="91440" tIns="45720" bIns="45720" anchor="t">
            <a:noAutofit/>
          </a:bodyPr>
          <a:p>
            <a:pPr indent="0" defTabSz="914400">
              <a:lnSpc>
                <a:spcPct val="90000"/>
              </a:lnSpc>
              <a:buNone/>
              <a:tabLst>
                <a:tab algn="l" pos="0"/>
              </a:tabLst>
            </a:pPr>
            <a:r>
              <a:rPr b="0" lang="en-US" sz="2000" strike="noStrike" u="none">
                <a:solidFill>
                  <a:schemeClr val="dk2"/>
                </a:solidFill>
                <a:uFillTx/>
                <a:latin typeface="Aptos Display"/>
              </a:rPr>
              <a:t>Bruno Oliveira - 113663</a:t>
            </a:r>
            <a:br>
              <a:rPr sz="2000"/>
            </a:br>
            <a:r>
              <a:rPr b="0" lang="en-US" sz="2000" strike="noStrike" u="none">
                <a:solidFill>
                  <a:schemeClr val="dk2"/>
                </a:solidFill>
                <a:uFillTx/>
                <a:latin typeface="Aptos Display"/>
              </a:rPr>
              <a:t>João Bastos - 113470</a:t>
            </a:r>
            <a:endParaRPr b="0" lang="en-US" sz="2000" strike="noStrike" u="none">
              <a:solidFill>
                <a:srgbClr val="000000"/>
              </a:solidFill>
              <a:uFillTx/>
              <a:latin typeface="Noto Serif"/>
            </a:endParaRPr>
          </a:p>
        </p:txBody>
      </p:sp>
      <p:pic>
        <p:nvPicPr>
          <p:cNvPr id="137" name="Picture 6" descr="A black and white image of a train station&#10;&#10;AI-generated content may be incorrect."/>
          <p:cNvPicPr/>
          <p:nvPr/>
        </p:nvPicPr>
        <p:blipFill>
          <a:blip r:embed="rId1"/>
          <a:srcRect l="0" t="20028" r="0" b="11052"/>
          <a:stretch/>
        </p:blipFill>
        <p:spPr>
          <a:xfrm>
            <a:off x="0" y="0"/>
            <a:ext cx="12189960" cy="4199400"/>
          </a:xfrm>
          <a:prstGeom prst="rect">
            <a:avLst/>
          </a:prstGeom>
          <a:noFill/>
          <a:ln w="0">
            <a:noFill/>
          </a:ln>
        </p:spPr>
      </p:pic>
      <p:grpSp>
        <p:nvGrpSpPr>
          <p:cNvPr id="138" name="Group 13">
            <a:extLst>
              <a:ext uri="{C183D7F6-B498-43B3-948B-1728B52AA6E4}">
                <adec:decorative xmlns:adec="http://schemas.microsoft.com/office/drawing/2017/decorative" val="1"/>
              </a:ext>
            </a:extLst>
          </p:cNvPr>
          <p:cNvGrpSpPr/>
          <p:nvPr/>
        </p:nvGrpSpPr>
        <p:grpSpPr>
          <a:xfrm>
            <a:off x="0" y="2941920"/>
            <a:ext cx="12186720" cy="1826640"/>
            <a:chOff x="0" y="2941920"/>
            <a:chExt cx="12186720" cy="1826640"/>
          </a:xfrm>
        </p:grpSpPr>
        <p:sp useBgFill="1">
          <p:nvSpPr>
            <p:cNvPr id="139" name="Freeform: Shape 14">
              <a:extLst>
                <a:ext uri="{C183D7F6-B498-43B3-948B-1728B52AA6E4}">
                  <adec:decorative xmlns:adec="http://schemas.microsoft.com/office/drawing/2017/decorative" val="1"/>
                </a:ext>
              </a:extLst>
            </p:cNvPr>
            <p:cNvSpPr/>
            <p:nvPr/>
          </p:nvSpPr>
          <p:spPr>
            <a:xfrm>
              <a:off x="0" y="3569040"/>
              <a:ext cx="12186720" cy="1199520"/>
            </a:xfrm>
            <a:custGeom>
              <a:avLst/>
              <a:gdLst>
                <a:gd name="textAreaLeft" fmla="*/ 0 w 12186720"/>
                <a:gd name="textAreaRight" fmla="*/ 12188880 w 12186720"/>
                <a:gd name="textAreaTop" fmla="*/ 0 h 1199520"/>
                <a:gd name="textAreaBottom" fmla="*/ 1201680 h 1199520"/>
              </a:gdLst>
              <a:ahLst/>
              <a:rect l="textAreaLeft" t="textAreaTop" r="textAreaRight" b="textAreaBottom"/>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360">
              <a:noFill/>
            </a:ln>
          </p:spPr>
          <p:style>
            <a:lnRef idx="0"/>
            <a:fillRef idx="0"/>
            <a:effectRef idx="0"/>
            <a:fontRef idx="minor"/>
          </p:style>
          <p:txBody>
            <a:bodyPr lIns="90000" rIns="90000" tIns="45000" bIns="45000" anchor="ctr">
              <a:noAutofit/>
            </a:bodyPr>
            <a:p>
              <a:endParaRPr b="0" lang="en-US" sz="1800" strike="noStrike" u="none">
                <a:solidFill>
                  <a:schemeClr val="dk1"/>
                </a:solidFill>
                <a:uFillTx/>
                <a:latin typeface="Aptos"/>
              </a:endParaRPr>
            </a:p>
          </p:txBody>
        </p:sp>
        <p:sp>
          <p:nvSpPr>
            <p:cNvPr id="140" name="Freeform: Shape 15">
              <a:extLst>
                <a:ext uri="{C183D7F6-B498-43B3-948B-1728B52AA6E4}">
                  <adec:decorative xmlns:adec="http://schemas.microsoft.com/office/drawing/2017/decorative" val="1"/>
                </a:ext>
              </a:extLst>
            </p:cNvPr>
            <p:cNvSpPr/>
            <p:nvPr/>
          </p:nvSpPr>
          <p:spPr>
            <a:xfrm>
              <a:off x="0" y="2941920"/>
              <a:ext cx="12186720" cy="1097640"/>
            </a:xfrm>
            <a:custGeom>
              <a:avLst/>
              <a:gdLst>
                <a:gd name="textAreaLeft" fmla="*/ 0 w 12186720"/>
                <a:gd name="textAreaRight" fmla="*/ 12188880 w 12186720"/>
                <a:gd name="textAreaTop" fmla="*/ 0 h 1097640"/>
                <a:gd name="textAreaBottom" fmla="*/ 1099800 h 1097640"/>
              </a:gdLst>
              <a:ahLst/>
              <a:rect l="textAreaLeft" t="textAreaTop" r="textAreaRight" b="textAreaBottom"/>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lt1">
                <a:alpha val="30000"/>
              </a:schemeClr>
            </a:solidFill>
            <a:ln w="9360">
              <a:noFill/>
            </a:ln>
          </p:spPr>
          <p:style>
            <a:lnRef idx="0"/>
            <a:fillRef idx="0"/>
            <a:effectRef idx="0"/>
            <a:fontRef idx="minor"/>
          </p:style>
          <p:txBody>
            <a:bodyPr lIns="90000" rIns="90000" tIns="45000" bIns="45000" anchor="ctr">
              <a:noAutofit/>
            </a:bodyPr>
            <a:p>
              <a:endParaRPr b="0" lang="en-US" sz="1800" strike="noStrike" u="none">
                <a:solidFill>
                  <a:schemeClr val="dk1"/>
                </a:solidFill>
                <a:uFillTx/>
                <a:latin typeface="Aptos"/>
              </a:endParaRPr>
            </a:p>
          </p:txBody>
        </p:sp>
        <p:sp>
          <p:nvSpPr>
            <p:cNvPr id="141" name="Freeform: Shape 16">
              <a:extLst>
                <a:ext uri="{C183D7F6-B498-43B3-948B-1728B52AA6E4}">
                  <adec:decorative xmlns:adec="http://schemas.microsoft.com/office/drawing/2017/decorative" val="1"/>
                </a:ext>
              </a:extLst>
            </p:cNvPr>
            <p:cNvSpPr/>
            <p:nvPr/>
          </p:nvSpPr>
          <p:spPr>
            <a:xfrm>
              <a:off x="0" y="3456000"/>
              <a:ext cx="12186720" cy="639360"/>
            </a:xfrm>
            <a:custGeom>
              <a:avLst/>
              <a:gdLst>
                <a:gd name="textAreaLeft" fmla="*/ 0 w 12186720"/>
                <a:gd name="textAreaRight" fmla="*/ 12188880 w 12186720"/>
                <a:gd name="textAreaTop" fmla="*/ 0 h 639360"/>
                <a:gd name="textAreaBottom" fmla="*/ 641520 h 639360"/>
              </a:gdLst>
              <a:ahLst/>
              <a:rect l="textAreaLeft" t="textAreaTop" r="textAreaRight" b="textAreaBottom"/>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lt1">
                <a:alpha val="30000"/>
              </a:schemeClr>
            </a:solidFill>
            <a:ln w="9360">
              <a:noFill/>
            </a:ln>
          </p:spPr>
          <p:style>
            <a:lnRef idx="0"/>
            <a:fillRef idx="0"/>
            <a:effectRef idx="0"/>
            <a:fontRef idx="minor"/>
          </p:style>
          <p:txBody>
            <a:bodyPr lIns="90000" rIns="90000" tIns="45000" bIns="45000" anchor="ctr">
              <a:noAutofit/>
            </a:bodyPr>
            <a:p>
              <a:endParaRPr b="0" lang="en-US" sz="1800" strike="noStrike" u="none">
                <a:solidFill>
                  <a:schemeClr val="dk1"/>
                </a:solidFill>
                <a:uFillTx/>
                <a:latin typeface="Aptos"/>
              </a:endParaRPr>
            </a:p>
          </p:txBody>
        </p:sp>
        <p:sp>
          <p:nvSpPr>
            <p:cNvPr id="142" name="Freeform: Shape 17">
              <a:extLst>
                <a:ext uri="{C183D7F6-B498-43B3-948B-1728B52AA6E4}">
                  <adec:decorative xmlns:adec="http://schemas.microsoft.com/office/drawing/2017/decorative" val="1"/>
                </a:ext>
              </a:extLst>
            </p:cNvPr>
            <p:cNvSpPr/>
            <p:nvPr/>
          </p:nvSpPr>
          <p:spPr>
            <a:xfrm>
              <a:off x="0" y="3153600"/>
              <a:ext cx="12186720" cy="900360"/>
            </a:xfrm>
            <a:custGeom>
              <a:avLst/>
              <a:gdLst>
                <a:gd name="textAreaLeft" fmla="*/ 0 w 12186720"/>
                <a:gd name="textAreaRight" fmla="*/ 12188880 w 12186720"/>
                <a:gd name="textAreaTop" fmla="*/ 0 h 900360"/>
                <a:gd name="textAreaBottom" fmla="*/ 902520 h 900360"/>
              </a:gdLst>
              <a:ahLst/>
              <a:rect l="textAreaLeft" t="textAreaTop" r="textAreaRight" b="textAreaBottom"/>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lt1">
                <a:alpha val="30000"/>
              </a:schemeClr>
            </a:solidFill>
            <a:ln w="9360">
              <a:noFill/>
            </a:ln>
          </p:spPr>
          <p:style>
            <a:lnRef idx="0"/>
            <a:fillRef idx="0"/>
            <a:effectRef idx="0"/>
            <a:fontRef idx="minor"/>
          </p:style>
          <p:txBody>
            <a:bodyPr lIns="90000" rIns="90000" tIns="45000" bIns="45000" anchor="ctr">
              <a:noAutofit/>
            </a:bodyPr>
            <a:p>
              <a:endParaRPr b="0" lang="en-US" sz="1800" strike="noStrike" u="none">
                <a:solidFill>
                  <a:schemeClr val="dk1"/>
                </a:solidFill>
                <a:uFillTx/>
                <a:latin typeface="Aptos"/>
              </a:endParaRPr>
            </a:p>
          </p:txBody>
        </p:sp>
      </p:grpSp>
      <p:sp>
        <p:nvSpPr>
          <p:cNvPr id="143" name="PlaceHolder 2"/>
          <p:cNvSpPr>
            <a:spLocks noGrp="1"/>
          </p:cNvSpPr>
          <p:nvPr>
            <p:ph type="subTitle"/>
          </p:nvPr>
        </p:nvSpPr>
        <p:spPr>
          <a:xfrm>
            <a:off x="804600" y="4580640"/>
            <a:ext cx="9414720" cy="482040"/>
          </a:xfrm>
          <a:prstGeom prst="rect">
            <a:avLst/>
          </a:prstGeom>
          <a:noFill/>
          <a:ln w="0">
            <a:noFill/>
          </a:ln>
        </p:spPr>
        <p:txBody>
          <a:bodyPr lIns="91440" rIns="91440" tIns="45720" bIns="45720" anchor="b">
            <a:normAutofit fontScale="92500" lnSpcReduction="9999"/>
          </a:bodyPr>
          <a:p>
            <a:pPr defTabSz="914400">
              <a:lnSpc>
                <a:spcPct val="90000"/>
              </a:lnSpc>
              <a:spcBef>
                <a:spcPts val="1001"/>
              </a:spcBef>
              <a:tabLst>
                <a:tab algn="l" pos="0"/>
              </a:tabLst>
            </a:pPr>
            <a:r>
              <a:rPr b="0" lang="en-US" sz="3200" strike="noStrike" u="none">
                <a:solidFill>
                  <a:schemeClr val="dk2"/>
                </a:solidFill>
                <a:uFillTx/>
                <a:latin typeface="Aptos"/>
              </a:rPr>
              <a:t>Train APP</a:t>
            </a:r>
            <a:endParaRPr b="0" lang="en-US" sz="3200" strike="noStrike" u="none">
              <a:solidFill>
                <a:srgbClr val="000000"/>
              </a:solidFill>
              <a:uFillTx/>
              <a:latin typeface="Noto Serif"/>
            </a:endParaRPr>
          </a:p>
        </p:txBody>
      </p:sp>
      <p:pic>
        <p:nvPicPr>
          <p:cNvPr id="144" name="Picture 23" descr="A black background with a black square&#10;&#10;AI-generated content may be incorrect."/>
          <p:cNvPicPr/>
          <p:nvPr/>
        </p:nvPicPr>
        <p:blipFill>
          <a:blip r:embed="rId2"/>
          <a:stretch/>
        </p:blipFill>
        <p:spPr>
          <a:xfrm>
            <a:off x="8674920" y="5851440"/>
            <a:ext cx="3511800" cy="915840"/>
          </a:xfrm>
          <a:prstGeom prst="rect">
            <a:avLst/>
          </a:prstGeom>
          <a:noFill/>
          <a:ln w="0">
            <a:noFill/>
          </a:ln>
        </p:spPr>
      </p:pic>
      <p:sp>
        <p:nvSpPr>
          <p:cNvPr id="145" name=""/>
          <p:cNvSpPr txBox="1"/>
          <p:nvPr/>
        </p:nvSpPr>
        <p:spPr>
          <a:xfrm>
            <a:off x="8001000" y="4768560"/>
            <a:ext cx="4114800" cy="1143000"/>
          </a:xfrm>
          <a:prstGeom prst="rect">
            <a:avLst/>
          </a:prstGeom>
          <a:noFill/>
          <a:ln w="0">
            <a:noFill/>
          </a:ln>
        </p:spPr>
        <p:txBody>
          <a:bodyPr lIns="90000" rIns="90000" tIns="45000" bIns="45000" anchor="t">
            <a:noAutofit/>
          </a:bodyPr>
          <a:p>
            <a:pPr algn="r"/>
            <a:r>
              <a:rPr b="0" lang="en-US" sz="1800" strike="noStrike" u="none">
                <a:solidFill>
                  <a:srgbClr val="000000"/>
                </a:solidFill>
                <a:uFillTx/>
                <a:latin typeface="Noto Serif"/>
              </a:rPr>
              <a:t>HCI - Assignment 1</a:t>
            </a:r>
            <a:endParaRPr b="0" lang="en-US" sz="1800" strike="noStrike" u="none">
              <a:solidFill>
                <a:srgbClr val="000000"/>
              </a:solidFill>
              <a:uFillTx/>
              <a:latin typeface="Noto Serif"/>
            </a:endParaRPr>
          </a:p>
          <a:p>
            <a:pPr algn="r"/>
            <a:r>
              <a:rPr b="0" lang="en-US" sz="1800" strike="noStrike" u="none">
                <a:solidFill>
                  <a:srgbClr val="000000"/>
                </a:solidFill>
                <a:uFillTx/>
                <a:latin typeface="Noto Serif"/>
              </a:rPr>
              <a:t>2024/2025</a:t>
            </a:r>
            <a:endParaRPr b="0" lang="en-US" sz="1800" strike="noStrike" u="none">
              <a:solidFill>
                <a:srgbClr val="000000"/>
              </a:solidFill>
              <a:uFillTx/>
              <a:latin typeface="Noto Serif"/>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trike="noStrike" u="none">
                <a:solidFill>
                  <a:schemeClr val="dk1"/>
                </a:solidFill>
                <a:uFillTx/>
                <a:latin typeface="Aptos Display"/>
              </a:rPr>
              <a:t>Understanding Users - Interviews</a:t>
            </a:r>
            <a:endParaRPr b="0" lang="en-US" sz="4400" strike="noStrike" u="none">
              <a:solidFill>
                <a:srgbClr val="000000"/>
              </a:solidFill>
              <a:uFillTx/>
              <a:latin typeface="Noto Serif"/>
            </a:endParaRPr>
          </a:p>
        </p:txBody>
      </p:sp>
      <p:sp>
        <p:nvSpPr>
          <p:cNvPr id="192"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324000">
              <a:lnSpc>
                <a:spcPct val="100000"/>
              </a:lnSpc>
              <a:spcBef>
                <a:spcPts val="1417"/>
              </a:spcBef>
              <a:buClr>
                <a:srgbClr val="000000"/>
              </a:buClr>
              <a:buSzPct val="45000"/>
              <a:buFont typeface="Wingdings" charset="2"/>
              <a:buChar char=""/>
            </a:pPr>
            <a:r>
              <a:rPr b="0" lang="pt-PT" sz="2400" strike="noStrike" u="none">
                <a:solidFill>
                  <a:srgbClr val="000000"/>
                </a:solidFill>
                <a:uFillTx/>
                <a:latin typeface="Arial"/>
              </a:rPr>
              <a:t>6 Interviews.</a:t>
            </a:r>
            <a:endParaRPr b="0" lang="en-US" sz="2400" strike="noStrike" u="none">
              <a:solidFill>
                <a:srgbClr val="000000"/>
              </a:solidFill>
              <a:uFillTx/>
              <a:latin typeface="Noto Serif"/>
            </a:endParaRPr>
          </a:p>
          <a:p>
            <a:pPr marL="432000" indent="-324000">
              <a:lnSpc>
                <a:spcPct val="100000"/>
              </a:lnSpc>
              <a:spcBef>
                <a:spcPts val="1417"/>
              </a:spcBef>
              <a:buClr>
                <a:srgbClr val="000000"/>
              </a:buClr>
              <a:buSzPct val="45000"/>
              <a:buFont typeface="Wingdings" charset="2"/>
              <a:buChar char=""/>
            </a:pPr>
            <a:r>
              <a:rPr b="0" lang="pt-PT" sz="2400" strike="noStrike" u="none">
                <a:solidFill>
                  <a:srgbClr val="000000"/>
                </a:solidFill>
                <a:uFillTx/>
                <a:latin typeface="Arial"/>
              </a:rPr>
              <a:t>Usage: Daily commutes, occasional trips.</a:t>
            </a:r>
            <a:endParaRPr b="0" lang="en-US" sz="2400" strike="noStrike" u="none">
              <a:solidFill>
                <a:srgbClr val="000000"/>
              </a:solidFill>
              <a:uFillTx/>
              <a:latin typeface="Noto Serif"/>
            </a:endParaRPr>
          </a:p>
          <a:p>
            <a:pPr marL="432000" indent="-324000">
              <a:lnSpc>
                <a:spcPct val="100000"/>
              </a:lnSpc>
              <a:spcBef>
                <a:spcPts val="1417"/>
              </a:spcBef>
              <a:buClr>
                <a:srgbClr val="000000"/>
              </a:buClr>
              <a:buSzPct val="45000"/>
              <a:buFont typeface="Wingdings" charset="2"/>
              <a:buChar char=""/>
            </a:pPr>
            <a:r>
              <a:rPr b="0" lang="pt-PT" sz="2400" strike="noStrike" u="none">
                <a:solidFill>
                  <a:srgbClr val="000000"/>
                </a:solidFill>
                <a:uFillTx/>
                <a:latin typeface="Arial"/>
              </a:rPr>
              <a:t>Tasks: Checking schedules, purchasing/cancelling tickets.</a:t>
            </a:r>
            <a:endParaRPr b="0" lang="en-US" sz="2400" strike="noStrike" u="none">
              <a:solidFill>
                <a:srgbClr val="000000"/>
              </a:solidFill>
              <a:uFillTx/>
              <a:latin typeface="Noto Serif"/>
            </a:endParaRPr>
          </a:p>
          <a:p>
            <a:pPr marL="432000" indent="-324000">
              <a:lnSpc>
                <a:spcPct val="100000"/>
              </a:lnSpc>
              <a:spcBef>
                <a:spcPts val="1417"/>
              </a:spcBef>
              <a:buClr>
                <a:srgbClr val="000000"/>
              </a:buClr>
              <a:buSzPct val="45000"/>
              <a:buFont typeface="Wingdings" charset="2"/>
              <a:buChar char=""/>
            </a:pPr>
            <a:r>
              <a:rPr b="0" lang="pt-PT" sz="2400" strike="noStrike" u="none">
                <a:solidFill>
                  <a:srgbClr val="000000"/>
                </a:solidFill>
                <a:uFillTx/>
                <a:latin typeface="Arial"/>
              </a:rPr>
              <a:t>Frustrations: Lack of useful info, inefficient payment process.</a:t>
            </a:r>
            <a:endParaRPr b="0" lang="en-US" sz="2400" strike="noStrike" u="none">
              <a:solidFill>
                <a:srgbClr val="000000"/>
              </a:solidFill>
              <a:uFillTx/>
              <a:latin typeface="Noto Serif"/>
            </a:endParaRPr>
          </a:p>
          <a:p>
            <a:pPr marL="432000" indent="-324000">
              <a:lnSpc>
                <a:spcPct val="100000"/>
              </a:lnSpc>
              <a:spcBef>
                <a:spcPts val="1417"/>
              </a:spcBef>
              <a:buClr>
                <a:srgbClr val="000000"/>
              </a:buClr>
              <a:buSzPct val="45000"/>
              <a:buFont typeface="Wingdings" charset="2"/>
              <a:buChar char=""/>
            </a:pPr>
            <a:r>
              <a:rPr b="0" lang="pt-PT" sz="2400" strike="noStrike" u="none">
                <a:solidFill>
                  <a:srgbClr val="000000"/>
                </a:solidFill>
                <a:uFillTx/>
                <a:latin typeface="Arial"/>
              </a:rPr>
              <a:t>Needs: Real-time alerts, intuitive interface, information persistance.</a:t>
            </a:r>
            <a:endParaRPr b="0" lang="en-US" sz="2400" strike="noStrike" u="none">
              <a:solidFill>
                <a:srgbClr val="000000"/>
              </a:solidFill>
              <a:uFillTx/>
              <a:latin typeface="Noto Serif"/>
            </a:endParaRPr>
          </a:p>
        </p:txBody>
      </p:sp>
      <p:pic>
        <p:nvPicPr>
          <p:cNvPr id="193" name="" descr=""/>
          <p:cNvPicPr/>
          <p:nvPr/>
        </p:nvPicPr>
        <p:blipFill>
          <a:blip r:embed="rId1"/>
          <a:stretch/>
        </p:blipFill>
        <p:spPr>
          <a:xfrm>
            <a:off x="7704000" y="4572000"/>
            <a:ext cx="2674080" cy="187236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trike="noStrike" u="none">
                <a:solidFill>
                  <a:schemeClr val="dk1"/>
                </a:solidFill>
                <a:uFillTx/>
                <a:latin typeface="Aptos Display"/>
              </a:rPr>
              <a:t>Personas</a:t>
            </a:r>
            <a:endParaRPr b="0" lang="en-US" sz="4400" strike="noStrike" u="none">
              <a:solidFill>
                <a:srgbClr val="000000"/>
              </a:solidFill>
              <a:uFillTx/>
              <a:latin typeface="Noto Serif"/>
            </a:endParaRPr>
          </a:p>
        </p:txBody>
      </p:sp>
      <p:sp>
        <p:nvSpPr>
          <p:cNvPr id="195" name="PlaceHolder 2"/>
          <p:cNvSpPr>
            <a:spLocks noGrp="1"/>
          </p:cNvSpPr>
          <p:nvPr>
            <p:ph/>
          </p:nvPr>
        </p:nvSpPr>
        <p:spPr>
          <a:xfrm>
            <a:off x="838080" y="1825560"/>
            <a:ext cx="7440480" cy="434916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US" sz="2600" strike="noStrike" u="none">
                <a:solidFill>
                  <a:schemeClr val="dk1"/>
                </a:solidFill>
                <a:uFillTx/>
                <a:latin typeface="Aptos"/>
              </a:rPr>
              <a:t>Name: Marcos Silva</a:t>
            </a:r>
            <a:endParaRPr b="0" lang="en-US" sz="2600" strike="noStrike" u="non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b="0" lang="en-US" sz="2600" strike="noStrike" u="none">
                <a:solidFill>
                  <a:schemeClr val="dk1"/>
                </a:solidFill>
                <a:uFillTx/>
                <a:latin typeface="Aptos"/>
              </a:rPr>
              <a:t>Occupation: Engineering Student</a:t>
            </a:r>
            <a:endParaRPr b="0" lang="en-US" sz="2600" strike="noStrike" u="non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b="0" lang="en-US" sz="2600" strike="noStrike" u="none">
                <a:solidFill>
                  <a:schemeClr val="dk1"/>
                </a:solidFill>
                <a:uFillTx/>
                <a:latin typeface="Aptos"/>
              </a:rPr>
              <a:t>Background: Regular commuter who relies on the app for daily planning. </a:t>
            </a:r>
            <a:endParaRPr b="0" lang="en-US" sz="2600" strike="noStrike" u="non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b="0" lang="en-US" sz="2600" strike="noStrike" u="none">
                <a:solidFill>
                  <a:schemeClr val="dk1"/>
                </a:solidFill>
                <a:uFillTx/>
                <a:latin typeface="Aptos"/>
              </a:rPr>
              <a:t>Motivations: "I want to open the app, get quick updates and complete my tasks with minimal hassle." </a:t>
            </a:r>
            <a:endParaRPr b="0" lang="en-US" sz="2600" strike="noStrike" u="non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b="0" lang="en-US" sz="2600" strike="noStrike" u="none">
                <a:solidFill>
                  <a:schemeClr val="dk1"/>
                </a:solidFill>
                <a:uFillTx/>
                <a:latin typeface="Aptos"/>
              </a:rPr>
              <a:t>Goals/Needs: Simplified, on-the-go features with real-time delay alerts and payment saving options.</a:t>
            </a:r>
            <a:endParaRPr b="0" lang="en-US" sz="2600" strike="noStrike" u="none">
              <a:solidFill>
                <a:srgbClr val="000000"/>
              </a:solidFill>
              <a:uFillTx/>
              <a:latin typeface="Noto Serif"/>
            </a:endParaRPr>
          </a:p>
        </p:txBody>
      </p:sp>
      <p:pic>
        <p:nvPicPr>
          <p:cNvPr id="196" name="" descr=""/>
          <p:cNvPicPr/>
          <p:nvPr/>
        </p:nvPicPr>
        <p:blipFill>
          <a:blip r:embed="rId1"/>
          <a:stretch/>
        </p:blipFill>
        <p:spPr>
          <a:xfrm>
            <a:off x="8579520" y="2160000"/>
            <a:ext cx="3299040" cy="329904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trike="noStrike" u="none">
                <a:solidFill>
                  <a:schemeClr val="dk1"/>
                </a:solidFill>
                <a:uFillTx/>
                <a:latin typeface="Aptos Display"/>
              </a:rPr>
              <a:t>Personas</a:t>
            </a:r>
            <a:endParaRPr b="0" lang="en-US" sz="4400" strike="noStrike" u="none">
              <a:solidFill>
                <a:srgbClr val="000000"/>
              </a:solidFill>
              <a:uFillTx/>
              <a:latin typeface="Noto Serif"/>
            </a:endParaRPr>
          </a:p>
        </p:txBody>
      </p:sp>
      <p:sp>
        <p:nvSpPr>
          <p:cNvPr id="198" name="PlaceHolder 2"/>
          <p:cNvSpPr>
            <a:spLocks noGrp="1"/>
          </p:cNvSpPr>
          <p:nvPr>
            <p:ph/>
          </p:nvPr>
        </p:nvSpPr>
        <p:spPr>
          <a:xfrm>
            <a:off x="838080" y="1825560"/>
            <a:ext cx="7440480" cy="434916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US" sz="2600" strike="noStrike" u="none">
                <a:solidFill>
                  <a:schemeClr val="dk1"/>
                </a:solidFill>
                <a:uFillTx/>
                <a:latin typeface="Aptos"/>
              </a:rPr>
              <a:t>Name: Ana Rodrigues</a:t>
            </a:r>
            <a:endParaRPr b="0" lang="en-US" sz="2600" strike="noStrike" u="non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b="0" lang="en-US" sz="2600" strike="noStrike" u="none">
                <a:solidFill>
                  <a:schemeClr val="dk1"/>
                </a:solidFill>
                <a:uFillTx/>
                <a:latin typeface="Aptos"/>
              </a:rPr>
              <a:t>Occupation: Administrative Assistant</a:t>
            </a:r>
            <a:endParaRPr b="0" lang="en-US" sz="2600" strike="noStrike" u="non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b="0" lang="en-US" sz="2600" strike="noStrike" u="none">
                <a:solidFill>
                  <a:schemeClr val="dk1"/>
                </a:solidFill>
                <a:uFillTx/>
                <a:latin typeface="Aptos"/>
              </a:rPr>
              <a:t>Background: Occasional commuter, less tech-savvy and appreciates detailed guidance. </a:t>
            </a:r>
            <a:endParaRPr b="0" lang="en-US" sz="2600" strike="noStrike" u="non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b="0" lang="en-US" sz="2600" strike="noStrike" u="none">
                <a:solidFill>
                  <a:schemeClr val="dk1"/>
                </a:solidFill>
                <a:uFillTx/>
                <a:latin typeface="Aptos"/>
              </a:rPr>
              <a:t>Motivations: "I need an app that's easy to learn, with clear instructions and all the necessary info for smooth travel." </a:t>
            </a:r>
            <a:endParaRPr b="0" lang="en-US" sz="2600" strike="noStrike" u="none">
              <a:solidFill>
                <a:srgbClr val="000000"/>
              </a:solidFill>
              <a:uFillTx/>
              <a:latin typeface="Noto Serif"/>
            </a:endParaRPr>
          </a:p>
          <a:p>
            <a:pPr marL="432000" indent="-324000">
              <a:lnSpc>
                <a:spcPct val="90000"/>
              </a:lnSpc>
              <a:spcBef>
                <a:spcPts val="1191"/>
              </a:spcBef>
              <a:spcAft>
                <a:spcPts val="992"/>
              </a:spcAft>
              <a:buClr>
                <a:srgbClr val="000000"/>
              </a:buClr>
              <a:buSzPct val="45000"/>
              <a:buFont typeface="Wingdings" charset="2"/>
              <a:buChar char=""/>
            </a:pPr>
            <a:r>
              <a:rPr b="0" lang="en-US" sz="2600" strike="noStrike" u="none">
                <a:solidFill>
                  <a:schemeClr val="dk1"/>
                </a:solidFill>
                <a:uFillTx/>
                <a:latin typeface="Aptos"/>
              </a:rPr>
              <a:t>Goals/Needs: Intuitive interface with well-explained information and easy navigation to prevent forgetting steps.</a:t>
            </a:r>
            <a:endParaRPr b="0" lang="en-US" sz="2600" strike="noStrike" u="none">
              <a:solidFill>
                <a:srgbClr val="000000"/>
              </a:solidFill>
              <a:uFillTx/>
              <a:latin typeface="Noto Serif"/>
            </a:endParaRPr>
          </a:p>
        </p:txBody>
      </p:sp>
      <p:pic>
        <p:nvPicPr>
          <p:cNvPr id="199" name="" descr=""/>
          <p:cNvPicPr/>
          <p:nvPr/>
        </p:nvPicPr>
        <p:blipFill>
          <a:blip r:embed="rId1"/>
          <a:stretch/>
        </p:blipFill>
        <p:spPr>
          <a:xfrm>
            <a:off x="8579520" y="2160000"/>
            <a:ext cx="3299040" cy="329904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trike="noStrike" u="none">
                <a:solidFill>
                  <a:schemeClr val="dk1"/>
                </a:solidFill>
                <a:uFillTx/>
                <a:latin typeface="Aptos Display"/>
              </a:rPr>
              <a:t>Context of use</a:t>
            </a:r>
            <a:endParaRPr b="0" lang="en-US" sz="4400" strike="noStrike" u="none">
              <a:solidFill>
                <a:srgbClr val="000000"/>
              </a:solidFill>
              <a:uFillTx/>
              <a:latin typeface="Noto Serif"/>
            </a:endParaRPr>
          </a:p>
        </p:txBody>
      </p:sp>
      <p:sp>
        <p:nvSpPr>
          <p:cNvPr id="201"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432000" indent="-324000" defTabSz="914400">
              <a:lnSpc>
                <a:spcPct val="90000"/>
              </a:lnSpc>
              <a:spcBef>
                <a:spcPts val="1191"/>
              </a:spcBef>
              <a:spcAft>
                <a:spcPts val="992"/>
              </a:spcAft>
              <a:buClr>
                <a:srgbClr val="000000"/>
              </a:buClr>
              <a:buFont typeface="Wingdings" charset="2"/>
              <a:buChar char=""/>
            </a:pPr>
            <a:r>
              <a:rPr b="0" lang="en-US" sz="1400" strike="noStrike" u="none">
                <a:solidFill>
                  <a:schemeClr val="dk1"/>
                </a:solidFill>
                <a:uFillTx/>
                <a:latin typeface="Aptos"/>
              </a:rPr>
              <a:t>Marcos lives in Lisbon and depends on the train to get to university and his internship on time. </a:t>
            </a:r>
            <a:endParaRPr b="0" lang="en-US" sz="1400" strike="noStrike" u="none">
              <a:solidFill>
                <a:srgbClr val="000000"/>
              </a:solidFill>
              <a:uFillTx/>
              <a:latin typeface="Noto Serif"/>
            </a:endParaRPr>
          </a:p>
          <a:p>
            <a:pPr marL="432000" indent="-324000" defTabSz="914400">
              <a:lnSpc>
                <a:spcPct val="90000"/>
              </a:lnSpc>
              <a:spcBef>
                <a:spcPts val="1191"/>
              </a:spcBef>
              <a:spcAft>
                <a:spcPts val="992"/>
              </a:spcAft>
              <a:buClr>
                <a:srgbClr val="000000"/>
              </a:buClr>
              <a:buFont typeface="Wingdings" charset="2"/>
              <a:buChar char=""/>
            </a:pPr>
            <a:r>
              <a:rPr b="0" lang="en-US" sz="1400" strike="noStrike" u="none">
                <a:solidFill>
                  <a:schemeClr val="dk1"/>
                </a:solidFill>
                <a:uFillTx/>
                <a:latin typeface="Aptos"/>
              </a:rPr>
              <a:t>On a typical morning, while you're still at home, he opens the CP app to check the times and confirm the departure platform. The solution sends a real-time notification that informs you of a platform change due to a delay. This information allows Marcos to adjust his departure time without rushing and avoid unnecessary rush. </a:t>
            </a:r>
            <a:endParaRPr b="0" lang="en-US" sz="1400" strike="noStrike" u="none">
              <a:solidFill>
                <a:srgbClr val="000000"/>
              </a:solidFill>
              <a:uFillTx/>
              <a:latin typeface="Noto Serif"/>
            </a:endParaRPr>
          </a:p>
          <a:p>
            <a:pPr marL="432000" indent="-324000" defTabSz="914400">
              <a:lnSpc>
                <a:spcPct val="90000"/>
              </a:lnSpc>
              <a:spcBef>
                <a:spcPts val="1191"/>
              </a:spcBef>
              <a:spcAft>
                <a:spcPts val="992"/>
              </a:spcAft>
              <a:buClr>
                <a:srgbClr val="000000"/>
              </a:buClr>
              <a:buFont typeface="Wingdings" charset="2"/>
              <a:buChar char=""/>
            </a:pPr>
            <a:r>
              <a:rPr b="0" lang="en-US" sz="1400" strike="noStrike" u="none">
                <a:solidFill>
                  <a:schemeClr val="dk1"/>
                </a:solidFill>
                <a:uFillTx/>
                <a:latin typeface="Aptos"/>
              </a:rPr>
              <a:t>During the journey, Marcos can see precise updates on the app, stops he has already passed, those he will still pass and the respective estimated arrival times, reinforcing Marcos' confidence in the journey. </a:t>
            </a:r>
            <a:endParaRPr b="0" lang="en-US" sz="1400" strike="noStrike" u="none">
              <a:solidFill>
                <a:srgbClr val="000000"/>
              </a:solidFill>
              <a:uFillTx/>
              <a:latin typeface="Noto Serif"/>
            </a:endParaRPr>
          </a:p>
          <a:p>
            <a:pPr marL="432000" indent="-324000" defTabSz="914400">
              <a:lnSpc>
                <a:spcPct val="90000"/>
              </a:lnSpc>
              <a:spcBef>
                <a:spcPts val="1191"/>
              </a:spcBef>
              <a:spcAft>
                <a:spcPts val="992"/>
              </a:spcAft>
              <a:buClr>
                <a:srgbClr val="000000"/>
              </a:buClr>
              <a:buFont typeface="Wingdings" charset="2"/>
              <a:buChar char=""/>
            </a:pPr>
            <a:r>
              <a:rPr b="0" lang="en-US" sz="1400" strike="noStrike" u="none">
                <a:solidFill>
                  <a:schemeClr val="dk1"/>
                </a:solidFill>
                <a:uFillTx/>
                <a:latin typeface="Aptos"/>
              </a:rPr>
              <a:t>Additionally, a streamlined payment flow allows you to save your preferred methods, eliminating the need to re-enter data for each trip.</a:t>
            </a:r>
            <a:endParaRPr b="0" lang="en-US" sz="1400" strike="noStrike" u="none">
              <a:solidFill>
                <a:srgbClr val="000000"/>
              </a:solidFill>
              <a:uFillTx/>
              <a:latin typeface="Noto Serif"/>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3"/>
          <p:cNvSpPr/>
          <p:nvPr/>
        </p:nvSpPr>
        <p:spPr>
          <a:xfrm>
            <a:off x="838440" y="1825920"/>
            <a:ext cx="7618680" cy="4573800"/>
          </a:xfrm>
          <a:prstGeom prst="rect">
            <a:avLst/>
          </a:prstGeom>
          <a:noFill/>
          <a:ln w="0">
            <a:noFill/>
          </a:ln>
        </p:spPr>
        <p:style>
          <a:lnRef idx="0"/>
          <a:fillRef idx="0"/>
          <a:effectRef idx="0"/>
          <a:fontRef idx="minor"/>
        </p:style>
        <p:txBody>
          <a:bodyPr lIns="90000" rIns="90000" tIns="45000" bIns="45000" anchor="t">
            <a:noAutofit/>
          </a:bodyPr>
          <a:p>
            <a:pPr marL="228600" indent="-228600" defTabSz="914400">
              <a:lnSpc>
                <a:spcPct val="90000"/>
              </a:lnSpc>
              <a:spcBef>
                <a:spcPts val="1191"/>
              </a:spcBef>
              <a:spcAft>
                <a:spcPts val="992"/>
              </a:spcAft>
              <a:buClr>
                <a:srgbClr val="000000"/>
              </a:buClr>
              <a:buFont typeface="Arial"/>
              <a:buChar char="•"/>
            </a:pPr>
            <a:r>
              <a:rPr b="1" lang="en-US" sz="2000" strike="noStrike" u="none">
                <a:solidFill>
                  <a:schemeClr val="dk1"/>
                </a:solidFill>
                <a:uFillTx/>
                <a:latin typeface="Aptos"/>
              </a:rPr>
              <a:t>Functional requirements </a:t>
            </a:r>
            <a:endParaRPr b="0" lang="en-US" sz="2000" strike="noStrike" u="none">
              <a:solidFill>
                <a:srgbClr val="000000"/>
              </a:solidFill>
              <a:uFillTx/>
              <a:latin typeface="Noto Serif"/>
            </a:endParaRPr>
          </a:p>
          <a:p>
            <a:pPr marL="228600" defTabSz="914400">
              <a:lnSpc>
                <a:spcPct val="90000"/>
              </a:lnSpc>
              <a:spcBef>
                <a:spcPts val="1191"/>
              </a:spcBef>
              <a:spcAft>
                <a:spcPts val="992"/>
              </a:spcAft>
              <a:tabLst>
                <a:tab algn="l" pos="0"/>
              </a:tabLst>
            </a:pPr>
            <a:r>
              <a:rPr b="0" lang="en-US" sz="1400" strike="noStrike" u="none">
                <a:solidFill>
                  <a:schemeClr val="dk1"/>
                </a:solidFill>
                <a:uFillTx/>
                <a:latin typeface="Aptos"/>
              </a:rPr>
              <a:t>Visualizar horários e a sua plataforma de partida Notificar o utilizador de atrasos ou alteração de plataforma Poder ver o trajeto do comboio em tempo real Guardar dados de pagamento para futuras compras</a:t>
            </a:r>
            <a:endParaRPr b="0" lang="en-US" sz="1400" strike="noStrike" u="none">
              <a:solidFill>
                <a:srgbClr val="000000"/>
              </a:solidFill>
              <a:uFillTx/>
              <a:latin typeface="Noto Serif"/>
            </a:endParaRPr>
          </a:p>
          <a:p>
            <a:pPr marL="228600" indent="-228600" defTabSz="914400">
              <a:lnSpc>
                <a:spcPct val="90000"/>
              </a:lnSpc>
              <a:spcBef>
                <a:spcPts val="1191"/>
              </a:spcBef>
              <a:spcAft>
                <a:spcPts val="992"/>
              </a:spcAft>
              <a:buClr>
                <a:srgbClr val="000000"/>
              </a:buClr>
              <a:buFont typeface="Arial"/>
              <a:buChar char="•"/>
              <a:tabLst>
                <a:tab algn="l" pos="0"/>
              </a:tabLst>
            </a:pPr>
            <a:r>
              <a:rPr b="1" lang="en-US" sz="2000" strike="noStrike" u="none">
                <a:solidFill>
                  <a:schemeClr val="dk1"/>
                </a:solidFill>
                <a:uFillTx/>
                <a:latin typeface="Aptos"/>
              </a:rPr>
              <a:t>Non-functional requirements </a:t>
            </a:r>
            <a:endParaRPr b="0" lang="en-US" sz="2000" strike="noStrike" u="none">
              <a:solidFill>
                <a:srgbClr val="000000"/>
              </a:solidFill>
              <a:uFillTx/>
              <a:latin typeface="Noto Serif"/>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1400" strike="noStrike" u="none">
                <a:solidFill>
                  <a:schemeClr val="dk1"/>
                </a:solidFill>
                <a:uFillTx/>
                <a:latin typeface="Aptos"/>
              </a:rPr>
              <a:t>Interface intuitiva com informações claras</a:t>
            </a:r>
            <a:endParaRPr b="0" lang="en-US" sz="1400" strike="noStrike" u="none">
              <a:solidFill>
                <a:srgbClr val="000000"/>
              </a:solidFill>
              <a:uFillTx/>
              <a:latin typeface="Noto Serif"/>
            </a:endParaRPr>
          </a:p>
        </p:txBody>
      </p:sp>
      <p:sp>
        <p:nvSpPr>
          <p:cNvPr id="203" name="PlaceHolder 4"/>
          <p:cNvSpPr/>
          <p:nvPr/>
        </p:nvSpPr>
        <p:spPr>
          <a:xfrm>
            <a:off x="838080" y="365040"/>
            <a:ext cx="10513440" cy="1323360"/>
          </a:xfrm>
          <a:prstGeom prst="rect">
            <a:avLst/>
          </a:prstGeom>
          <a:noFill/>
          <a:ln w="0">
            <a:noFill/>
          </a:ln>
        </p:spPr>
        <p:style>
          <a:lnRef idx="0"/>
          <a:fillRef idx="0"/>
          <a:effectRef idx="0"/>
          <a:fontRef idx="minor"/>
        </p:style>
        <p:txBody>
          <a:bodyPr lIns="90000" rIns="90000" tIns="45000" bIns="45000" anchor="ctr">
            <a:noAutofit/>
          </a:bodyPr>
          <a:p>
            <a:pPr defTabSz="914400">
              <a:lnSpc>
                <a:spcPct val="90000"/>
              </a:lnSpc>
              <a:tabLst>
                <a:tab algn="l" pos="0"/>
              </a:tabLst>
            </a:pPr>
            <a:r>
              <a:rPr b="0" lang="en-US" sz="4400" strike="noStrike" u="none">
                <a:solidFill>
                  <a:schemeClr val="dk1"/>
                </a:solidFill>
                <a:uFillTx/>
                <a:latin typeface="Aptos Display"/>
              </a:rPr>
              <a:t>Requirements</a:t>
            </a:r>
            <a:endParaRPr b="0" lang="en-US" sz="4400" strike="noStrike" u="none">
              <a:solidFill>
                <a:srgbClr val="000000"/>
              </a:solidFill>
              <a:uFillTx/>
              <a:latin typeface="Noto Serif"/>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5"/>
          <p:cNvSpPr/>
          <p:nvPr/>
        </p:nvSpPr>
        <p:spPr>
          <a:xfrm>
            <a:off x="838440" y="1825920"/>
            <a:ext cx="7618680" cy="4573800"/>
          </a:xfrm>
          <a:prstGeom prst="rect">
            <a:avLst/>
          </a:prstGeom>
          <a:noFill/>
          <a:ln w="0">
            <a:noFill/>
          </a:ln>
        </p:spPr>
        <p:style>
          <a:lnRef idx="0"/>
          <a:fillRef idx="0"/>
          <a:effectRef idx="0"/>
          <a:fontRef idx="minor"/>
        </p:style>
        <p:txBody>
          <a:bodyPr lIns="90000" rIns="90000" tIns="45000" bIns="45000" anchor="t">
            <a:noAutofit/>
          </a:bodyPr>
          <a:p>
            <a:pPr marL="228600" indent="-228600" defTabSz="914400">
              <a:lnSpc>
                <a:spcPct val="90000"/>
              </a:lnSpc>
              <a:spcBef>
                <a:spcPts val="1191"/>
              </a:spcBef>
              <a:spcAft>
                <a:spcPts val="992"/>
              </a:spcAft>
              <a:buClr>
                <a:srgbClr val="000000"/>
              </a:buClr>
              <a:buFont typeface="Arial"/>
              <a:buChar char="•"/>
            </a:pPr>
            <a:endParaRPr b="0" lang="en-US" sz="1800" strike="noStrike" u="none">
              <a:solidFill>
                <a:srgbClr val="000000"/>
              </a:solidFill>
              <a:uFillTx/>
              <a:latin typeface="Noto Serif"/>
            </a:endParaRPr>
          </a:p>
        </p:txBody>
      </p:sp>
      <p:sp>
        <p:nvSpPr>
          <p:cNvPr id="205" name="PlaceHolder 6"/>
          <p:cNvSpPr/>
          <p:nvPr/>
        </p:nvSpPr>
        <p:spPr>
          <a:xfrm>
            <a:off x="838080" y="365040"/>
            <a:ext cx="10513440" cy="1323360"/>
          </a:xfrm>
          <a:prstGeom prst="rect">
            <a:avLst/>
          </a:prstGeom>
          <a:noFill/>
          <a:ln w="0">
            <a:noFill/>
          </a:ln>
        </p:spPr>
        <p:style>
          <a:lnRef idx="0"/>
          <a:fillRef idx="0"/>
          <a:effectRef idx="0"/>
          <a:fontRef idx="minor"/>
        </p:style>
        <p:txBody>
          <a:bodyPr lIns="90000" rIns="90000" tIns="45000" bIns="45000" anchor="ctr">
            <a:noAutofit/>
          </a:bodyPr>
          <a:p>
            <a:pPr defTabSz="914400">
              <a:lnSpc>
                <a:spcPct val="90000"/>
              </a:lnSpc>
              <a:tabLst>
                <a:tab algn="l" pos="0"/>
              </a:tabLst>
            </a:pPr>
            <a:r>
              <a:rPr b="0" lang="en-US" sz="4400" strike="noStrike" u="none">
                <a:solidFill>
                  <a:schemeClr val="dk1"/>
                </a:solidFill>
                <a:uFillTx/>
                <a:latin typeface="Aptos Display"/>
              </a:rPr>
              <a:t>Possible tools</a:t>
            </a:r>
            <a:endParaRPr b="0" lang="en-US" sz="4400" strike="noStrike" u="none">
              <a:solidFill>
                <a:srgbClr val="000000"/>
              </a:solidFill>
              <a:uFillTx/>
              <a:latin typeface="Noto Serif"/>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7"/>
          <p:cNvSpPr/>
          <p:nvPr/>
        </p:nvSpPr>
        <p:spPr>
          <a:xfrm>
            <a:off x="838440" y="1825920"/>
            <a:ext cx="7618680" cy="4573800"/>
          </a:xfrm>
          <a:prstGeom prst="rect">
            <a:avLst/>
          </a:prstGeom>
          <a:no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Noto Serif"/>
            </a:endParaRPr>
          </a:p>
        </p:txBody>
      </p:sp>
      <p:sp>
        <p:nvSpPr>
          <p:cNvPr id="207" name="PlaceHolder 8"/>
          <p:cNvSpPr/>
          <p:nvPr/>
        </p:nvSpPr>
        <p:spPr>
          <a:xfrm>
            <a:off x="838080" y="365040"/>
            <a:ext cx="10513440" cy="1323360"/>
          </a:xfrm>
          <a:prstGeom prst="rect">
            <a:avLst/>
          </a:prstGeom>
          <a:noFill/>
          <a:ln w="0">
            <a:noFill/>
          </a:ln>
        </p:spPr>
        <p:style>
          <a:lnRef idx="0"/>
          <a:fillRef idx="0"/>
          <a:effectRef idx="0"/>
          <a:fontRef idx="minor"/>
        </p:style>
        <p:txBody>
          <a:bodyPr lIns="90000" rIns="90000" tIns="45000" bIns="45000" anchor="ctr">
            <a:noAutofit/>
          </a:bodyPr>
          <a:p>
            <a:pPr defTabSz="914400">
              <a:lnSpc>
                <a:spcPct val="90000"/>
              </a:lnSpc>
              <a:tabLst>
                <a:tab algn="l" pos="0"/>
              </a:tabLst>
            </a:pPr>
            <a:r>
              <a:rPr b="0" lang="en-US" sz="4400" strike="noStrike" u="none">
                <a:solidFill>
                  <a:schemeClr val="dk1"/>
                </a:solidFill>
                <a:uFillTx/>
                <a:latin typeface="Aptos Display"/>
              </a:rPr>
              <a:t>Group assesment</a:t>
            </a:r>
            <a:r>
              <a:rPr b="0" lang="en-US" sz="4400" strike="noStrike" u="none">
                <a:solidFill>
                  <a:schemeClr val="dk1"/>
                </a:solidFill>
                <a:uFillTx/>
                <a:latin typeface="Aptos Display"/>
              </a:rPr>
              <a:t>	</a:t>
            </a:r>
            <a:endParaRPr b="0" lang="en-US" sz="4400" strike="noStrike" u="none">
              <a:solidFill>
                <a:srgbClr val="000000"/>
              </a:solidFill>
              <a:uFillTx/>
              <a:latin typeface="Noto Serif"/>
            </a:endParaRPr>
          </a:p>
        </p:txBody>
      </p:sp>
      <p:sp>
        <p:nvSpPr>
          <p:cNvPr id="208" name="PlaceHolder 9"/>
          <p:cNvSpPr/>
          <p:nvPr/>
        </p:nvSpPr>
        <p:spPr>
          <a:xfrm>
            <a:off x="838440" y="1825920"/>
            <a:ext cx="7618680" cy="4573800"/>
          </a:xfrm>
          <a:prstGeom prst="rect">
            <a:avLst/>
          </a:prstGeom>
          <a:noFill/>
          <a:ln w="0">
            <a:noFill/>
          </a:ln>
        </p:spPr>
        <p:style>
          <a:lnRef idx="0"/>
          <a:fillRef idx="0"/>
          <a:effectRef idx="0"/>
          <a:fontRef idx="minor"/>
        </p:style>
        <p:txBody>
          <a:bodyPr lIns="90000" rIns="90000" tIns="45000" bIns="45000" anchor="t">
            <a:noAutofit/>
          </a:bodyPr>
          <a:p>
            <a:pPr marL="228600" indent="-228600" defTabSz="914400">
              <a:lnSpc>
                <a:spcPct val="90000"/>
              </a:lnSpc>
              <a:spcBef>
                <a:spcPts val="1191"/>
              </a:spcBef>
              <a:spcAft>
                <a:spcPts val="992"/>
              </a:spcAft>
              <a:buClr>
                <a:srgbClr val="000000"/>
              </a:buClr>
              <a:buFont typeface="Arial"/>
              <a:buChar char="•"/>
            </a:pPr>
            <a:r>
              <a:rPr b="1" lang="en-US" sz="2000" strike="noStrike" u="none">
                <a:solidFill>
                  <a:schemeClr val="dk1"/>
                </a:solidFill>
                <a:uFillTx/>
                <a:latin typeface="Aptos"/>
              </a:rPr>
              <a:t>Work worth</a:t>
            </a:r>
            <a:endParaRPr b="0" lang="en-US" sz="2000" strike="noStrike" u="none">
              <a:solidFill>
                <a:srgbClr val="000000"/>
              </a:solidFill>
              <a:uFillTx/>
              <a:latin typeface="Noto Serif"/>
            </a:endParaRPr>
          </a:p>
          <a:p>
            <a:pPr defTabSz="914400">
              <a:lnSpc>
                <a:spcPct val="90000"/>
              </a:lnSpc>
              <a:spcBef>
                <a:spcPts val="1191"/>
              </a:spcBef>
              <a:spcAft>
                <a:spcPts val="992"/>
              </a:spcAft>
            </a:pPr>
            <a:endParaRPr b="0" lang="en-US" sz="2000" strike="noStrike" u="none">
              <a:solidFill>
                <a:srgbClr val="000000"/>
              </a:solidFill>
              <a:uFillTx/>
              <a:latin typeface="Noto Serif"/>
            </a:endParaRPr>
          </a:p>
          <a:p>
            <a:pPr defTabSz="914400">
              <a:lnSpc>
                <a:spcPct val="90000"/>
              </a:lnSpc>
              <a:spcBef>
                <a:spcPts val="1191"/>
              </a:spcBef>
              <a:spcAft>
                <a:spcPts val="992"/>
              </a:spcAft>
            </a:pPr>
            <a:endParaRPr b="0" lang="en-US" sz="2000" strike="noStrike" u="none">
              <a:solidFill>
                <a:srgbClr val="000000"/>
              </a:solidFill>
              <a:uFillTx/>
              <a:latin typeface="Noto Serif"/>
            </a:endParaRPr>
          </a:p>
          <a:p>
            <a:pPr defTabSz="914400">
              <a:lnSpc>
                <a:spcPct val="90000"/>
              </a:lnSpc>
              <a:spcBef>
                <a:spcPts val="1191"/>
              </a:spcBef>
              <a:spcAft>
                <a:spcPts val="992"/>
              </a:spcAft>
            </a:pPr>
            <a:r>
              <a:rPr b="1" lang="en-US" sz="2000" strike="noStrike" u="none">
                <a:solidFill>
                  <a:schemeClr val="dk1"/>
                </a:solidFill>
                <a:uFillTx/>
                <a:latin typeface="Aptos"/>
              </a:rPr>
              <a:t>Member’s effort</a:t>
            </a:r>
            <a:endParaRPr b="0" lang="en-US" sz="2000" strike="noStrike" u="none">
              <a:solidFill>
                <a:srgbClr val="000000"/>
              </a:solidFill>
              <a:uFillTx/>
              <a:latin typeface="Noto Serif"/>
            </a:endParaRPr>
          </a:p>
          <a:p>
            <a:pPr defTabSz="914400">
              <a:lnSpc>
                <a:spcPct val="90000"/>
              </a:lnSpc>
              <a:spcBef>
                <a:spcPts val="1191"/>
              </a:spcBef>
              <a:spcAft>
                <a:spcPts val="992"/>
              </a:spcAft>
            </a:pPr>
            <a:r>
              <a:rPr b="1" lang="en-US" sz="2000" strike="noStrike" u="none">
                <a:solidFill>
                  <a:schemeClr val="dk1"/>
                </a:solidFill>
                <a:uFillTx/>
                <a:latin typeface="Aptos"/>
              </a:rPr>
              <a:t>	</a:t>
            </a:r>
            <a:r>
              <a:rPr b="0" lang="en-US" sz="2000" strike="noStrike" u="none">
                <a:solidFill>
                  <a:schemeClr val="dk1"/>
                </a:solidFill>
                <a:uFillTx/>
                <a:latin typeface="Aptos"/>
              </a:rPr>
              <a:t>Bruno:</a:t>
            </a:r>
            <a:r>
              <a:rPr b="0" lang="en-US" sz="2000" strike="noStrike" u="none">
                <a:solidFill>
                  <a:schemeClr val="dk1"/>
                </a:solidFill>
                <a:uFillTx/>
                <a:latin typeface="Aptos"/>
              </a:rPr>
              <a:t>	</a:t>
            </a:r>
            <a:r>
              <a:rPr b="0" lang="en-US" sz="2000" strike="noStrike" u="none">
                <a:solidFill>
                  <a:schemeClr val="dk1"/>
                </a:solidFill>
                <a:uFillTx/>
                <a:latin typeface="Aptos"/>
              </a:rPr>
              <a:t>50%</a:t>
            </a:r>
            <a:endParaRPr b="0" lang="en-US" sz="2000" strike="noStrike" u="none">
              <a:solidFill>
                <a:srgbClr val="000000"/>
              </a:solidFill>
              <a:uFillTx/>
              <a:latin typeface="Noto Serif"/>
            </a:endParaRPr>
          </a:p>
          <a:p>
            <a:pPr defTabSz="914400">
              <a:lnSpc>
                <a:spcPct val="90000"/>
              </a:lnSpc>
              <a:spcBef>
                <a:spcPts val="1191"/>
              </a:spcBef>
              <a:spcAft>
                <a:spcPts val="992"/>
              </a:spcAft>
            </a:pPr>
            <a:r>
              <a:rPr b="0" lang="en-US" sz="2000" strike="noStrike" u="none">
                <a:solidFill>
                  <a:schemeClr val="dk1"/>
                </a:solidFill>
                <a:uFillTx/>
                <a:latin typeface="Aptos"/>
              </a:rPr>
              <a:t>	</a:t>
            </a:r>
            <a:r>
              <a:rPr b="0" lang="en-US" sz="2000" strike="noStrike" u="none">
                <a:solidFill>
                  <a:schemeClr val="dk1"/>
                </a:solidFill>
                <a:uFillTx/>
                <a:latin typeface="Aptos"/>
              </a:rPr>
              <a:t>João: 50%</a:t>
            </a:r>
            <a:endParaRPr b="0" lang="en-US" sz="2000" strike="noStrike" u="none">
              <a:solidFill>
                <a:srgbClr val="000000"/>
              </a:solidFill>
              <a:uFillTx/>
              <a:latin typeface="Noto Serif"/>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trike="noStrike" u="none">
                <a:solidFill>
                  <a:schemeClr val="dk1"/>
                </a:solidFill>
                <a:uFillTx/>
                <a:latin typeface="Aptos Display"/>
              </a:rPr>
              <a:t>The problem</a:t>
            </a:r>
            <a:endParaRPr b="0" lang="en-US" sz="4400" strike="noStrike" u="none">
              <a:solidFill>
                <a:srgbClr val="000000"/>
              </a:solidFill>
              <a:uFillTx/>
              <a:latin typeface="Noto Serif"/>
            </a:endParaRPr>
          </a:p>
        </p:txBody>
      </p:sp>
      <p:sp>
        <p:nvSpPr>
          <p:cNvPr id="147" name="PlaceHolder 2"/>
          <p:cNvSpPr>
            <a:spLocks noGrp="1"/>
          </p:cNvSpPr>
          <p:nvPr>
            <p:ph/>
          </p:nvPr>
        </p:nvSpPr>
        <p:spPr>
          <a:xfrm>
            <a:off x="838080" y="1825560"/>
            <a:ext cx="10513440" cy="43491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ptos"/>
              </a:rPr>
              <a:t>Contextualization:</a:t>
            </a:r>
            <a:endParaRPr b="0" lang="en-US" sz="2800" strike="noStrike" u="none">
              <a:solidFill>
                <a:srgbClr val="000000"/>
              </a:solidFill>
              <a:uFillTx/>
              <a:latin typeface="Noto Serif"/>
            </a:endParaRPr>
          </a:p>
          <a:p>
            <a:pPr lvl="1" marL="685800" indent="-228600" defTabSz="914400">
              <a:lnSpc>
                <a:spcPct val="90000"/>
              </a:lnSpc>
              <a:spcBef>
                <a:spcPts val="499"/>
              </a:spcBef>
              <a:buClr>
                <a:srgbClr val="000000"/>
              </a:buClr>
              <a:buFont typeface="OpenSymbol"/>
              <a:buChar char="-"/>
            </a:pPr>
            <a:r>
              <a:rPr b="0" lang="en-US" sz="2400" strike="noStrike" u="none">
                <a:solidFill>
                  <a:schemeClr val="dk1"/>
                </a:solidFill>
                <a:uFillTx/>
                <a:latin typeface="Aptos"/>
              </a:rPr>
              <a:t>Problem: repetitive payments, lack of event alerts, lack of clear information</a:t>
            </a:r>
            <a:endParaRPr b="0" lang="en-US" sz="2400" strike="noStrike" u="none">
              <a:solidFill>
                <a:srgbClr val="000000"/>
              </a:solidFill>
              <a:uFillTx/>
              <a:latin typeface="Noto Serif"/>
            </a:endParaRPr>
          </a:p>
          <a:p>
            <a:pPr lvl="1" marL="685800" indent="-228600" defTabSz="914400">
              <a:lnSpc>
                <a:spcPct val="90000"/>
              </a:lnSpc>
              <a:spcBef>
                <a:spcPts val="499"/>
              </a:spcBef>
              <a:buClr>
                <a:srgbClr val="000000"/>
              </a:buClr>
              <a:buFont typeface="OpenSymbol"/>
              <a:buChar char="-"/>
            </a:pPr>
            <a:r>
              <a:rPr b="0" lang="en-US" sz="2400" strike="noStrike" u="none">
                <a:solidFill>
                  <a:schemeClr val="dk1"/>
                </a:solidFill>
                <a:uFillTx/>
                <a:latin typeface="Aptos"/>
              </a:rPr>
              <a:t>Who: Relevant to majority of people</a:t>
            </a:r>
            <a:endParaRPr b="0" lang="en-US" sz="2400" strike="noStrike" u="none">
              <a:solidFill>
                <a:srgbClr val="000000"/>
              </a:solidFill>
              <a:uFillTx/>
              <a:latin typeface="Noto Serif"/>
            </a:endParaRPr>
          </a:p>
          <a:p>
            <a:pPr lvl="1" marL="685800" indent="-228600" defTabSz="914400">
              <a:lnSpc>
                <a:spcPct val="90000"/>
              </a:lnSpc>
              <a:spcBef>
                <a:spcPts val="499"/>
              </a:spcBef>
              <a:buClr>
                <a:srgbClr val="000000"/>
              </a:buClr>
              <a:buFont typeface="OpenSymbol"/>
              <a:buChar char="-"/>
            </a:pPr>
            <a:r>
              <a:rPr b="0" lang="en-US" sz="2400" strike="noStrike" u="none">
                <a:solidFill>
                  <a:schemeClr val="dk1"/>
                </a:solidFill>
                <a:uFillTx/>
                <a:latin typeface="Aptos"/>
              </a:rPr>
              <a:t>Currently: CP app with an average</a:t>
            </a:r>
            <a:endParaRPr b="0" lang="en-US" sz="2400" strike="noStrike" u="none">
              <a:solidFill>
                <a:srgbClr val="000000"/>
              </a:solidFill>
              <a:uFillTx/>
              <a:latin typeface="Noto Serif"/>
            </a:endParaRPr>
          </a:p>
          <a:p>
            <a:pPr marL="685800" indent="0" defTabSz="914400">
              <a:lnSpc>
                <a:spcPct val="90000"/>
              </a:lnSpc>
              <a:spcBef>
                <a:spcPts val="499"/>
              </a:spcBef>
              <a:buNone/>
              <a:tabLst>
                <a:tab algn="l" pos="0"/>
              </a:tabLst>
            </a:pPr>
            <a:r>
              <a:rPr b="0" lang="en-US" sz="2400" strike="noStrike" u="none">
                <a:solidFill>
                  <a:schemeClr val="dk1"/>
                </a:solidFill>
                <a:uFillTx/>
                <a:latin typeface="Aptos"/>
              </a:rPr>
              <a:t>review score of 2.5 stars.</a:t>
            </a:r>
            <a:endParaRPr b="0" lang="en-US" sz="2400" strike="noStrike" u="none">
              <a:solidFill>
                <a:srgbClr val="000000"/>
              </a:solidFill>
              <a:uFillTx/>
              <a:latin typeface="Noto Serif"/>
            </a:endParaRPr>
          </a:p>
          <a:p>
            <a:pPr marL="457200" indent="0" defTabSz="914400">
              <a:lnSpc>
                <a:spcPct val="90000"/>
              </a:lnSpc>
              <a:spcBef>
                <a:spcPts val="499"/>
              </a:spcBef>
              <a:buNone/>
              <a:tabLst>
                <a:tab algn="l" pos="0"/>
              </a:tabLst>
            </a:pPr>
            <a:endParaRPr b="0" lang="en-US" sz="2400" strike="noStrike" u="none">
              <a:solidFill>
                <a:srgbClr val="000000"/>
              </a:solidFill>
              <a:uFillTx/>
              <a:latin typeface="Noto Serif"/>
            </a:endParaRPr>
          </a:p>
          <a:p>
            <a:pPr marL="228600" indent="-228600" defTabSz="914400">
              <a:lnSpc>
                <a:spcPct val="90000"/>
              </a:lnSpc>
              <a:spcBef>
                <a:spcPts val="1001"/>
              </a:spcBef>
              <a:buClr>
                <a:srgbClr val="000000"/>
              </a:buClr>
              <a:buFont typeface="Arial"/>
              <a:buChar char="•"/>
              <a:tabLst>
                <a:tab algn="l" pos="0"/>
              </a:tabLst>
            </a:pPr>
            <a:r>
              <a:rPr b="0" lang="en-US" sz="2800" strike="noStrike" u="none">
                <a:solidFill>
                  <a:schemeClr val="dk1"/>
                </a:solidFill>
                <a:uFillTx/>
                <a:latin typeface="Aptos"/>
              </a:rPr>
              <a:t>Why this project:</a:t>
            </a:r>
            <a:endParaRPr b="0" lang="en-US" sz="2800" strike="noStrike" u="none">
              <a:solidFill>
                <a:srgbClr val="000000"/>
              </a:solidFill>
              <a:uFillTx/>
              <a:latin typeface="Noto Serif"/>
            </a:endParaRPr>
          </a:p>
          <a:p>
            <a:pPr marL="457200" indent="0" defTabSz="914400">
              <a:lnSpc>
                <a:spcPct val="90000"/>
              </a:lnSpc>
              <a:spcBef>
                <a:spcPts val="499"/>
              </a:spcBef>
              <a:buNone/>
              <a:tabLst>
                <a:tab algn="l" pos="0"/>
              </a:tabLst>
            </a:pPr>
            <a:r>
              <a:rPr b="0" lang="en-US" sz="2400" strike="noStrike" u="none">
                <a:solidFill>
                  <a:schemeClr val="dk1"/>
                </a:solidFill>
                <a:uFillTx/>
                <a:latin typeface="Aptos"/>
              </a:rPr>
              <a:t>- Personal use and experience</a:t>
            </a:r>
            <a:endParaRPr b="0" lang="en-US" sz="2400" strike="noStrike" u="none">
              <a:solidFill>
                <a:srgbClr val="000000"/>
              </a:solidFill>
              <a:uFillTx/>
              <a:latin typeface="Noto Serif"/>
            </a:endParaRPr>
          </a:p>
        </p:txBody>
      </p:sp>
      <p:pic>
        <p:nvPicPr>
          <p:cNvPr id="148" name="Picture 2" descr="2,377,727 Comboios Royalty-Free Photos and Stock Images | Shutterstock"/>
          <p:cNvPicPr/>
          <p:nvPr/>
        </p:nvPicPr>
        <p:blipFill>
          <a:blip r:embed="rId1"/>
          <a:srcRect l="0" t="0" r="0" b="6979"/>
          <a:stretch/>
        </p:blipFill>
        <p:spPr>
          <a:xfrm>
            <a:off x="6885360" y="3063240"/>
            <a:ext cx="4862520" cy="324648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trike="noStrike" u="none">
                <a:solidFill>
                  <a:schemeClr val="dk1"/>
                </a:solidFill>
                <a:uFillTx/>
                <a:latin typeface="Aptos Display"/>
              </a:rPr>
              <a:t>Objectives</a:t>
            </a:r>
            <a:endParaRPr b="0" lang="en-US" sz="4400" strike="noStrike" u="none">
              <a:solidFill>
                <a:srgbClr val="000000"/>
              </a:solidFill>
              <a:uFillTx/>
              <a:latin typeface="Noto Serif"/>
            </a:endParaRPr>
          </a:p>
        </p:txBody>
      </p:sp>
      <p:sp>
        <p:nvSpPr>
          <p:cNvPr id="150"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ptos"/>
              </a:rPr>
              <a:t>Redesign the CP app to make it intuitive, proactive and adaptable to critical situations (e.g. delays, cancellations).</a:t>
            </a:r>
            <a:endParaRPr b="0" lang="en-US" sz="2800" strike="noStrike" u="none">
              <a:solidFill>
                <a:srgbClr val="000000"/>
              </a:solidFill>
              <a:uFillTx/>
              <a:latin typeface="Noto Serif"/>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ptos"/>
              </a:rPr>
              <a:t>Users will have an easier way to deal with train events, unexpected delays, and/or manage their tickets</a:t>
            </a:r>
            <a:endParaRPr b="0" lang="en-US" sz="2800" strike="noStrike" u="none">
              <a:solidFill>
                <a:srgbClr val="000000"/>
              </a:solidFill>
              <a:uFillTx/>
              <a:latin typeface="Noto Serif"/>
            </a:endParaRPr>
          </a:p>
        </p:txBody>
      </p:sp>
      <p:pic>
        <p:nvPicPr>
          <p:cNvPr id="151" name="Picture 2" descr="Pontos de Venda: App | CP - Comboios de Portugal"/>
          <p:cNvPicPr/>
          <p:nvPr/>
        </p:nvPicPr>
        <p:blipFill>
          <a:blip r:embed="rId1"/>
          <a:stretch/>
        </p:blipFill>
        <p:spPr>
          <a:xfrm>
            <a:off x="5590800" y="4101120"/>
            <a:ext cx="5406120" cy="177192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trike="noStrike" u="none">
                <a:solidFill>
                  <a:schemeClr val="dk1"/>
                </a:solidFill>
                <a:uFillTx/>
                <a:latin typeface="Aptos Display"/>
              </a:rPr>
              <a:t>Competitor analysis</a:t>
            </a:r>
            <a:endParaRPr b="0" lang="en-US" sz="4400" strike="noStrike" u="none">
              <a:solidFill>
                <a:srgbClr val="000000"/>
              </a:solidFill>
              <a:uFillTx/>
              <a:latin typeface="Noto Serif"/>
            </a:endParaRPr>
          </a:p>
        </p:txBody>
      </p:sp>
      <p:sp>
        <p:nvSpPr>
          <p:cNvPr id="153"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ptos"/>
              </a:rPr>
              <a:t>National train company: Comboios de Portugal</a:t>
            </a:r>
            <a:endParaRPr b="0" lang="en-US" sz="2800" strike="noStrike" u="none">
              <a:solidFill>
                <a:srgbClr val="000000"/>
              </a:solidFill>
              <a:uFillTx/>
              <a:latin typeface="Noto Serif"/>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ptos"/>
              </a:rPr>
              <a:t>Offer a similar app, but lacks information</a:t>
            </a:r>
            <a:endParaRPr b="0" lang="en-US" sz="2800" strike="noStrike" u="none">
              <a:solidFill>
                <a:srgbClr val="000000"/>
              </a:solidFill>
              <a:uFillTx/>
              <a:latin typeface="Noto Serif"/>
            </a:endParaRPr>
          </a:p>
          <a:p>
            <a:pPr indent="0" defTabSz="914400">
              <a:lnSpc>
                <a:spcPct val="90000"/>
              </a:lnSpc>
              <a:spcBef>
                <a:spcPts val="1001"/>
              </a:spcBef>
              <a:buNone/>
              <a:tabLst>
                <a:tab algn="l" pos="0"/>
              </a:tabLst>
            </a:pPr>
            <a:endParaRPr b="0" lang="en-US" sz="2800" strike="noStrike" u="none">
              <a:solidFill>
                <a:srgbClr val="000000"/>
              </a:solidFill>
              <a:uFillTx/>
              <a:latin typeface="Noto Serif"/>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trike="noStrike" u="none">
                <a:solidFill>
                  <a:schemeClr val="dk1"/>
                </a:solidFill>
                <a:uFillTx/>
                <a:latin typeface="Aptos Display"/>
              </a:rPr>
              <a:t>Competitor - Heuristic Evaluation</a:t>
            </a:r>
            <a:endParaRPr b="0" lang="en-US" sz="4400" strike="noStrike" u="none">
              <a:solidFill>
                <a:srgbClr val="000000"/>
              </a:solidFill>
              <a:uFillTx/>
              <a:latin typeface="Noto Serif"/>
            </a:endParaRPr>
          </a:p>
        </p:txBody>
      </p:sp>
      <p:graphicFrame>
        <p:nvGraphicFramePr>
          <p:cNvPr id="155" name="Content Placeholder 3"/>
          <p:cNvGraphicFramePr/>
          <p:nvPr/>
        </p:nvGraphicFramePr>
        <p:xfrm>
          <a:off x="1047960" y="1311120"/>
          <a:ext cx="10208880" cy="5365440"/>
        </p:xfrm>
        <a:graphic>
          <a:graphicData uri="http://schemas.openxmlformats.org/drawingml/2006/table">
            <a:tbl>
              <a:tblPr/>
              <a:tblGrid>
                <a:gridCol w="1324080"/>
                <a:gridCol w="2735280"/>
                <a:gridCol w="3661920"/>
                <a:gridCol w="1252800"/>
                <a:gridCol w="1235160"/>
              </a:tblGrid>
              <a:tr h="370800">
                <a:tc>
                  <a:txBody>
                    <a:bodyPr anchor="t">
                      <a:noAutofit/>
                    </a:bodyPr>
                    <a:p>
                      <a:endParaRPr b="1" lang="en-US" sz="1800" strike="noStrike" u="none">
                        <a:solidFill>
                          <a:schemeClr val="lt1"/>
                        </a:solidFill>
                        <a:uFillTx/>
                        <a:latin typeface="Apto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trike="noStrike" u="none">
                          <a:solidFill>
                            <a:schemeClr val="lt1"/>
                          </a:solidFill>
                          <a:uFillTx/>
                          <a:latin typeface="Aptos"/>
                        </a:rPr>
                        <a:t>Heuristic</a:t>
                      </a:r>
                      <a:endParaRPr b="0" lang="en-US" sz="1800" strike="noStrike" u="none">
                        <a:solidFill>
                          <a:srgbClr val="ffffff"/>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trike="noStrike" u="none">
                          <a:solidFill>
                            <a:schemeClr val="lt1"/>
                          </a:solidFill>
                          <a:uFillTx/>
                          <a:latin typeface="Aptos"/>
                        </a:rPr>
                        <a:t>Issue</a:t>
                      </a:r>
                      <a:endParaRPr b="0" lang="en-US" sz="1800" strike="noStrike" u="none">
                        <a:solidFill>
                          <a:srgbClr val="ffffff"/>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trike="noStrike" u="none">
                          <a:solidFill>
                            <a:schemeClr val="lt1"/>
                          </a:solidFill>
                          <a:uFillTx/>
                          <a:latin typeface="Aptos"/>
                        </a:rPr>
                        <a:t>Bruno</a:t>
                      </a:r>
                      <a:endParaRPr b="0" lang="en-US" sz="1800" strike="noStrike" u="none">
                        <a:solidFill>
                          <a:srgbClr val="ffffff"/>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r>
                        <a:rPr b="1" lang="en-US" sz="1800" strike="noStrike" u="none">
                          <a:solidFill>
                            <a:srgbClr val="ffffff"/>
                          </a:solidFill>
                          <a:uFillTx/>
                          <a:latin typeface="Aptos"/>
                        </a:rPr>
                        <a:t>João</a:t>
                      </a:r>
                      <a:endParaRPr b="1" lang="en-US" sz="1800" strike="noStrike" u="none">
                        <a:solidFill>
                          <a:srgbClr val="ffffff"/>
                        </a:solidFill>
                        <a:uFillTx/>
                        <a:latin typeface="Apto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914400">
                        <a:lnSpc>
                          <a:spcPct val="100000"/>
                        </a:lnSpc>
                      </a:pPr>
                      <a:r>
                        <a:rPr b="0" lang="en-US" sz="1800" strike="noStrike" u="none">
                          <a:solidFill>
                            <a:schemeClr val="dk1"/>
                          </a:solidFill>
                          <a:uFillTx/>
                          <a:latin typeface="Aptos"/>
                        </a:rPr>
                        <a:t>Issue 1</a:t>
                      </a:r>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600" strike="noStrike" u="none">
                          <a:solidFill>
                            <a:schemeClr val="dk1"/>
                          </a:solidFill>
                          <a:uFillTx/>
                          <a:latin typeface="Aptos"/>
                        </a:rPr>
                        <a:t>Visibility of System Status</a:t>
                      </a:r>
                      <a:endParaRPr b="0" lang="en-US" sz="16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a:spcBef>
                          <a:spcPts val="1191"/>
                        </a:spcBef>
                        <a:spcAft>
                          <a:spcPts val="992"/>
                        </a:spcAft>
                      </a:pPr>
                      <a:r>
                        <a:rPr b="0" lang="en-US" sz="1600" strike="noStrike" u="none">
                          <a:solidFill>
                            <a:schemeClr val="dk1"/>
                          </a:solidFill>
                          <a:uFillTx/>
                          <a:latin typeface="Aptos"/>
                        </a:rPr>
                        <a:t>App does not open in an option menu</a:t>
                      </a:r>
                      <a:endParaRPr b="0" lang="en-US" sz="1600" strike="noStrike" u="none">
                        <a:solidFill>
                          <a:schemeClr val="dk1"/>
                        </a:solidFill>
                        <a:uFillTx/>
                        <a:latin typeface="Apto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a:r>
                        <a:rPr b="0" lang="en-US" sz="1800" strike="noStrike" u="none">
                          <a:solidFill>
                            <a:srgbClr val="000000"/>
                          </a:solidFill>
                          <a:uFillTx/>
                          <a:latin typeface="Aptos"/>
                        </a:rPr>
                        <a:t>2</a:t>
                      </a:r>
                      <a:endParaRPr b="0" lang="en-US" sz="1800" strike="noStrike" u="none">
                        <a:solidFill>
                          <a:srgbClr val="000000"/>
                        </a:solidFill>
                        <a:uFillTx/>
                        <a:latin typeface="Apto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en-US" sz="1800" strike="noStrike" u="none">
                          <a:solidFill>
                            <a:schemeClr val="dk1"/>
                          </a:solidFill>
                          <a:uFillTx/>
                          <a:latin typeface="Aptos"/>
                        </a:rPr>
                        <a:t>Issue 2</a:t>
                      </a:r>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600" strike="noStrike" u="none">
                          <a:solidFill>
                            <a:schemeClr val="dk1"/>
                          </a:solidFill>
                          <a:uFillTx/>
                          <a:latin typeface="Aptos"/>
                        </a:rPr>
                        <a:t>Match Between System &amp; Real World</a:t>
                      </a:r>
                      <a:endParaRPr b="0" lang="en-US" sz="16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a:spcBef>
                          <a:spcPts val="1191"/>
                        </a:spcBef>
                        <a:spcAft>
                          <a:spcPts val="992"/>
                        </a:spcAft>
                      </a:pPr>
                      <a:r>
                        <a:rPr b="0" lang="en-US" sz="1600" strike="noStrike" u="none">
                          <a:solidFill>
                            <a:schemeClr val="dk1"/>
                          </a:solidFill>
                          <a:uFillTx/>
                          <a:latin typeface="Aptos"/>
                        </a:rPr>
                        <a:t>No labels of the meaning of train types (AP,IC,R,U)</a:t>
                      </a:r>
                      <a:endParaRPr b="0" lang="en-US" sz="1600" strike="noStrike" u="none">
                        <a:solidFill>
                          <a:schemeClr val="dk1"/>
                        </a:solidFill>
                        <a:uFillTx/>
                        <a:latin typeface="Apto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a:r>
                        <a:rPr b="0" lang="en-US" sz="1800" strike="noStrike" u="none">
                          <a:solidFill>
                            <a:srgbClr val="000000"/>
                          </a:solidFill>
                          <a:uFillTx/>
                          <a:latin typeface="Aptos"/>
                        </a:rPr>
                        <a:t>2</a:t>
                      </a:r>
                      <a:endParaRPr b="0" lang="en-US" sz="1800" strike="noStrike" u="none">
                        <a:solidFill>
                          <a:srgbClr val="000000"/>
                        </a:solidFill>
                        <a:uFillTx/>
                        <a:latin typeface="Apto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914400">
                        <a:lnSpc>
                          <a:spcPct val="100000"/>
                        </a:lnSpc>
                      </a:pPr>
                      <a:r>
                        <a:rPr b="0" lang="en-US" sz="1800" strike="noStrike" u="none">
                          <a:solidFill>
                            <a:schemeClr val="dk1"/>
                          </a:solidFill>
                          <a:uFillTx/>
                          <a:latin typeface="Aptos"/>
                        </a:rPr>
                        <a:t>Issue 3</a:t>
                      </a:r>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600" strike="noStrike" u="none">
                          <a:solidFill>
                            <a:schemeClr val="dk1"/>
                          </a:solidFill>
                          <a:uFillTx/>
                          <a:latin typeface="Aptos"/>
                        </a:rPr>
                        <a:t>Recognition Rather Than Recall</a:t>
                      </a:r>
                      <a:endParaRPr b="0" lang="en-US" sz="16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r>
                        <a:rPr b="0" lang="en-US" sz="1600" strike="noStrike" u="none">
                          <a:solidFill>
                            <a:schemeClr val="dk1"/>
                          </a:solidFill>
                          <a:uFillTx/>
                          <a:latin typeface="Aptos"/>
                        </a:rPr>
                        <a:t>When buying a ticket with green pass, they always have to insert with no option of saving it</a:t>
                      </a:r>
                      <a:endParaRPr b="0" lang="en-US" sz="1600" strike="noStrike" u="none">
                        <a:solidFill>
                          <a:schemeClr val="dk1"/>
                        </a:solidFill>
                        <a:uFillTx/>
                        <a:latin typeface="Apto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a:r>
                        <a:rPr b="0" lang="en-US" sz="1800" strike="noStrike" u="none">
                          <a:solidFill>
                            <a:srgbClr val="000000"/>
                          </a:solidFill>
                          <a:uFillTx/>
                          <a:latin typeface="Aptos"/>
                        </a:rPr>
                        <a:t>3</a:t>
                      </a:r>
                      <a:endParaRPr b="0" lang="en-US" sz="1800" strike="noStrike" u="none">
                        <a:solidFill>
                          <a:srgbClr val="000000"/>
                        </a:solidFill>
                        <a:uFillTx/>
                        <a:latin typeface="Apto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en-US" sz="1800" strike="noStrike" u="none">
                          <a:solidFill>
                            <a:schemeClr val="dk1"/>
                          </a:solidFill>
                          <a:uFillTx/>
                          <a:latin typeface="Aptos"/>
                        </a:rPr>
                        <a:t>Issue 4</a:t>
                      </a:r>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600" strike="noStrike" u="none">
                          <a:solidFill>
                            <a:schemeClr val="dk1"/>
                          </a:solidFill>
                          <a:uFillTx/>
                          <a:latin typeface="Aptos"/>
                        </a:rPr>
                        <a:t>Flexibility and Efficiency Use</a:t>
                      </a:r>
                      <a:endParaRPr b="0" lang="en-US" sz="16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r>
                        <a:rPr b="0" lang="en-US" sz="1600" strike="noStrike" u="none">
                          <a:solidFill>
                            <a:schemeClr val="dk1"/>
                          </a:solidFill>
                          <a:uFillTx/>
                          <a:latin typeface="Aptos"/>
                        </a:rPr>
                        <a:t>Shortcut to immediately see the next trains on your most used station</a:t>
                      </a:r>
                      <a:endParaRPr b="0" lang="en-US" sz="1600" strike="noStrike" u="none">
                        <a:solidFill>
                          <a:schemeClr val="dk1"/>
                        </a:solidFill>
                        <a:uFillTx/>
                        <a:latin typeface="Apto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a:r>
                        <a:rPr b="0" lang="en-US" sz="1800" strike="noStrike" u="none">
                          <a:solidFill>
                            <a:srgbClr val="000000"/>
                          </a:solidFill>
                          <a:uFillTx/>
                          <a:latin typeface="Aptos"/>
                        </a:rPr>
                        <a:t>2</a:t>
                      </a:r>
                      <a:endParaRPr b="0" lang="en-US" sz="1800" strike="noStrike" u="none">
                        <a:solidFill>
                          <a:srgbClr val="000000"/>
                        </a:solidFill>
                        <a:uFillTx/>
                        <a:latin typeface="Apto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914400">
                        <a:lnSpc>
                          <a:spcPct val="100000"/>
                        </a:lnSpc>
                      </a:pPr>
                      <a:r>
                        <a:rPr b="0" lang="en-US" sz="1800" strike="noStrike" u="none">
                          <a:solidFill>
                            <a:schemeClr val="dk1"/>
                          </a:solidFill>
                          <a:uFillTx/>
                          <a:latin typeface="Aptos"/>
                        </a:rPr>
                        <a:t>Issue 5</a:t>
                      </a:r>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600" strike="noStrike" u="none">
                          <a:solidFill>
                            <a:schemeClr val="dk1"/>
                          </a:solidFill>
                          <a:uFillTx/>
                          <a:latin typeface="Aptos"/>
                        </a:rPr>
                        <a:t>Help Users Recognize, Diagnose, and Recover from Errors</a:t>
                      </a:r>
                      <a:endParaRPr b="0" lang="en-US" sz="16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r>
                        <a:rPr b="0" lang="en-US" sz="1600" strike="noStrike" u="none">
                          <a:solidFill>
                            <a:schemeClr val="dk1"/>
                          </a:solidFill>
                          <a:uFillTx/>
                          <a:latin typeface="Aptos"/>
                        </a:rPr>
                        <a:t>No warnings about train strikes which impact when trying to buy a ticket</a:t>
                      </a:r>
                      <a:endParaRPr b="0" lang="en-US" sz="1600" strike="noStrike" u="none">
                        <a:solidFill>
                          <a:schemeClr val="dk1"/>
                        </a:solidFill>
                        <a:uFillTx/>
                        <a:latin typeface="Apto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a:r>
                        <a:rPr b="0" lang="en-US" sz="1800" strike="noStrike" u="none">
                          <a:solidFill>
                            <a:srgbClr val="000000"/>
                          </a:solidFill>
                          <a:uFillTx/>
                          <a:latin typeface="Aptos"/>
                        </a:rPr>
                        <a:t>3</a:t>
                      </a:r>
                      <a:endParaRPr b="0" lang="en-US" sz="1800" strike="noStrike" u="none">
                        <a:solidFill>
                          <a:srgbClr val="000000"/>
                        </a:solidFill>
                        <a:uFillTx/>
                        <a:latin typeface="Apto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en-US" sz="1800" strike="noStrike" u="none">
                          <a:solidFill>
                            <a:schemeClr val="dk1"/>
                          </a:solidFill>
                          <a:uFillTx/>
                          <a:latin typeface="Aptos"/>
                        </a:rPr>
                        <a:t>Issue 6</a:t>
                      </a:r>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600" strike="noStrike" u="none">
                          <a:solidFill>
                            <a:schemeClr val="dk1"/>
                          </a:solidFill>
                          <a:uFillTx/>
                          <a:latin typeface="Aptos"/>
                        </a:rPr>
                        <a:t>Help and Documentation</a:t>
                      </a:r>
                      <a:endParaRPr b="0" lang="en-US" sz="16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r>
                        <a:rPr b="0" lang="en-US" sz="1600" strike="noStrike" u="none">
                          <a:solidFill>
                            <a:schemeClr val="dk1"/>
                          </a:solidFill>
                          <a:uFillTx/>
                          <a:latin typeface="Aptos"/>
                        </a:rPr>
                        <a:t>Help button shows in bottom corner and only shows when we select a ticket and it's little information</a:t>
                      </a:r>
                      <a:endParaRPr b="0" lang="en-US" sz="1600" strike="noStrike" u="none">
                        <a:solidFill>
                          <a:schemeClr val="dk1"/>
                        </a:solidFill>
                        <a:uFillTx/>
                        <a:latin typeface="Apto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a:r>
                        <a:rPr b="0" lang="en-US" sz="1800" strike="noStrike" u="none">
                          <a:solidFill>
                            <a:srgbClr val="000000"/>
                          </a:solidFill>
                          <a:uFillTx/>
                          <a:latin typeface="Aptos"/>
                        </a:rPr>
                        <a:t>3</a:t>
                      </a:r>
                      <a:endParaRPr b="0" lang="en-US" sz="1800" strike="noStrike" u="none">
                        <a:solidFill>
                          <a:srgbClr val="000000"/>
                        </a:solidFill>
                        <a:uFillTx/>
                        <a:latin typeface="Apto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pic>
        <p:nvPicPr>
          <p:cNvPr id="156" name="Picture 5" descr=""/>
          <p:cNvPicPr/>
          <p:nvPr/>
        </p:nvPicPr>
        <p:blipFill>
          <a:blip r:embed="rId1"/>
          <a:stretch/>
        </p:blipFill>
        <p:spPr>
          <a:xfrm>
            <a:off x="4114800" y="2004120"/>
            <a:ext cx="955440" cy="402480"/>
          </a:xfrm>
          <a:prstGeom prst="rect">
            <a:avLst/>
          </a:prstGeom>
          <a:noFill/>
          <a:ln w="0">
            <a:noFill/>
          </a:ln>
        </p:spPr>
      </p:pic>
      <p:pic>
        <p:nvPicPr>
          <p:cNvPr id="157" name="Picture 7" descr=""/>
          <p:cNvPicPr/>
          <p:nvPr/>
        </p:nvPicPr>
        <p:blipFill>
          <a:blip r:embed="rId2"/>
          <a:stretch/>
        </p:blipFill>
        <p:spPr>
          <a:xfrm>
            <a:off x="4307400" y="2696400"/>
            <a:ext cx="516960" cy="450360"/>
          </a:xfrm>
          <a:prstGeom prst="rect">
            <a:avLst/>
          </a:prstGeom>
          <a:noFill/>
          <a:ln w="0">
            <a:noFill/>
          </a:ln>
        </p:spPr>
      </p:pic>
      <p:pic>
        <p:nvPicPr>
          <p:cNvPr id="158" name="Picture 9" descr=""/>
          <p:cNvPicPr/>
          <p:nvPr/>
        </p:nvPicPr>
        <p:blipFill>
          <a:blip r:embed="rId3"/>
          <a:stretch/>
        </p:blipFill>
        <p:spPr>
          <a:xfrm>
            <a:off x="4347720" y="3424320"/>
            <a:ext cx="452880" cy="402480"/>
          </a:xfrm>
          <a:prstGeom prst="rect">
            <a:avLst/>
          </a:prstGeom>
          <a:noFill/>
          <a:ln w="0">
            <a:noFill/>
          </a:ln>
        </p:spPr>
      </p:pic>
      <p:pic>
        <p:nvPicPr>
          <p:cNvPr id="159" name="Picture 11" descr=""/>
          <p:cNvPicPr/>
          <p:nvPr/>
        </p:nvPicPr>
        <p:blipFill>
          <a:blip r:embed="rId4"/>
          <a:stretch/>
        </p:blipFill>
        <p:spPr>
          <a:xfrm>
            <a:off x="3966480" y="4315680"/>
            <a:ext cx="1014120" cy="484920"/>
          </a:xfrm>
          <a:prstGeom prst="rect">
            <a:avLst/>
          </a:prstGeom>
          <a:noFill/>
          <a:ln w="0">
            <a:noFill/>
          </a:ln>
        </p:spPr>
      </p:pic>
      <p:pic>
        <p:nvPicPr>
          <p:cNvPr id="160" name="Picture 13" descr=""/>
          <p:cNvPicPr/>
          <p:nvPr/>
        </p:nvPicPr>
        <p:blipFill>
          <a:blip r:embed="rId5"/>
          <a:stretch/>
        </p:blipFill>
        <p:spPr>
          <a:xfrm>
            <a:off x="4343400" y="5298840"/>
            <a:ext cx="450360" cy="450360"/>
          </a:xfrm>
          <a:prstGeom prst="rect">
            <a:avLst/>
          </a:prstGeom>
          <a:noFill/>
          <a:ln w="0">
            <a:noFill/>
          </a:ln>
        </p:spPr>
      </p:pic>
      <p:pic>
        <p:nvPicPr>
          <p:cNvPr id="161" name="Picture 15" descr=""/>
          <p:cNvPicPr/>
          <p:nvPr/>
        </p:nvPicPr>
        <p:blipFill>
          <a:blip r:embed="rId6"/>
          <a:stretch/>
        </p:blipFill>
        <p:spPr>
          <a:xfrm>
            <a:off x="4379400" y="6075000"/>
            <a:ext cx="444240" cy="53820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100000"/>
              </a:lnSpc>
              <a:spcBef>
                <a:spcPts val="1191"/>
              </a:spcBef>
              <a:spcAft>
                <a:spcPts val="992"/>
              </a:spcAft>
              <a:buNone/>
              <a:tabLst>
                <a:tab algn="l" pos="0"/>
              </a:tabLst>
            </a:pPr>
            <a:r>
              <a:rPr b="0" lang="en-US" sz="4400" strike="noStrike" u="none">
                <a:solidFill>
                  <a:schemeClr val="dk1"/>
                </a:solidFill>
                <a:uFillTx/>
                <a:latin typeface="Aptos Display"/>
                <a:ea typeface="Noto Sans CJK SC"/>
              </a:rPr>
              <a:t>Issue 4 - </a:t>
            </a:r>
            <a:r>
              <a:rPr b="0" lang="en-US" sz="2800" strike="noStrike" u="none">
                <a:solidFill>
                  <a:schemeClr val="dk1"/>
                </a:solidFill>
                <a:uFillTx/>
                <a:latin typeface="Aptos"/>
              </a:rPr>
              <a:t>Shortcut to immediately see the next trains on your most used station</a:t>
            </a:r>
            <a:endParaRPr b="0" lang="en-US" sz="2800" strike="noStrike" u="none">
              <a:solidFill>
                <a:srgbClr val="000000"/>
              </a:solidFill>
              <a:uFillTx/>
              <a:latin typeface="Noto Serif"/>
            </a:endParaRPr>
          </a:p>
        </p:txBody>
      </p:sp>
      <p:pic>
        <p:nvPicPr>
          <p:cNvPr id="163" name="" descr=""/>
          <p:cNvPicPr/>
          <p:nvPr/>
        </p:nvPicPr>
        <p:blipFill>
          <a:blip r:embed="rId1"/>
          <a:stretch/>
        </p:blipFill>
        <p:spPr>
          <a:xfrm>
            <a:off x="207000" y="1600200"/>
            <a:ext cx="1827000" cy="3886200"/>
          </a:xfrm>
          <a:prstGeom prst="rect">
            <a:avLst/>
          </a:prstGeom>
          <a:noFill/>
          <a:ln w="0">
            <a:noFill/>
          </a:ln>
        </p:spPr>
      </p:pic>
      <p:pic>
        <p:nvPicPr>
          <p:cNvPr id="164" name="" descr=""/>
          <p:cNvPicPr/>
          <p:nvPr/>
        </p:nvPicPr>
        <p:blipFill>
          <a:blip r:embed="rId2"/>
          <a:stretch/>
        </p:blipFill>
        <p:spPr>
          <a:xfrm>
            <a:off x="2224080" y="1600200"/>
            <a:ext cx="1759320" cy="3886200"/>
          </a:xfrm>
          <a:prstGeom prst="rect">
            <a:avLst/>
          </a:prstGeom>
          <a:noFill/>
          <a:ln w="0">
            <a:noFill/>
          </a:ln>
        </p:spPr>
      </p:pic>
      <p:pic>
        <p:nvPicPr>
          <p:cNvPr id="165" name="" descr=""/>
          <p:cNvPicPr/>
          <p:nvPr/>
        </p:nvPicPr>
        <p:blipFill>
          <a:blip r:embed="rId3"/>
          <a:stretch/>
        </p:blipFill>
        <p:spPr>
          <a:xfrm>
            <a:off x="4212000" y="1600200"/>
            <a:ext cx="1792800" cy="3886200"/>
          </a:xfrm>
          <a:prstGeom prst="rect">
            <a:avLst/>
          </a:prstGeom>
          <a:noFill/>
          <a:ln w="0">
            <a:noFill/>
          </a:ln>
        </p:spPr>
      </p:pic>
      <p:pic>
        <p:nvPicPr>
          <p:cNvPr id="166" name="" descr=""/>
          <p:cNvPicPr/>
          <p:nvPr/>
        </p:nvPicPr>
        <p:blipFill>
          <a:blip r:embed="rId4"/>
          <a:stretch/>
        </p:blipFill>
        <p:spPr>
          <a:xfrm>
            <a:off x="6210360" y="1600200"/>
            <a:ext cx="1792800" cy="3886200"/>
          </a:xfrm>
          <a:prstGeom prst="rect">
            <a:avLst/>
          </a:prstGeom>
          <a:noFill/>
          <a:ln w="0">
            <a:noFill/>
          </a:ln>
        </p:spPr>
      </p:pic>
      <p:pic>
        <p:nvPicPr>
          <p:cNvPr id="167" name="" descr=""/>
          <p:cNvPicPr/>
          <p:nvPr/>
        </p:nvPicPr>
        <p:blipFill>
          <a:blip r:embed="rId5"/>
          <a:stretch/>
        </p:blipFill>
        <p:spPr>
          <a:xfrm>
            <a:off x="8195760" y="1600200"/>
            <a:ext cx="1792800" cy="3886200"/>
          </a:xfrm>
          <a:prstGeom prst="rect">
            <a:avLst/>
          </a:prstGeom>
          <a:noFill/>
          <a:ln w="0">
            <a:noFill/>
          </a:ln>
        </p:spPr>
      </p:pic>
      <p:pic>
        <p:nvPicPr>
          <p:cNvPr id="168" name="" descr=""/>
          <p:cNvPicPr/>
          <p:nvPr/>
        </p:nvPicPr>
        <p:blipFill>
          <a:blip r:embed="rId6"/>
          <a:stretch/>
        </p:blipFill>
        <p:spPr>
          <a:xfrm>
            <a:off x="10175400" y="1600200"/>
            <a:ext cx="1792800" cy="3886200"/>
          </a:xfrm>
          <a:prstGeom prst="rect">
            <a:avLst/>
          </a:prstGeom>
          <a:noFill/>
          <a:ln w="88920">
            <a:solidFill>
              <a:srgbClr val="81d41a"/>
            </a:solidFill>
            <a:round/>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100000"/>
              </a:lnSpc>
              <a:spcBef>
                <a:spcPts val="1191"/>
              </a:spcBef>
              <a:spcAft>
                <a:spcPts val="992"/>
              </a:spcAft>
              <a:buNone/>
              <a:tabLst>
                <a:tab algn="l" pos="0"/>
              </a:tabLst>
            </a:pPr>
            <a:r>
              <a:rPr b="0" lang="en-US" sz="4400" strike="noStrike" u="none">
                <a:solidFill>
                  <a:schemeClr val="dk1"/>
                </a:solidFill>
                <a:uFillTx/>
                <a:latin typeface="Aptos Display"/>
                <a:ea typeface="Noto Sans CJK SC"/>
              </a:rPr>
              <a:t>Issue 6 - </a:t>
            </a:r>
            <a:r>
              <a:rPr b="0" lang="en-US" sz="2400" strike="noStrike" u="none">
                <a:solidFill>
                  <a:schemeClr val="dk1"/>
                </a:solidFill>
                <a:uFillTx/>
                <a:latin typeface="Aptos"/>
              </a:rPr>
              <a:t>Help button shows in bottom corner and only shows when we select a ticket and it's little information</a:t>
            </a:r>
            <a:endParaRPr b="0" lang="en-US" sz="2400" strike="noStrike" u="none">
              <a:solidFill>
                <a:srgbClr val="000000"/>
              </a:solidFill>
              <a:uFillTx/>
              <a:latin typeface="Noto Serif"/>
            </a:endParaRPr>
          </a:p>
        </p:txBody>
      </p:sp>
      <p:pic>
        <p:nvPicPr>
          <p:cNvPr id="170" name="" descr=""/>
          <p:cNvPicPr/>
          <p:nvPr/>
        </p:nvPicPr>
        <p:blipFill>
          <a:blip r:embed="rId1"/>
          <a:stretch/>
        </p:blipFill>
        <p:spPr>
          <a:xfrm>
            <a:off x="916200" y="1688400"/>
            <a:ext cx="1827000" cy="4026600"/>
          </a:xfrm>
          <a:prstGeom prst="rect">
            <a:avLst/>
          </a:prstGeom>
          <a:noFill/>
          <a:ln w="0">
            <a:noFill/>
          </a:ln>
        </p:spPr>
      </p:pic>
      <p:pic>
        <p:nvPicPr>
          <p:cNvPr id="171" name="" descr=""/>
          <p:cNvPicPr/>
          <p:nvPr/>
        </p:nvPicPr>
        <p:blipFill>
          <a:blip r:embed="rId2"/>
          <a:stretch/>
        </p:blipFill>
        <p:spPr>
          <a:xfrm>
            <a:off x="3400200" y="1688400"/>
            <a:ext cx="1857600" cy="4026600"/>
          </a:xfrm>
          <a:prstGeom prst="rect">
            <a:avLst/>
          </a:prstGeom>
          <a:noFill/>
          <a:ln w="0">
            <a:noFill/>
          </a:ln>
        </p:spPr>
      </p:pic>
      <p:pic>
        <p:nvPicPr>
          <p:cNvPr id="172" name="" descr=""/>
          <p:cNvPicPr/>
          <p:nvPr/>
        </p:nvPicPr>
        <p:blipFill>
          <a:blip r:embed="rId3"/>
          <a:stretch/>
        </p:blipFill>
        <p:spPr>
          <a:xfrm>
            <a:off x="5943600" y="1688400"/>
            <a:ext cx="1857600" cy="4026600"/>
          </a:xfrm>
          <a:prstGeom prst="rect">
            <a:avLst/>
          </a:prstGeom>
          <a:noFill/>
          <a:ln w="0">
            <a:noFill/>
          </a:ln>
        </p:spPr>
      </p:pic>
      <p:pic>
        <p:nvPicPr>
          <p:cNvPr id="173" name="" descr=""/>
          <p:cNvPicPr/>
          <p:nvPr/>
        </p:nvPicPr>
        <p:blipFill>
          <a:blip r:embed="rId4"/>
          <a:stretch/>
        </p:blipFill>
        <p:spPr>
          <a:xfrm>
            <a:off x="8915400" y="1514160"/>
            <a:ext cx="2148840" cy="4658040"/>
          </a:xfrm>
          <a:prstGeom prst="rect">
            <a:avLst/>
          </a:prstGeom>
          <a:noFill/>
          <a:ln w="38160">
            <a:solidFill>
              <a:srgbClr val="00a933"/>
            </a:solidFill>
            <a:round/>
          </a:ln>
        </p:spPr>
      </p:pic>
      <p:sp>
        <p:nvSpPr>
          <p:cNvPr id="174" name=""/>
          <p:cNvSpPr/>
          <p:nvPr/>
        </p:nvSpPr>
        <p:spPr>
          <a:xfrm>
            <a:off x="9180000" y="5558400"/>
            <a:ext cx="878400" cy="349200"/>
          </a:xfrm>
          <a:prstGeom prst="leftArrow">
            <a:avLst>
              <a:gd name="adj1" fmla="val 29245"/>
              <a:gd name="adj2" fmla="val 93439"/>
            </a:avLst>
          </a:prstGeom>
          <a:solidFill>
            <a:srgbClr val="ff0000"/>
          </a:solidFill>
          <a:ln w="0">
            <a:solidFill>
              <a:srgbClr val="ff0000"/>
            </a:solidFill>
          </a:ln>
        </p:spPr>
        <p:style>
          <a:lnRef idx="0"/>
          <a:fillRef idx="0"/>
          <a:effectRef idx="0"/>
          <a:fontRef idx="minor"/>
        </p:style>
        <p:txBody>
          <a:bodyPr lIns="90000" rIns="90000" tIns="45000" bIns="45000" anchor="ctr">
            <a:noAutofit/>
          </a:bodyPr>
          <a:p>
            <a:endParaRPr b="0" lang="en-US" sz="1800" strike="noStrike" u="none">
              <a:solidFill>
                <a:srgbClr val="ffffff"/>
              </a:solidFill>
              <a:uFillTx/>
              <a:latin typeface="Noto Serif"/>
            </a:endParaRPr>
          </a:p>
        </p:txBody>
      </p:sp>
      <p:sp>
        <p:nvSpPr>
          <p:cNvPr id="175" name=""/>
          <p:cNvSpPr/>
          <p:nvPr/>
        </p:nvSpPr>
        <p:spPr>
          <a:xfrm>
            <a:off x="6930000" y="3043800"/>
            <a:ext cx="457200" cy="0"/>
          </a:xfrm>
          <a:prstGeom prst="line">
            <a:avLst/>
          </a:prstGeom>
          <a:ln w="76320">
            <a:solidFill>
              <a:srgbClr val="3465a4"/>
            </a:solidFill>
            <a:round/>
          </a:ln>
        </p:spPr>
        <p:style>
          <a:lnRef idx="0"/>
          <a:fillRef idx="0"/>
          <a:effectRef idx="0"/>
          <a:fontRef idx="minor"/>
        </p:style>
        <p:txBody>
          <a:bodyPr lIns="128160" rIns="128160" tIns="-83160" bIns="-83160" anchor="ctr">
            <a:noAutofit/>
          </a:bodyPr>
          <a:p>
            <a:endParaRPr b="0" lang="en-US" sz="1800" strike="noStrike" u="none">
              <a:solidFill>
                <a:srgbClr val="000000"/>
              </a:solidFill>
              <a:uFillTx/>
              <a:latin typeface="Noto Serif"/>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trike="noStrike" u="none">
                <a:solidFill>
                  <a:schemeClr val="dk1"/>
                </a:solidFill>
                <a:uFillTx/>
                <a:latin typeface="Aptos Display"/>
              </a:rPr>
              <a:t>Competitor - Cognitive Walkthrough</a:t>
            </a:r>
            <a:endParaRPr b="0" lang="en-US" sz="4400" strike="noStrike" u="none">
              <a:solidFill>
                <a:srgbClr val="000000"/>
              </a:solidFill>
              <a:uFillTx/>
              <a:latin typeface="Noto Serif"/>
            </a:endParaRPr>
          </a:p>
        </p:txBody>
      </p:sp>
      <p:graphicFrame>
        <p:nvGraphicFramePr>
          <p:cNvPr id="177" name="Content Placeholder 3"/>
          <p:cNvGraphicFramePr/>
          <p:nvPr/>
        </p:nvGraphicFramePr>
        <p:xfrm>
          <a:off x="838080" y="1825560"/>
          <a:ext cx="10514520" cy="3258000"/>
        </p:xfrm>
        <a:graphic>
          <a:graphicData uri="http://schemas.openxmlformats.org/drawingml/2006/table">
            <a:tbl>
              <a:tblPr/>
              <a:tblGrid>
                <a:gridCol w="3504960"/>
                <a:gridCol w="1752480"/>
                <a:gridCol w="1752480"/>
                <a:gridCol w="1816560"/>
                <a:gridCol w="1688400"/>
              </a:tblGrid>
              <a:tr h="1188720">
                <a:tc rowSpan="2">
                  <a:txBody>
                    <a:bodyPr anchor="t">
                      <a:noAutofit/>
                    </a:bodyPr>
                    <a:p>
                      <a:pPr defTabSz="914400">
                        <a:lnSpc>
                          <a:spcPct val="100000"/>
                        </a:lnSpc>
                      </a:pPr>
                      <a:r>
                        <a:rPr b="1" lang="en-US" sz="1800" strike="noStrike" u="none">
                          <a:solidFill>
                            <a:schemeClr val="lt1"/>
                          </a:solidFill>
                          <a:uFillTx/>
                          <a:latin typeface="Aptos"/>
                        </a:rPr>
                        <a:t>Subtasks</a:t>
                      </a:r>
                      <a:endParaRPr b="0" lang="en-US" sz="1800" strike="noStrike" u="none">
                        <a:solidFill>
                          <a:srgbClr val="ffffff"/>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gridSpan="2">
                  <a:txBody>
                    <a:bodyPr anchor="t">
                      <a:noAutofit/>
                    </a:bodyPr>
                    <a:p>
                      <a:pPr defTabSz="914400">
                        <a:lnSpc>
                          <a:spcPct val="100000"/>
                        </a:lnSpc>
                      </a:pPr>
                      <a:r>
                        <a:rPr b="1" lang="en-US" sz="1800" strike="noStrike" u="none">
                          <a:solidFill>
                            <a:schemeClr val="lt1"/>
                          </a:solidFill>
                          <a:uFillTx/>
                          <a:latin typeface="Aptos"/>
                        </a:rPr>
                        <a:t>Will the user know what to do at this step?</a:t>
                      </a:r>
                      <a:endParaRPr b="0" lang="en-US" sz="1800" strike="noStrike" u="none">
                        <a:solidFill>
                          <a:srgbClr val="ffffff"/>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000000"/>
                      </a:solidFill>
                      <a:prstDash val="solid"/>
                    </a:lnB>
                    <a:solidFill>
                      <a:schemeClr val="accent1"/>
                    </a:solidFill>
                  </a:tcPr>
                </a:tc>
                <a:tc hMerge="1">
                  <a:txBody>
                    <a:bodyPr lIns="90000" rIns="90000" tIns="45000" bIns="45000" anchor="t">
                      <a:noAutofit/>
                    </a:bodyPr>
                    <a:p>
                      <a:endParaRPr b="0" lang="en-US" sz="1800" strike="noStrike" u="none">
                        <a:solidFill>
                          <a:srgbClr val="000000"/>
                        </a:solidFill>
                        <a:uFillTx/>
                        <a:latin typeface="Noto Serif"/>
                      </a:endParaRPr>
                    </a:p>
                  </a:txBody>
                  <a:tcPr anchor="t" marL="90000" marR="90000">
                    <a:lnL>
                      <a:noFill/>
                    </a:lnL>
                    <a:lnR>
                      <a:noFill/>
                    </a:lnR>
                    <a:lnT>
                      <a:noFill/>
                    </a:lnT>
                    <a:lnB>
                      <a:noFill/>
                    </a:lnB>
                    <a:solidFill>
                      <a:srgbClr val="729fcf"/>
                    </a:solidFill>
                  </a:tcPr>
                </a:tc>
                <a:tc gridSpan="2">
                  <a:txBody>
                    <a:bodyPr anchor="t">
                      <a:noAutofit/>
                    </a:bodyPr>
                    <a:p>
                      <a:pPr defTabSz="914400">
                        <a:lnSpc>
                          <a:spcPct val="100000"/>
                        </a:lnSpc>
                      </a:pPr>
                      <a:r>
                        <a:rPr b="1" lang="en-US" sz="1800" strike="noStrike" u="none">
                          <a:solidFill>
                            <a:schemeClr val="lt1"/>
                          </a:solidFill>
                          <a:uFillTx/>
                          <a:latin typeface="Aptos"/>
                        </a:rPr>
                        <a:t>If the user does the right thing, will they know that they did the right thing, and are making progress towards their goal?</a:t>
                      </a:r>
                      <a:endParaRPr b="0" lang="en-US" sz="1800" strike="noStrike" u="none">
                        <a:solidFill>
                          <a:srgbClr val="ffffff"/>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000000"/>
                      </a:solidFill>
                      <a:prstDash val="solid"/>
                    </a:lnB>
                    <a:solidFill>
                      <a:schemeClr val="accent1"/>
                    </a:solidFill>
                  </a:tcPr>
                </a:tc>
                <a:tc hMerge="1">
                  <a:txBody>
                    <a:bodyPr lIns="90000" rIns="90000" tIns="45000" bIns="45000" anchor="t">
                      <a:noAutofit/>
                    </a:bodyPr>
                    <a:p>
                      <a:endParaRPr b="0" lang="en-US" sz="1800" strike="noStrike" u="none">
                        <a:solidFill>
                          <a:srgbClr val="000000"/>
                        </a:solidFill>
                        <a:uFillTx/>
                        <a:latin typeface="Noto Serif"/>
                      </a:endParaRPr>
                    </a:p>
                  </a:txBody>
                  <a:tcPr anchor="t" marL="90000" marR="90000">
                    <a:lnL>
                      <a:noFill/>
                    </a:lnL>
                    <a:lnR>
                      <a:noFill/>
                    </a:lnR>
                    <a:lnT>
                      <a:noFill/>
                    </a:lnT>
                    <a:lnB>
                      <a:noFill/>
                    </a:lnB>
                    <a:solidFill>
                      <a:srgbClr val="729fcf"/>
                    </a:solidFill>
                  </a:tcPr>
                </a:tc>
              </a:tr>
              <a:tr h="192600">
                <a:tc vMerge="1">
                  <a:txBody>
                    <a:bodyPr lIns="90000" rIns="90000" tIns="45000" bIns="45000" anchor="t">
                      <a:noAutofit/>
                    </a:bodyPr>
                    <a:p>
                      <a:endParaRPr b="0" lang="en-US" sz="1800" strike="noStrike" u="none">
                        <a:solidFill>
                          <a:srgbClr val="000000"/>
                        </a:solidFill>
                        <a:uFillTx/>
                        <a:latin typeface="Noto Serif"/>
                      </a:endParaRPr>
                    </a:p>
                  </a:txBody>
                  <a:tcPr anchor="t" marL="90000" marR="90000">
                    <a:lnL>
                      <a:noFill/>
                    </a:lnL>
                    <a:lnR>
                      <a:noFill/>
                    </a:lnR>
                    <a:lnT>
                      <a:noFill/>
                    </a:lnT>
                    <a:lnB>
                      <a:noFill/>
                    </a:lnB>
                    <a:solidFill>
                      <a:srgbClr val="729fcf"/>
                    </a:solidFill>
                  </a:tcPr>
                </a:tc>
                <a:tc>
                  <a:txBody>
                    <a:bodyPr anchor="t">
                      <a:noAutofit/>
                    </a:bodyPr>
                    <a:p>
                      <a:pPr defTabSz="914400">
                        <a:lnSpc>
                          <a:spcPct val="100000"/>
                        </a:lnSpc>
                      </a:pPr>
                      <a:r>
                        <a:rPr b="0" lang="en-US" sz="1800" strike="noStrike" u="none">
                          <a:solidFill>
                            <a:schemeClr val="lt1"/>
                          </a:solidFill>
                          <a:uFillTx/>
                          <a:latin typeface="Aptos"/>
                        </a:rPr>
                        <a:t>Yes</a:t>
                      </a:r>
                      <a:endParaRPr b="0" lang="en-US" sz="1800" strike="noStrike" u="none">
                        <a:solidFill>
                          <a:srgbClr val="ffffff"/>
                        </a:solidFill>
                        <a:uFillTx/>
                        <a:latin typeface="Noto Serif"/>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a:txBody>
                    <a:bodyPr anchor="t">
                      <a:noAutofit/>
                    </a:bodyPr>
                    <a:p>
                      <a:pPr defTabSz="914400">
                        <a:lnSpc>
                          <a:spcPct val="100000"/>
                        </a:lnSpc>
                      </a:pPr>
                      <a:r>
                        <a:rPr b="0" lang="en-US" sz="1800" strike="noStrike" u="none">
                          <a:solidFill>
                            <a:schemeClr val="lt1"/>
                          </a:solidFill>
                          <a:uFillTx/>
                          <a:latin typeface="Aptos"/>
                        </a:rPr>
                        <a:t>No</a:t>
                      </a:r>
                      <a:endParaRPr b="0" lang="en-US" sz="1800" strike="noStrike" u="none">
                        <a:solidFill>
                          <a:srgbClr val="ffffff"/>
                        </a:solidFill>
                        <a:uFillTx/>
                        <a:latin typeface="Noto Serif"/>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a:txBody>
                    <a:bodyPr anchor="t">
                      <a:noAutofit/>
                    </a:bodyPr>
                    <a:p>
                      <a:pPr defTabSz="914400">
                        <a:lnSpc>
                          <a:spcPct val="100000"/>
                        </a:lnSpc>
                      </a:pPr>
                      <a:r>
                        <a:rPr b="0" lang="en-US" sz="1800" strike="noStrike" u="none">
                          <a:solidFill>
                            <a:schemeClr val="lt1"/>
                          </a:solidFill>
                          <a:uFillTx/>
                          <a:latin typeface="Aptos"/>
                        </a:rPr>
                        <a:t>Yes</a:t>
                      </a:r>
                      <a:endParaRPr b="0" lang="en-US" sz="1800" strike="noStrike" u="none">
                        <a:solidFill>
                          <a:srgbClr val="ffffff"/>
                        </a:solidFill>
                        <a:uFillTx/>
                        <a:latin typeface="Noto Serif"/>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a:txBody>
                    <a:bodyPr anchor="t">
                      <a:noAutofit/>
                    </a:bodyPr>
                    <a:p>
                      <a:pPr defTabSz="914400">
                        <a:lnSpc>
                          <a:spcPct val="100000"/>
                        </a:lnSpc>
                      </a:pPr>
                      <a:r>
                        <a:rPr b="0" lang="en-US" sz="1800" strike="noStrike" u="none">
                          <a:solidFill>
                            <a:schemeClr val="lt1"/>
                          </a:solidFill>
                          <a:uFillTx/>
                          <a:latin typeface="Aptos"/>
                        </a:rPr>
                        <a:t>No</a:t>
                      </a:r>
                      <a:endParaRPr b="0" lang="en-US" sz="1800" strike="noStrike" u="none">
                        <a:solidFill>
                          <a:srgbClr val="ffffff"/>
                        </a:solidFill>
                        <a:uFillTx/>
                        <a:latin typeface="Noto Serif"/>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r>
              <a:tr h="370800">
                <a:tc>
                  <a:txBody>
                    <a:bodyPr anchor="t">
                      <a:noAutofit/>
                    </a:bodyPr>
                    <a:p>
                      <a:pPr defTabSz="914400">
                        <a:lnSpc>
                          <a:spcPct val="100000"/>
                        </a:lnSpc>
                      </a:pPr>
                      <a:r>
                        <a:rPr b="0" lang="en-US" sz="1800" strike="noStrike" u="none">
                          <a:solidFill>
                            <a:schemeClr val="dk1"/>
                          </a:solidFill>
                          <a:uFillTx/>
                          <a:latin typeface="Aptos"/>
                        </a:rPr>
                        <a:t>Choose destination</a:t>
                      </a:r>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en-US" sz="1800" strike="noStrike" u="none">
                          <a:solidFill>
                            <a:schemeClr val="dk1"/>
                          </a:solidFill>
                          <a:uFillTx/>
                          <a:latin typeface="Aptos"/>
                        </a:rPr>
                        <a:t>X</a:t>
                      </a:r>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anchor="t">
                      <a:noAutofit/>
                    </a:bodyPr>
                    <a:p>
                      <a:endParaRPr b="0" lang="en-US" sz="1800" strike="noStrike" u="none">
                        <a:solidFill>
                          <a:schemeClr val="dk1"/>
                        </a:solidFill>
                        <a:uFillTx/>
                        <a:latin typeface="Aptos"/>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anchor="t">
                      <a:noAutofit/>
                    </a:bodyPr>
                    <a:p>
                      <a:pPr algn="ctr" defTabSz="914400">
                        <a:lnSpc>
                          <a:spcPct val="100000"/>
                        </a:lnSpc>
                      </a:pPr>
                      <a:r>
                        <a:rPr b="0" lang="en-US" sz="1800" strike="noStrike" u="none">
                          <a:solidFill>
                            <a:schemeClr val="dk1"/>
                          </a:solidFill>
                          <a:uFillTx/>
                          <a:latin typeface="Aptos"/>
                        </a:rPr>
                        <a:t>X</a:t>
                      </a:r>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anchor="t">
                      <a:noAutofit/>
                    </a:bodyPr>
                    <a:p>
                      <a:endParaRPr b="0" lang="en-US" sz="1800" strike="noStrike" u="none">
                        <a:solidFill>
                          <a:schemeClr val="dk1"/>
                        </a:solidFill>
                        <a:uFillTx/>
                        <a:latin typeface="Aptos"/>
                      </a:endParaRPr>
                    </a:p>
                  </a:txBody>
                  <a:tcPr anchor="t" marL="91440" marR="91440">
                    <a:lnL w="12240">
                      <a:solidFill>
                        <a:srgbClr val="000000"/>
                      </a:solidFill>
                      <a:prstDash val="solid"/>
                    </a:lnL>
                    <a:lnR w="12240">
                      <a:solidFill>
                        <a:srgbClr val="ffffff"/>
                      </a:solidFill>
                      <a:prstDash val="solid"/>
                    </a:lnR>
                    <a:lnT w="12240">
                      <a:solidFill>
                        <a:srgbClr val="000000"/>
                      </a:solidFill>
                      <a:prstDash val="solid"/>
                    </a:lnT>
                    <a:lnB w="12240">
                      <a:solidFill>
                        <a:srgbClr val="000000"/>
                      </a:solidFill>
                      <a:prstDash val="solid"/>
                    </a:lnB>
                    <a:solidFill>
                      <a:schemeClr val="accent1">
                        <a:tint val="20000"/>
                      </a:schemeClr>
                    </a:solidFill>
                  </a:tcPr>
                </a:tc>
              </a:tr>
              <a:tr h="370800">
                <a:tc>
                  <a:txBody>
                    <a:bodyPr anchor="t">
                      <a:noAutofit/>
                    </a:bodyPr>
                    <a:p>
                      <a:pPr defTabSz="914400">
                        <a:lnSpc>
                          <a:spcPct val="100000"/>
                        </a:lnSpc>
                      </a:pPr>
                      <a:r>
                        <a:rPr b="0" lang="en-US" sz="1800" strike="noStrike" u="none">
                          <a:solidFill>
                            <a:schemeClr val="dk1"/>
                          </a:solidFill>
                          <a:uFillTx/>
                          <a:latin typeface="Aptos"/>
                        </a:rPr>
                        <a:t>Choose a Train</a:t>
                      </a:r>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en-US" sz="1800" strike="noStrike" u="none">
                          <a:solidFill>
                            <a:schemeClr val="dk1"/>
                          </a:solidFill>
                          <a:uFillTx/>
                          <a:latin typeface="Aptos"/>
                        </a:rPr>
                        <a:t>X</a:t>
                      </a:r>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000000"/>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endParaRPr b="0" lang="en-US" sz="1800" strike="noStrike" u="none">
                        <a:solidFill>
                          <a:schemeClr val="dk1"/>
                        </a:solidFill>
                        <a:uFillTx/>
                        <a:latin typeface="Aptos"/>
                      </a:endParaRPr>
                    </a:p>
                  </a:txBody>
                  <a:tcPr anchor="t" marL="91440" marR="91440">
                    <a:lnL w="12240">
                      <a:solidFill>
                        <a:srgbClr val="000000"/>
                      </a:solidFill>
                      <a:prstDash val="solid"/>
                    </a:lnL>
                    <a:lnR w="12240">
                      <a:solidFill>
                        <a:srgbClr val="000000"/>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en-US" sz="1800" strike="noStrike" u="none">
                          <a:solidFill>
                            <a:schemeClr val="dk1"/>
                          </a:solidFill>
                          <a:uFillTx/>
                          <a:latin typeface="Aptos"/>
                        </a:rPr>
                        <a:t>X</a:t>
                      </a:r>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000000"/>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endParaRPr b="0" lang="en-US" sz="1800" strike="noStrike" u="none">
                        <a:solidFill>
                          <a:schemeClr val="dk1"/>
                        </a:solidFill>
                        <a:uFillTx/>
                        <a:latin typeface="Aptos"/>
                      </a:endParaRPr>
                    </a:p>
                  </a:txBody>
                  <a:tcPr anchor="t" marL="91440" marR="91440">
                    <a:lnL w="12240">
                      <a:solidFill>
                        <a:srgbClr val="000000"/>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en-US" sz="1800" strike="noStrike" u="none">
                          <a:solidFill>
                            <a:schemeClr val="dk1"/>
                          </a:solidFill>
                          <a:uFillTx/>
                          <a:latin typeface="Aptos"/>
                        </a:rPr>
                        <a:t>Choose a seat</a:t>
                      </a:r>
                      <a:endParaRPr b="0" lang="en-US" sz="1800" strike="noStrike" u="none">
                        <a:solidFill>
                          <a:srgbClr val="000000"/>
                        </a:solidFill>
                        <a:uFillTx/>
                        <a:latin typeface="Noto Serif"/>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endParaRPr b="0" lang="en-US" sz="1800" strike="noStrike" u="none">
                        <a:solidFill>
                          <a:schemeClr val="dk1"/>
                        </a:solidFill>
                        <a:uFillTx/>
                        <a:latin typeface="Aptos"/>
                      </a:endParaRPr>
                    </a:p>
                  </a:txBody>
                  <a:tcPr anchor="t" marL="91440" marR="91440">
                    <a:lnL w="12240">
                      <a:solidFill>
                        <a:srgbClr val="ffffff"/>
                      </a:solidFill>
                      <a:prstDash val="solid"/>
                    </a:lnL>
                    <a:lnR w="12240">
                      <a:solidFill>
                        <a:srgbClr val="000000"/>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en-US" sz="1800" strike="noStrike" u="none">
                          <a:solidFill>
                            <a:schemeClr val="dk1"/>
                          </a:solidFill>
                          <a:uFillTx/>
                          <a:latin typeface="Aptos"/>
                        </a:rPr>
                        <a:t>X</a:t>
                      </a:r>
                      <a:endParaRPr b="0" lang="en-US" sz="1800" strike="noStrike" u="none">
                        <a:solidFill>
                          <a:srgbClr val="000000"/>
                        </a:solidFill>
                        <a:uFillTx/>
                        <a:latin typeface="Noto Serif"/>
                      </a:endParaRPr>
                    </a:p>
                  </a:txBody>
                  <a:tcPr anchor="t" marL="91440" marR="91440">
                    <a:lnL w="12240">
                      <a:solidFill>
                        <a:srgbClr val="000000"/>
                      </a:solidFill>
                      <a:prstDash val="solid"/>
                    </a:lnL>
                    <a:lnR w="12240">
                      <a:solidFill>
                        <a:srgbClr val="000000"/>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endParaRPr b="0" lang="en-US" sz="1800" strike="noStrike" u="none">
                        <a:solidFill>
                          <a:schemeClr val="dk1"/>
                        </a:solidFill>
                        <a:uFillTx/>
                        <a:latin typeface="Aptos"/>
                      </a:endParaRPr>
                    </a:p>
                  </a:txBody>
                  <a:tcPr anchor="t" marL="91440" marR="91440">
                    <a:lnL w="12240">
                      <a:solidFill>
                        <a:srgbClr val="ffffff"/>
                      </a:solidFill>
                      <a:prstDash val="solid"/>
                    </a:lnL>
                    <a:lnR w="12240">
                      <a:solidFill>
                        <a:srgbClr val="000000"/>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en-US" sz="1800" strike="noStrike" u="none">
                          <a:solidFill>
                            <a:schemeClr val="dk1"/>
                          </a:solidFill>
                          <a:uFillTx/>
                          <a:latin typeface="Aptos"/>
                        </a:rPr>
                        <a:t>X</a:t>
                      </a:r>
                      <a:endParaRPr b="0" lang="en-US" sz="1800" strike="noStrike" u="none">
                        <a:solidFill>
                          <a:srgbClr val="000000"/>
                        </a:solidFill>
                        <a:uFillTx/>
                        <a:latin typeface="Noto Serif"/>
                      </a:endParaRPr>
                    </a:p>
                  </a:txBody>
                  <a:tcPr anchor="t" marL="91440" marR="91440">
                    <a:lnL w="12240">
                      <a:solidFill>
                        <a:srgbClr val="000000"/>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trike="noStrike" u="none">
                <a:solidFill>
                  <a:schemeClr val="dk1"/>
                </a:solidFill>
                <a:uFillTx/>
                <a:latin typeface="Aptos Display"/>
              </a:rPr>
              <a:t>Competitor - Cognitive Walkthrough</a:t>
            </a:r>
            <a:endParaRPr b="0" lang="en-US" sz="4400" strike="noStrike" u="none">
              <a:solidFill>
                <a:srgbClr val="000000"/>
              </a:solidFill>
              <a:uFillTx/>
              <a:latin typeface="Noto Serif"/>
            </a:endParaRPr>
          </a:p>
        </p:txBody>
      </p:sp>
      <p:pic>
        <p:nvPicPr>
          <p:cNvPr id="179" name="" descr=""/>
          <p:cNvPicPr/>
          <p:nvPr/>
        </p:nvPicPr>
        <p:blipFill>
          <a:blip r:embed="rId1"/>
          <a:stretch/>
        </p:blipFill>
        <p:spPr>
          <a:xfrm>
            <a:off x="313200" y="1600200"/>
            <a:ext cx="1476360" cy="3200400"/>
          </a:xfrm>
          <a:prstGeom prst="rect">
            <a:avLst/>
          </a:prstGeom>
          <a:noFill/>
          <a:ln w="0">
            <a:noFill/>
          </a:ln>
        </p:spPr>
      </p:pic>
      <p:pic>
        <p:nvPicPr>
          <p:cNvPr id="180" name="" descr=""/>
          <p:cNvPicPr/>
          <p:nvPr/>
        </p:nvPicPr>
        <p:blipFill>
          <a:blip r:embed="rId2"/>
          <a:stretch/>
        </p:blipFill>
        <p:spPr>
          <a:xfrm>
            <a:off x="1929240" y="1600200"/>
            <a:ext cx="1476360" cy="3200400"/>
          </a:xfrm>
          <a:prstGeom prst="rect">
            <a:avLst/>
          </a:prstGeom>
          <a:noFill/>
          <a:ln w="0">
            <a:noFill/>
          </a:ln>
        </p:spPr>
      </p:pic>
      <p:sp>
        <p:nvSpPr>
          <p:cNvPr id="181" name=""/>
          <p:cNvSpPr/>
          <p:nvPr/>
        </p:nvSpPr>
        <p:spPr>
          <a:xfrm>
            <a:off x="2286000" y="1688400"/>
            <a:ext cx="914400" cy="457200"/>
          </a:xfrm>
          <a:prstGeom prst="roundRect">
            <a:avLst>
              <a:gd name="adj" fmla="val 16667"/>
            </a:avLst>
          </a:prstGeom>
          <a:noFill/>
          <a:ln w="25560">
            <a:solidFill>
              <a:srgbClr val="ff0000"/>
            </a:solidFill>
            <a:round/>
          </a:ln>
        </p:spPr>
        <p:style>
          <a:lnRef idx="0"/>
          <a:fillRef idx="0"/>
          <a:effectRef idx="0"/>
          <a:fontRef idx="minor"/>
        </p:style>
        <p:txBody>
          <a:bodyPr lIns="102960" rIns="102960" tIns="57960" bIns="57960" anchor="ctr">
            <a:noAutofit/>
          </a:bodyPr>
          <a:p>
            <a:endParaRPr b="0" lang="en-US" sz="1800" strike="noStrike" u="none">
              <a:solidFill>
                <a:srgbClr val="000000"/>
              </a:solidFill>
              <a:uFillTx/>
              <a:latin typeface="Noto Serif"/>
            </a:endParaRPr>
          </a:p>
        </p:txBody>
      </p:sp>
      <p:pic>
        <p:nvPicPr>
          <p:cNvPr id="182" name="" descr=""/>
          <p:cNvPicPr/>
          <p:nvPr/>
        </p:nvPicPr>
        <p:blipFill>
          <a:blip r:embed="rId3"/>
          <a:stretch/>
        </p:blipFill>
        <p:spPr>
          <a:xfrm>
            <a:off x="3772080" y="1600200"/>
            <a:ext cx="1476000" cy="3200400"/>
          </a:xfrm>
          <a:prstGeom prst="rect">
            <a:avLst/>
          </a:prstGeom>
          <a:noFill/>
          <a:ln w="0">
            <a:noFill/>
          </a:ln>
        </p:spPr>
      </p:pic>
      <p:pic>
        <p:nvPicPr>
          <p:cNvPr id="183" name="" descr=""/>
          <p:cNvPicPr/>
          <p:nvPr/>
        </p:nvPicPr>
        <p:blipFill>
          <a:blip r:embed="rId4"/>
          <a:stretch/>
        </p:blipFill>
        <p:spPr>
          <a:xfrm>
            <a:off x="5367600" y="1600200"/>
            <a:ext cx="1476360" cy="3200400"/>
          </a:xfrm>
          <a:prstGeom prst="rect">
            <a:avLst/>
          </a:prstGeom>
          <a:noFill/>
          <a:ln w="0">
            <a:noFill/>
          </a:ln>
        </p:spPr>
      </p:pic>
      <p:sp>
        <p:nvSpPr>
          <p:cNvPr id="184" name=""/>
          <p:cNvSpPr/>
          <p:nvPr/>
        </p:nvSpPr>
        <p:spPr>
          <a:xfrm>
            <a:off x="4343400" y="1600200"/>
            <a:ext cx="914400" cy="457200"/>
          </a:xfrm>
          <a:prstGeom prst="roundRect">
            <a:avLst>
              <a:gd name="adj" fmla="val 16667"/>
            </a:avLst>
          </a:prstGeom>
          <a:noFill/>
          <a:ln w="25560">
            <a:solidFill>
              <a:srgbClr val="ff0000"/>
            </a:solidFill>
            <a:round/>
          </a:ln>
        </p:spPr>
        <p:style>
          <a:lnRef idx="0"/>
          <a:fillRef idx="0"/>
          <a:effectRef idx="0"/>
          <a:fontRef idx="minor"/>
        </p:style>
        <p:txBody>
          <a:bodyPr lIns="102960" rIns="102960" tIns="57960" bIns="57960" anchor="ctr">
            <a:noAutofit/>
          </a:bodyPr>
          <a:p>
            <a:endParaRPr b="0" lang="en-US" sz="1800" strike="noStrike" u="none">
              <a:solidFill>
                <a:srgbClr val="000000"/>
              </a:solidFill>
              <a:uFillTx/>
              <a:latin typeface="Noto Serif"/>
            </a:endParaRPr>
          </a:p>
        </p:txBody>
      </p:sp>
      <p:pic>
        <p:nvPicPr>
          <p:cNvPr id="185" name="" descr=""/>
          <p:cNvPicPr/>
          <p:nvPr/>
        </p:nvPicPr>
        <p:blipFill>
          <a:blip r:embed="rId5"/>
          <a:stretch/>
        </p:blipFill>
        <p:spPr>
          <a:xfrm>
            <a:off x="7275240" y="1587240"/>
            <a:ext cx="1482120" cy="3213360"/>
          </a:xfrm>
          <a:prstGeom prst="rect">
            <a:avLst/>
          </a:prstGeom>
          <a:noFill/>
          <a:ln w="0">
            <a:noFill/>
          </a:ln>
        </p:spPr>
      </p:pic>
      <p:pic>
        <p:nvPicPr>
          <p:cNvPr id="186" name="" descr=""/>
          <p:cNvPicPr/>
          <p:nvPr/>
        </p:nvPicPr>
        <p:blipFill>
          <a:blip r:embed="rId6"/>
          <a:stretch/>
        </p:blipFill>
        <p:spPr>
          <a:xfrm>
            <a:off x="8962920" y="1600200"/>
            <a:ext cx="1476000" cy="3200400"/>
          </a:xfrm>
          <a:prstGeom prst="rect">
            <a:avLst/>
          </a:prstGeom>
          <a:noFill/>
          <a:ln w="0">
            <a:noFill/>
          </a:ln>
        </p:spPr>
      </p:pic>
      <p:pic>
        <p:nvPicPr>
          <p:cNvPr id="187" name="" descr=""/>
          <p:cNvPicPr/>
          <p:nvPr/>
        </p:nvPicPr>
        <p:blipFill>
          <a:blip r:embed="rId7"/>
          <a:stretch/>
        </p:blipFill>
        <p:spPr>
          <a:xfrm>
            <a:off x="10550160" y="1600200"/>
            <a:ext cx="1476360" cy="3200400"/>
          </a:xfrm>
          <a:prstGeom prst="rect">
            <a:avLst/>
          </a:prstGeom>
          <a:noFill/>
          <a:ln w="0">
            <a:noFill/>
          </a:ln>
        </p:spPr>
      </p:pic>
      <p:sp>
        <p:nvSpPr>
          <p:cNvPr id="188" name=""/>
          <p:cNvSpPr txBox="1"/>
          <p:nvPr/>
        </p:nvSpPr>
        <p:spPr>
          <a:xfrm>
            <a:off x="11093400" y="3200400"/>
            <a:ext cx="457200" cy="920880"/>
          </a:xfrm>
          <a:prstGeom prst="rect">
            <a:avLst/>
          </a:prstGeom>
          <a:noFill/>
          <a:ln w="0">
            <a:noFill/>
          </a:ln>
        </p:spPr>
        <p:txBody>
          <a:bodyPr lIns="90000" rIns="90000" tIns="45000" bIns="45000" anchor="t">
            <a:noAutofit/>
          </a:bodyPr>
          <a:p>
            <a:r>
              <a:rPr b="0" lang="en-US" sz="4800" strike="noStrike" u="none">
                <a:solidFill>
                  <a:srgbClr val="ff0000"/>
                </a:solidFill>
                <a:uFillTx/>
                <a:latin typeface="Noto Serif"/>
              </a:rPr>
              <a:t>?</a:t>
            </a:r>
            <a:endParaRPr b="0" lang="en-US" sz="4800" strike="noStrike" u="none">
              <a:solidFill>
                <a:srgbClr val="000000"/>
              </a:solidFill>
              <a:uFillTx/>
              <a:latin typeface="Noto Serif"/>
            </a:endParaRPr>
          </a:p>
        </p:txBody>
      </p:sp>
      <p:sp>
        <p:nvSpPr>
          <p:cNvPr id="189" name=""/>
          <p:cNvSpPr/>
          <p:nvPr/>
        </p:nvSpPr>
        <p:spPr>
          <a:xfrm>
            <a:off x="6100200" y="2683800"/>
            <a:ext cx="457200" cy="0"/>
          </a:xfrm>
          <a:prstGeom prst="line">
            <a:avLst/>
          </a:prstGeom>
          <a:ln w="38160">
            <a:solidFill>
              <a:srgbClr val="3465a4"/>
            </a:solidFill>
            <a:round/>
          </a:ln>
        </p:spPr>
        <p:style>
          <a:lnRef idx="0"/>
          <a:fillRef idx="0"/>
          <a:effectRef idx="0"/>
          <a:fontRef idx="minor"/>
        </p:style>
        <p:txBody>
          <a:bodyPr lIns="109080" rIns="109080" tIns="-64080" bIns="-64080" anchor="ctr">
            <a:noAutofit/>
          </a:bodyPr>
          <a:p>
            <a:endParaRPr b="0" lang="en-US" sz="1800" strike="noStrike" u="none">
              <a:solidFill>
                <a:srgbClr val="000000"/>
              </a:solidFill>
              <a:uFillTx/>
              <a:latin typeface="Noto Serif"/>
            </a:endParaRPr>
          </a:p>
        </p:txBody>
      </p:sp>
      <p:sp>
        <p:nvSpPr>
          <p:cNvPr id="190" name=""/>
          <p:cNvSpPr/>
          <p:nvPr/>
        </p:nvSpPr>
        <p:spPr>
          <a:xfrm>
            <a:off x="11273400" y="2563200"/>
            <a:ext cx="457200" cy="0"/>
          </a:xfrm>
          <a:prstGeom prst="line">
            <a:avLst/>
          </a:prstGeom>
          <a:ln w="38160">
            <a:solidFill>
              <a:srgbClr val="3465a4"/>
            </a:solidFill>
            <a:round/>
          </a:ln>
        </p:spPr>
        <p:style>
          <a:lnRef idx="0"/>
          <a:fillRef idx="0"/>
          <a:effectRef idx="0"/>
          <a:fontRef idx="minor"/>
        </p:style>
        <p:txBody>
          <a:bodyPr lIns="109080" rIns="109080" tIns="-64080" bIns="-64080" anchor="ctr">
            <a:noAutofit/>
          </a:bodyPr>
          <a:p>
            <a:endParaRPr b="0" lang="en-US" sz="1800" strike="noStrike" u="none">
              <a:solidFill>
                <a:srgbClr val="000000"/>
              </a:solidFill>
              <a:uFillTx/>
              <a:latin typeface="Noto Serif"/>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179</TotalTime>
  <Application>LibreOffice/24.8.5.2$Linux_X86_64 LibreOffice_project/480$Build-2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2025-03-09T20:48:24Z</dcterms:created>
  <dc:creator>João Bastos</dc:creator>
  <dc:description/>
  <dc:language>pt-PT</dc:language>
  <cp:lastModifiedBy/>
  <dcterms:modified xsi:type="dcterms:W3CDTF">2025-03-10T21:53:17Z</dcterms:modified>
  <cp:revision>26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Ecrã Panorâmico</vt:lpwstr>
  </property>
  <property fmtid="{D5CDD505-2E9C-101B-9397-08002B2CF9AE}" pid="3" name="Slides">
    <vt:r8>9</vt:r8>
  </property>
</Properties>
</file>