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slideLayouts/slideLayout11.xml" ContentType="application/vnd.openxmlformats-officedocument.presentationml.slideLayout+xml"/>
  <Override PartName="/ppt/theme/theme10.xml" ContentType="application/vnd.openxmlformats-officedocument.theme+xml"/>
  <Override PartName="/ppt/slideLayouts/slideLayout12.xml" ContentType="application/vnd.openxmlformats-officedocument.presentationml.slideLayout+xml"/>
  <Override PartName="/ppt/theme/theme11.xml" ContentType="application/vnd.openxmlformats-officedocument.theme+xml"/>
  <Override PartName="/ppt/slideLayouts/slideLayout13.xml" ContentType="application/vnd.openxmlformats-officedocument.presentationml.slideLayout+xml"/>
  <Override PartName="/ppt/theme/theme12.xml" ContentType="application/vnd.openxmlformats-officedocument.theme+xml"/>
  <Override PartName="/ppt/slideLayouts/slideLayout14.xml" ContentType="application/vnd.openxmlformats-officedocument.presentationml.slideLayout+xml"/>
  <Override PartName="/ppt/theme/theme13.xml" ContentType="application/vnd.openxmlformats-officedocument.theme+xml"/>
  <Override PartName="/ppt/slideLayouts/slideLayout15.xml" ContentType="application/vnd.openxmlformats-officedocument.presentationml.slideLayout+xml"/>
  <Override PartName="/ppt/theme/theme14.xml" ContentType="application/vnd.openxmlformats-officedocument.theme+xml"/>
  <Override PartName="/ppt/slideLayouts/slideLayout16.xml" ContentType="application/vnd.openxmlformats-officedocument.presentationml.slideLayout+xml"/>
  <Override PartName="/ppt/theme/theme15.xml" ContentType="application/vnd.openxmlformats-officedocument.theme+xml"/>
  <Override PartName="/ppt/slideLayouts/slideLayout17.xml" ContentType="application/vnd.openxmlformats-officedocument.presentationml.slideLayout+xml"/>
  <Override PartName="/ppt/theme/theme16.xml" ContentType="application/vnd.openxmlformats-officedocument.theme+xml"/>
  <Override PartName="/ppt/slideLayouts/slideLayout18.xml" ContentType="application/vnd.openxmlformats-officedocument.presentationml.slideLayout+xml"/>
  <Override PartName="/ppt/theme/theme17.xml" ContentType="application/vnd.openxmlformats-officedocument.theme+xml"/>
  <Override PartName="/ppt/slideLayouts/slideLayout19.xml" ContentType="application/vnd.openxmlformats-officedocument.presentationml.slideLayout+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53" r:id="rId3"/>
    <p:sldMasterId id="2147483655" r:id="rId4"/>
    <p:sldMasterId id="2147483657" r:id="rId5"/>
    <p:sldMasterId id="2147483659" r:id="rId6"/>
    <p:sldMasterId id="2147483661" r:id="rId7"/>
    <p:sldMasterId id="2147483663" r:id="rId8"/>
    <p:sldMasterId id="2147483665" r:id="rId9"/>
    <p:sldMasterId id="2147483667" r:id="rId10"/>
    <p:sldMasterId id="2147483669" r:id="rId11"/>
    <p:sldMasterId id="2147483671" r:id="rId12"/>
    <p:sldMasterId id="2147483673" r:id="rId13"/>
    <p:sldMasterId id="2147483675" r:id="rId14"/>
    <p:sldMasterId id="2147483677" r:id="rId15"/>
    <p:sldMasterId id="2147483679" r:id="rId16"/>
    <p:sldMasterId id="2147483681" r:id="rId17"/>
    <p:sldMasterId id="2147483683" r:id="rId18"/>
    <p:sldMasterId id="2147483685" r:id="rId19"/>
    <p:sldMasterId id="2147483686" r:id="rId20"/>
    <p:sldMasterId id="2147483687" r:id="rId21"/>
    <p:sldMasterId id="2147483688" r:id="rId22"/>
    <p:sldMasterId id="2147483689" r:id="rId23"/>
    <p:sldMasterId id="2147483690" r:id="rId24"/>
    <p:sldMasterId id="2147483691" r:id="rId25"/>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1" r:id="rId40"/>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1.xml"/><Relationship Id="rId39" Type="http://schemas.openxmlformats.org/officeDocument/2006/relationships/slide" Target="slides/slide14.xml"/><Relationship Id="rId21" Type="http://schemas.openxmlformats.org/officeDocument/2006/relationships/slideMaster" Target="slideMasters/slideMaster21.xml"/><Relationship Id="rId34" Type="http://schemas.openxmlformats.org/officeDocument/2006/relationships/slide" Target="slides/slide9.xml"/><Relationship Id="rId42"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4.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7.xml"/><Relationship Id="rId37" Type="http://schemas.openxmlformats.org/officeDocument/2006/relationships/slide" Target="slides/slide12.xml"/><Relationship Id="rId40" Type="http://schemas.openxmlformats.org/officeDocument/2006/relationships/slide" Target="slides/slide15.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3.xml"/><Relationship Id="rId36" Type="http://schemas.openxmlformats.org/officeDocument/2006/relationships/slide" Target="slides/slide1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6.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slide" Target="slides/slide10.xml"/><Relationship Id="rId43" Type="http://schemas.openxmlformats.org/officeDocument/2006/relationships/theme" Target="theme/theme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8.xml"/><Relationship Id="rId38"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Noto Serif"/>
            </a:endParaRPr>
          </a:p>
        </p:txBody>
      </p:sp>
      <p:sp>
        <p:nvSpPr>
          <p:cNvPr id="6" name="PlaceHolder 2"/>
          <p:cNvSpPr>
            <a:spLocks noGrp="1"/>
          </p:cNvSpPr>
          <p:nvPr>
            <p:ph/>
          </p:nvPr>
        </p:nvSpPr>
        <p:spPr>
          <a:xfrm>
            <a:off x="838080" y="1825560"/>
            <a:ext cx="10513440" cy="43491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Noto Serif"/>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8CD31583-31ED-452B-ACC8-17B7BF56A013}" type="slidenum">
              <a:t>‹nº›</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Default 4">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Noto Serif"/>
            </a:endParaRPr>
          </a:p>
        </p:txBody>
      </p:sp>
      <p:sp>
        <p:nvSpPr>
          <p:cNvPr id="54" name="PlaceHolder 2"/>
          <p:cNvSpPr>
            <a:spLocks noGrp="1"/>
          </p:cNvSpPr>
          <p:nvPr>
            <p:ph/>
          </p:nvPr>
        </p:nvSpPr>
        <p:spPr>
          <a:xfrm>
            <a:off x="838080" y="1825560"/>
            <a:ext cx="10513440" cy="43491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Noto Serif"/>
            </a:endParaRPr>
          </a:p>
        </p:txBody>
      </p:sp>
      <p:sp>
        <p:nvSpPr>
          <p:cNvPr id="4" name="PlaceHolder 3"/>
          <p:cNvSpPr>
            <a:spLocks noGrp="1"/>
          </p:cNvSpPr>
          <p:nvPr>
            <p:ph type="ftr" idx="25"/>
          </p:nvPr>
        </p:nvSpPr>
        <p:spPr/>
        <p:txBody>
          <a:bodyPr/>
          <a:lstStyle/>
          <a:p>
            <a:r>
              <a:t>Footer</a:t>
            </a:r>
          </a:p>
        </p:txBody>
      </p:sp>
      <p:sp>
        <p:nvSpPr>
          <p:cNvPr id="5" name="PlaceHolder 4"/>
          <p:cNvSpPr>
            <a:spLocks noGrp="1"/>
          </p:cNvSpPr>
          <p:nvPr>
            <p:ph type="sldNum" idx="26"/>
          </p:nvPr>
        </p:nvSpPr>
        <p:spPr/>
        <p:txBody>
          <a:bodyPr/>
          <a:lstStyle/>
          <a:p>
            <a:fld id="{70D6C043-36A5-43F6-89F1-102AEAC06EC4}" type="slidenum">
              <a:t>‹nº›</a:t>
            </a:fld>
            <a:endParaRPr/>
          </a:p>
        </p:txBody>
      </p:sp>
      <p:sp>
        <p:nvSpPr>
          <p:cNvPr id="6" name="PlaceHolder 5"/>
          <p:cNvSpPr>
            <a:spLocks noGrp="1"/>
          </p:cNvSpPr>
          <p:nvPr>
            <p:ph type="dt" idx="27"/>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Default 5">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Noto Serif"/>
            </a:endParaRPr>
          </a:p>
        </p:txBody>
      </p:sp>
      <p:sp>
        <p:nvSpPr>
          <p:cNvPr id="60" name="PlaceHolder 2"/>
          <p:cNvSpPr>
            <a:spLocks noGrp="1"/>
          </p:cNvSpPr>
          <p:nvPr>
            <p:ph/>
          </p:nvPr>
        </p:nvSpPr>
        <p:spPr>
          <a:xfrm>
            <a:off x="838080" y="1825560"/>
            <a:ext cx="10513440" cy="43491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Noto Serif"/>
            </a:endParaRPr>
          </a:p>
        </p:txBody>
      </p:sp>
      <p:sp>
        <p:nvSpPr>
          <p:cNvPr id="4" name="PlaceHolder 3"/>
          <p:cNvSpPr>
            <a:spLocks noGrp="1"/>
          </p:cNvSpPr>
          <p:nvPr>
            <p:ph type="ftr" idx="28"/>
          </p:nvPr>
        </p:nvSpPr>
        <p:spPr/>
        <p:txBody>
          <a:bodyPr/>
          <a:lstStyle/>
          <a:p>
            <a:r>
              <a:t>Footer</a:t>
            </a:r>
          </a:p>
        </p:txBody>
      </p:sp>
      <p:sp>
        <p:nvSpPr>
          <p:cNvPr id="5" name="PlaceHolder 4"/>
          <p:cNvSpPr>
            <a:spLocks noGrp="1"/>
          </p:cNvSpPr>
          <p:nvPr>
            <p:ph type="sldNum" idx="29"/>
          </p:nvPr>
        </p:nvSpPr>
        <p:spPr/>
        <p:txBody>
          <a:bodyPr/>
          <a:lstStyle/>
          <a:p>
            <a:fld id="{52084020-0E2E-4EB2-9447-C9B722911BD6}" type="slidenum">
              <a:t>‹nº›</a:t>
            </a:fld>
            <a:endParaRPr/>
          </a:p>
        </p:txBody>
      </p:sp>
      <p:sp>
        <p:nvSpPr>
          <p:cNvPr id="6" name="PlaceHolder 5"/>
          <p:cNvSpPr>
            <a:spLocks noGrp="1"/>
          </p:cNvSpPr>
          <p:nvPr>
            <p:ph type="dt" idx="30"/>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Default 6">
    <p:spTree>
      <p:nvGrpSpPr>
        <p:cNvPr id="1" name=""/>
        <p:cNvGrpSpPr/>
        <p:nvPr/>
      </p:nvGrpSpPr>
      <p:grpSpPr>
        <a:xfrm>
          <a:off x="0" y="0"/>
          <a:ext cx="0" cy="0"/>
          <a:chOff x="0" y="0"/>
          <a:chExt cx="0" cy="0"/>
        </a:xfrm>
      </p:grpSpPr>
      <p:sp>
        <p:nvSpPr>
          <p:cNvPr id="66"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Noto Serif"/>
            </a:endParaRPr>
          </a:p>
        </p:txBody>
      </p:sp>
      <p:sp>
        <p:nvSpPr>
          <p:cNvPr id="67" name="PlaceHolder 2"/>
          <p:cNvSpPr>
            <a:spLocks noGrp="1"/>
          </p:cNvSpPr>
          <p:nvPr>
            <p:ph/>
          </p:nvPr>
        </p:nvSpPr>
        <p:spPr>
          <a:xfrm>
            <a:off x="838080" y="1825560"/>
            <a:ext cx="10513440" cy="43491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Noto Serif"/>
            </a:endParaRPr>
          </a:p>
        </p:txBody>
      </p:sp>
      <p:sp>
        <p:nvSpPr>
          <p:cNvPr id="4" name="PlaceHolder 3"/>
          <p:cNvSpPr>
            <a:spLocks noGrp="1"/>
          </p:cNvSpPr>
          <p:nvPr>
            <p:ph type="ftr" idx="31"/>
          </p:nvPr>
        </p:nvSpPr>
        <p:spPr/>
        <p:txBody>
          <a:bodyPr/>
          <a:lstStyle/>
          <a:p>
            <a:r>
              <a:t>Footer</a:t>
            </a:r>
          </a:p>
        </p:txBody>
      </p:sp>
      <p:sp>
        <p:nvSpPr>
          <p:cNvPr id="5" name="PlaceHolder 4"/>
          <p:cNvSpPr>
            <a:spLocks noGrp="1"/>
          </p:cNvSpPr>
          <p:nvPr>
            <p:ph type="sldNum" idx="32"/>
          </p:nvPr>
        </p:nvSpPr>
        <p:spPr/>
        <p:txBody>
          <a:bodyPr/>
          <a:lstStyle/>
          <a:p>
            <a:fld id="{3E1A5CB9-9BC1-4C27-B6D6-E3DAD3A07767}" type="slidenum">
              <a:t>‹nº›</a:t>
            </a:fld>
            <a:endParaRPr/>
          </a:p>
        </p:txBody>
      </p:sp>
      <p:sp>
        <p:nvSpPr>
          <p:cNvPr id="6" name="PlaceHolder 5"/>
          <p:cNvSpPr>
            <a:spLocks noGrp="1"/>
          </p:cNvSpPr>
          <p:nvPr>
            <p:ph type="dt" idx="3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Default 7">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Noto Serif"/>
            </a:endParaRPr>
          </a:p>
        </p:txBody>
      </p:sp>
      <p:sp>
        <p:nvSpPr>
          <p:cNvPr id="72" name="PlaceHolder 2"/>
          <p:cNvSpPr>
            <a:spLocks noGrp="1"/>
          </p:cNvSpPr>
          <p:nvPr>
            <p:ph/>
          </p:nvPr>
        </p:nvSpPr>
        <p:spPr>
          <a:xfrm>
            <a:off x="838080" y="1825560"/>
            <a:ext cx="10513440" cy="43491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Noto Serif"/>
            </a:endParaRPr>
          </a:p>
        </p:txBody>
      </p:sp>
      <p:sp>
        <p:nvSpPr>
          <p:cNvPr id="4" name="PlaceHolder 3"/>
          <p:cNvSpPr>
            <a:spLocks noGrp="1"/>
          </p:cNvSpPr>
          <p:nvPr>
            <p:ph type="ftr" idx="34"/>
          </p:nvPr>
        </p:nvSpPr>
        <p:spPr/>
        <p:txBody>
          <a:bodyPr/>
          <a:lstStyle/>
          <a:p>
            <a:r>
              <a:t>Footer</a:t>
            </a:r>
          </a:p>
        </p:txBody>
      </p:sp>
      <p:sp>
        <p:nvSpPr>
          <p:cNvPr id="5" name="PlaceHolder 4"/>
          <p:cNvSpPr>
            <a:spLocks noGrp="1"/>
          </p:cNvSpPr>
          <p:nvPr>
            <p:ph type="sldNum" idx="35"/>
          </p:nvPr>
        </p:nvSpPr>
        <p:spPr/>
        <p:txBody>
          <a:bodyPr/>
          <a:lstStyle/>
          <a:p>
            <a:fld id="{8B7FF22E-E907-44D8-A8BA-615A2F0E1DB0}" type="slidenum">
              <a:t>‹nº›</a:t>
            </a:fld>
            <a:endParaRPr/>
          </a:p>
        </p:txBody>
      </p:sp>
      <p:sp>
        <p:nvSpPr>
          <p:cNvPr id="6" name="PlaceHolder 5"/>
          <p:cNvSpPr>
            <a:spLocks noGrp="1"/>
          </p:cNvSpPr>
          <p:nvPr>
            <p:ph type="dt" idx="3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Default 8">
    <p:spTree>
      <p:nvGrpSpPr>
        <p:cNvPr id="1" name=""/>
        <p:cNvGrpSpPr/>
        <p:nvPr/>
      </p:nvGrpSpPr>
      <p:grpSpPr>
        <a:xfrm>
          <a:off x="0" y="0"/>
          <a:ext cx="0" cy="0"/>
          <a:chOff x="0" y="0"/>
          <a:chExt cx="0" cy="0"/>
        </a:xfrm>
      </p:grpSpPr>
      <p:sp>
        <p:nvSpPr>
          <p:cNvPr id="79"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Noto Serif"/>
            </a:endParaRPr>
          </a:p>
        </p:txBody>
      </p:sp>
      <p:sp>
        <p:nvSpPr>
          <p:cNvPr id="80" name="PlaceHolder 2"/>
          <p:cNvSpPr>
            <a:spLocks noGrp="1"/>
          </p:cNvSpPr>
          <p:nvPr>
            <p:ph/>
          </p:nvPr>
        </p:nvSpPr>
        <p:spPr>
          <a:xfrm>
            <a:off x="838080" y="1825560"/>
            <a:ext cx="10513440" cy="43491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Noto Serif"/>
            </a:endParaRPr>
          </a:p>
        </p:txBody>
      </p:sp>
      <p:sp>
        <p:nvSpPr>
          <p:cNvPr id="4" name="PlaceHolder 3"/>
          <p:cNvSpPr>
            <a:spLocks noGrp="1"/>
          </p:cNvSpPr>
          <p:nvPr>
            <p:ph type="ftr" idx="37"/>
          </p:nvPr>
        </p:nvSpPr>
        <p:spPr/>
        <p:txBody>
          <a:bodyPr/>
          <a:lstStyle/>
          <a:p>
            <a:r>
              <a:t>Footer</a:t>
            </a:r>
          </a:p>
        </p:txBody>
      </p:sp>
      <p:sp>
        <p:nvSpPr>
          <p:cNvPr id="5" name="PlaceHolder 4"/>
          <p:cNvSpPr>
            <a:spLocks noGrp="1"/>
          </p:cNvSpPr>
          <p:nvPr>
            <p:ph type="sldNum" idx="38"/>
          </p:nvPr>
        </p:nvSpPr>
        <p:spPr/>
        <p:txBody>
          <a:bodyPr/>
          <a:lstStyle/>
          <a:p>
            <a:fld id="{05C9B651-405B-4F21-A9E1-040219E97C16}" type="slidenum">
              <a:t>‹nº›</a:t>
            </a:fld>
            <a:endParaRPr/>
          </a:p>
        </p:txBody>
      </p:sp>
      <p:sp>
        <p:nvSpPr>
          <p:cNvPr id="6" name="PlaceHolder 5"/>
          <p:cNvSpPr>
            <a:spLocks noGrp="1"/>
          </p:cNvSpPr>
          <p:nvPr>
            <p:ph type="dt" idx="39"/>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Default 9">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Noto Serif"/>
            </a:endParaRPr>
          </a:p>
        </p:txBody>
      </p:sp>
      <p:sp>
        <p:nvSpPr>
          <p:cNvPr id="86" name="PlaceHolder 2"/>
          <p:cNvSpPr>
            <a:spLocks noGrp="1"/>
          </p:cNvSpPr>
          <p:nvPr>
            <p:ph/>
          </p:nvPr>
        </p:nvSpPr>
        <p:spPr>
          <a:xfrm>
            <a:off x="838080" y="1825560"/>
            <a:ext cx="10513440" cy="43491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Noto Serif"/>
            </a:endParaRPr>
          </a:p>
        </p:txBody>
      </p:sp>
      <p:sp>
        <p:nvSpPr>
          <p:cNvPr id="4" name="PlaceHolder 3"/>
          <p:cNvSpPr>
            <a:spLocks noGrp="1"/>
          </p:cNvSpPr>
          <p:nvPr>
            <p:ph type="ftr" idx="40"/>
          </p:nvPr>
        </p:nvSpPr>
        <p:spPr/>
        <p:txBody>
          <a:bodyPr/>
          <a:lstStyle/>
          <a:p>
            <a:r>
              <a:t>Footer</a:t>
            </a:r>
          </a:p>
        </p:txBody>
      </p:sp>
      <p:sp>
        <p:nvSpPr>
          <p:cNvPr id="5" name="PlaceHolder 4"/>
          <p:cNvSpPr>
            <a:spLocks noGrp="1"/>
          </p:cNvSpPr>
          <p:nvPr>
            <p:ph type="sldNum" idx="41"/>
          </p:nvPr>
        </p:nvSpPr>
        <p:spPr/>
        <p:txBody>
          <a:bodyPr/>
          <a:lstStyle/>
          <a:p>
            <a:fld id="{99E30E8A-20B0-41A7-8B41-25B8FC70D2F6}" type="slidenum">
              <a:t>‹nº›</a:t>
            </a:fld>
            <a:endParaRPr/>
          </a:p>
        </p:txBody>
      </p:sp>
      <p:sp>
        <p:nvSpPr>
          <p:cNvPr id="6" name="PlaceHolder 5"/>
          <p:cNvSpPr>
            <a:spLocks noGrp="1"/>
          </p:cNvSpPr>
          <p:nvPr>
            <p:ph type="dt" idx="42"/>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Default 10">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Noto Serif"/>
            </a:endParaRPr>
          </a:p>
        </p:txBody>
      </p:sp>
      <p:sp>
        <p:nvSpPr>
          <p:cNvPr id="91" name="PlaceHolder 2"/>
          <p:cNvSpPr>
            <a:spLocks noGrp="1"/>
          </p:cNvSpPr>
          <p:nvPr>
            <p:ph/>
          </p:nvPr>
        </p:nvSpPr>
        <p:spPr>
          <a:xfrm>
            <a:off x="838080" y="1825560"/>
            <a:ext cx="10513440" cy="43491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Noto Serif"/>
            </a:endParaRPr>
          </a:p>
        </p:txBody>
      </p:sp>
      <p:sp>
        <p:nvSpPr>
          <p:cNvPr id="4" name="PlaceHolder 3"/>
          <p:cNvSpPr>
            <a:spLocks noGrp="1"/>
          </p:cNvSpPr>
          <p:nvPr>
            <p:ph type="ftr" idx="43"/>
          </p:nvPr>
        </p:nvSpPr>
        <p:spPr/>
        <p:txBody>
          <a:bodyPr/>
          <a:lstStyle/>
          <a:p>
            <a:r>
              <a:t>Footer</a:t>
            </a:r>
          </a:p>
        </p:txBody>
      </p:sp>
      <p:sp>
        <p:nvSpPr>
          <p:cNvPr id="5" name="PlaceHolder 4"/>
          <p:cNvSpPr>
            <a:spLocks noGrp="1"/>
          </p:cNvSpPr>
          <p:nvPr>
            <p:ph type="sldNum" idx="44"/>
          </p:nvPr>
        </p:nvSpPr>
        <p:spPr/>
        <p:txBody>
          <a:bodyPr/>
          <a:lstStyle/>
          <a:p>
            <a:fld id="{E81B6B21-1A07-45BB-B6D3-42EACBB07915}" type="slidenum">
              <a:t>‹nº›</a:t>
            </a:fld>
            <a:endParaRPr/>
          </a:p>
        </p:txBody>
      </p:sp>
      <p:sp>
        <p:nvSpPr>
          <p:cNvPr id="6" name="PlaceHolder 5"/>
          <p:cNvSpPr>
            <a:spLocks noGrp="1"/>
          </p:cNvSpPr>
          <p:nvPr>
            <p:ph type="dt" idx="45"/>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Default 11">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Noto Serif"/>
            </a:endParaRPr>
          </a:p>
        </p:txBody>
      </p:sp>
      <p:sp>
        <p:nvSpPr>
          <p:cNvPr id="96" name="PlaceHolder 2"/>
          <p:cNvSpPr>
            <a:spLocks noGrp="1"/>
          </p:cNvSpPr>
          <p:nvPr>
            <p:ph/>
          </p:nvPr>
        </p:nvSpPr>
        <p:spPr>
          <a:xfrm>
            <a:off x="838080" y="1825560"/>
            <a:ext cx="10513440" cy="43491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Noto Serif"/>
            </a:endParaRPr>
          </a:p>
        </p:txBody>
      </p:sp>
      <p:sp>
        <p:nvSpPr>
          <p:cNvPr id="4" name="PlaceHolder 3"/>
          <p:cNvSpPr>
            <a:spLocks noGrp="1"/>
          </p:cNvSpPr>
          <p:nvPr>
            <p:ph type="ftr" idx="46"/>
          </p:nvPr>
        </p:nvSpPr>
        <p:spPr/>
        <p:txBody>
          <a:bodyPr/>
          <a:lstStyle/>
          <a:p>
            <a:r>
              <a:t>Footer</a:t>
            </a:r>
          </a:p>
        </p:txBody>
      </p:sp>
      <p:sp>
        <p:nvSpPr>
          <p:cNvPr id="5" name="PlaceHolder 4"/>
          <p:cNvSpPr>
            <a:spLocks noGrp="1"/>
          </p:cNvSpPr>
          <p:nvPr>
            <p:ph type="sldNum" idx="47"/>
          </p:nvPr>
        </p:nvSpPr>
        <p:spPr/>
        <p:txBody>
          <a:bodyPr/>
          <a:lstStyle/>
          <a:p>
            <a:fld id="{B712F990-337E-4318-B240-17F611099438}" type="slidenum">
              <a:t>‹nº›</a:t>
            </a:fld>
            <a:endParaRPr/>
          </a:p>
        </p:txBody>
      </p:sp>
      <p:sp>
        <p:nvSpPr>
          <p:cNvPr id="6" name="PlaceHolder 5"/>
          <p:cNvSpPr>
            <a:spLocks noGrp="1"/>
          </p:cNvSpPr>
          <p:nvPr>
            <p:ph type="dt" idx="48"/>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Default 12">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Noto Serif"/>
            </a:endParaRPr>
          </a:p>
        </p:txBody>
      </p:sp>
      <p:sp>
        <p:nvSpPr>
          <p:cNvPr id="102" name="PlaceHolder 2"/>
          <p:cNvSpPr>
            <a:spLocks noGrp="1"/>
          </p:cNvSpPr>
          <p:nvPr>
            <p:ph/>
          </p:nvPr>
        </p:nvSpPr>
        <p:spPr>
          <a:xfrm>
            <a:off x="838080" y="1825560"/>
            <a:ext cx="10513440" cy="43491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Noto Serif"/>
            </a:endParaRPr>
          </a:p>
        </p:txBody>
      </p:sp>
      <p:sp>
        <p:nvSpPr>
          <p:cNvPr id="4" name="PlaceHolder 3"/>
          <p:cNvSpPr>
            <a:spLocks noGrp="1"/>
          </p:cNvSpPr>
          <p:nvPr>
            <p:ph type="ftr" idx="49"/>
          </p:nvPr>
        </p:nvSpPr>
        <p:spPr/>
        <p:txBody>
          <a:bodyPr/>
          <a:lstStyle/>
          <a:p>
            <a:r>
              <a:t>Footer</a:t>
            </a:r>
          </a:p>
        </p:txBody>
      </p:sp>
      <p:sp>
        <p:nvSpPr>
          <p:cNvPr id="5" name="PlaceHolder 4"/>
          <p:cNvSpPr>
            <a:spLocks noGrp="1"/>
          </p:cNvSpPr>
          <p:nvPr>
            <p:ph type="sldNum" idx="50"/>
          </p:nvPr>
        </p:nvSpPr>
        <p:spPr/>
        <p:txBody>
          <a:bodyPr/>
          <a:lstStyle/>
          <a:p>
            <a:fld id="{A9B5B407-A97F-496A-9873-C129D836BCE0}" type="slidenum">
              <a:t>‹nº›</a:t>
            </a:fld>
            <a:endParaRPr/>
          </a:p>
        </p:txBody>
      </p:sp>
      <p:sp>
        <p:nvSpPr>
          <p:cNvPr id="6" name="PlaceHolder 5"/>
          <p:cNvSpPr>
            <a:spLocks noGrp="1"/>
          </p:cNvSpPr>
          <p:nvPr>
            <p:ph type="dt" idx="51"/>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Default 13">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Noto Serif"/>
            </a:endParaRPr>
          </a:p>
        </p:txBody>
      </p:sp>
      <p:sp>
        <p:nvSpPr>
          <p:cNvPr id="109" name="PlaceHolder 2"/>
          <p:cNvSpPr>
            <a:spLocks noGrp="1"/>
          </p:cNvSpPr>
          <p:nvPr>
            <p:ph/>
          </p:nvPr>
        </p:nvSpPr>
        <p:spPr>
          <a:xfrm>
            <a:off x="838080" y="1825560"/>
            <a:ext cx="10513440" cy="43491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Noto Serif"/>
            </a:endParaRPr>
          </a:p>
        </p:txBody>
      </p:sp>
      <p:sp>
        <p:nvSpPr>
          <p:cNvPr id="4" name="PlaceHolder 3"/>
          <p:cNvSpPr>
            <a:spLocks noGrp="1"/>
          </p:cNvSpPr>
          <p:nvPr>
            <p:ph type="ftr" idx="52"/>
          </p:nvPr>
        </p:nvSpPr>
        <p:spPr/>
        <p:txBody>
          <a:bodyPr/>
          <a:lstStyle/>
          <a:p>
            <a:r>
              <a:t>Footer</a:t>
            </a:r>
          </a:p>
        </p:txBody>
      </p:sp>
      <p:sp>
        <p:nvSpPr>
          <p:cNvPr id="5" name="PlaceHolder 4"/>
          <p:cNvSpPr>
            <a:spLocks noGrp="1"/>
          </p:cNvSpPr>
          <p:nvPr>
            <p:ph type="sldNum" idx="53"/>
          </p:nvPr>
        </p:nvSpPr>
        <p:spPr/>
        <p:txBody>
          <a:bodyPr/>
          <a:lstStyle/>
          <a:p>
            <a:fld id="{CCBB9350-2FD7-4C5F-99BB-7A8580D2FFD8}" type="slidenum">
              <a:t>‹nº›</a:t>
            </a:fld>
            <a:endParaRPr/>
          </a:p>
        </p:txBody>
      </p:sp>
      <p:sp>
        <p:nvSpPr>
          <p:cNvPr id="6" name="PlaceHolder 5"/>
          <p:cNvSpPr>
            <a:spLocks noGrp="1"/>
          </p:cNvSpPr>
          <p:nvPr>
            <p:ph type="dt" idx="5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Noto Serif"/>
            </a:endParaRPr>
          </a:p>
        </p:txBody>
      </p:sp>
      <p:sp>
        <p:nvSpPr>
          <p:cNvPr id="8" name="PlaceHolder 2"/>
          <p:cNvSpPr>
            <a:spLocks noGrp="1"/>
          </p:cNvSpPr>
          <p:nvPr>
            <p:ph type="subTitle"/>
          </p:nvPr>
        </p:nvSpPr>
        <p:spPr>
          <a:xfrm>
            <a:off x="838080" y="1825560"/>
            <a:ext cx="10513440" cy="4349160"/>
          </a:xfrm>
          <a:prstGeom prst="rect">
            <a:avLst/>
          </a:prstGeom>
          <a:noFill/>
          <a:ln w="0">
            <a:noFill/>
          </a:ln>
        </p:spPr>
        <p:txBody>
          <a:bodyPr lIns="0" tIns="0" rIns="0" bIns="0" anchor="ctr">
            <a:noAutofit/>
          </a:bodyPr>
          <a:lstStyle/>
          <a:p>
            <a:pPr indent="0" algn="ctr">
              <a:buNone/>
            </a:pPr>
            <a:endParaRPr lang="en-US" sz="3200" b="0" u="none" strike="noStrike">
              <a:solidFill>
                <a:srgbClr val="000000"/>
              </a:solidFill>
              <a:uFillTx/>
              <a:latin typeface="Noto Serif"/>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D4453D75-FE7B-4F6B-8463-642412D722E5}" type="slidenum">
              <a:t>‹nº›</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Vertical Text">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Noto Serif"/>
            </a:endParaRPr>
          </a:p>
        </p:txBody>
      </p:sp>
      <p:sp>
        <p:nvSpPr>
          <p:cNvPr id="13" name="PlaceHolder 2"/>
          <p:cNvSpPr>
            <a:spLocks noGrp="1"/>
          </p:cNvSpPr>
          <p:nvPr>
            <p:ph/>
          </p:nvPr>
        </p:nvSpPr>
        <p:spPr>
          <a:xfrm>
            <a:off x="838080" y="1825560"/>
            <a:ext cx="10513440" cy="43491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Noto Serif"/>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9A9BC08E-EA8F-492A-81C8-554F90DA54EB}" type="slidenum">
              <a:t>‹nº›</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Vertical Title and Text">
    <p:spTree>
      <p:nvGrpSpPr>
        <p:cNvPr id="1" name=""/>
        <p:cNvGrpSpPr/>
        <p:nvPr/>
      </p:nvGrpSpPr>
      <p:grpSpPr>
        <a:xfrm>
          <a:off x="0" y="0"/>
          <a:ext cx="0" cy="0"/>
          <a:chOff x="0" y="0"/>
          <a:chExt cx="0" cy="0"/>
        </a:xfrm>
      </p:grpSpPr>
      <p:sp>
        <p:nvSpPr>
          <p:cNvPr id="17"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Noto Serif"/>
            </a:endParaRPr>
          </a:p>
        </p:txBody>
      </p:sp>
      <p:sp>
        <p:nvSpPr>
          <p:cNvPr id="18" name="PlaceHolder 2"/>
          <p:cNvSpPr>
            <a:spLocks noGrp="1"/>
          </p:cNvSpPr>
          <p:nvPr>
            <p:ph/>
          </p:nvPr>
        </p:nvSpPr>
        <p:spPr>
          <a:xfrm>
            <a:off x="838080" y="1825560"/>
            <a:ext cx="10513440" cy="43491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Noto Serif"/>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D4EBE318-5BE9-4434-9CAD-197EEE9A27C7}" type="slidenum">
              <a:t>‹nº›</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Noto Serif"/>
            </a:endParaRPr>
          </a:p>
        </p:txBody>
      </p:sp>
      <p:sp>
        <p:nvSpPr>
          <p:cNvPr id="24" name="PlaceHolder 2"/>
          <p:cNvSpPr>
            <a:spLocks noGrp="1"/>
          </p:cNvSpPr>
          <p:nvPr>
            <p:ph/>
          </p:nvPr>
        </p:nvSpPr>
        <p:spPr>
          <a:xfrm>
            <a:off x="838080" y="1825560"/>
            <a:ext cx="10513440" cy="43491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Noto Serif"/>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947562DF-4324-403E-A60E-5C6E3445EED2}" type="slidenum">
              <a:t>‹nº›</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Default">
    <p:spTree>
      <p:nvGrpSpPr>
        <p:cNvPr id="1" name=""/>
        <p:cNvGrpSpPr/>
        <p:nvPr/>
      </p:nvGrpSpPr>
      <p:grpSpPr>
        <a:xfrm>
          <a:off x="0" y="0"/>
          <a:ext cx="0" cy="0"/>
          <a:chOff x="0" y="0"/>
          <a:chExt cx="0" cy="0"/>
        </a:xfrm>
      </p:grpSpPr>
      <p:sp>
        <p:nvSpPr>
          <p:cNvPr id="31"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Noto Serif"/>
            </a:endParaRPr>
          </a:p>
        </p:txBody>
      </p:sp>
      <p:sp>
        <p:nvSpPr>
          <p:cNvPr id="32" name="PlaceHolder 2"/>
          <p:cNvSpPr>
            <a:spLocks noGrp="1"/>
          </p:cNvSpPr>
          <p:nvPr>
            <p:ph/>
          </p:nvPr>
        </p:nvSpPr>
        <p:spPr>
          <a:xfrm>
            <a:off x="838080" y="1825560"/>
            <a:ext cx="10513440" cy="43491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Noto Serif"/>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5E777AF4-397D-4B31-B922-20E1DB45B4E1}" type="slidenum">
              <a:t>‹nº›</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Default 1">
    <p:spTree>
      <p:nvGrpSpPr>
        <p:cNvPr id="1" name=""/>
        <p:cNvGrpSpPr/>
        <p:nvPr/>
      </p:nvGrpSpPr>
      <p:grpSpPr>
        <a:xfrm>
          <a:off x="0" y="0"/>
          <a:ext cx="0" cy="0"/>
          <a:chOff x="0" y="0"/>
          <a:chExt cx="0" cy="0"/>
        </a:xfrm>
      </p:grpSpPr>
      <p:sp>
        <p:nvSpPr>
          <p:cNvPr id="36"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Noto Serif"/>
            </a:endParaRPr>
          </a:p>
        </p:txBody>
      </p:sp>
      <p:sp>
        <p:nvSpPr>
          <p:cNvPr id="37" name="PlaceHolder 2"/>
          <p:cNvSpPr>
            <a:spLocks noGrp="1"/>
          </p:cNvSpPr>
          <p:nvPr>
            <p:ph/>
          </p:nvPr>
        </p:nvSpPr>
        <p:spPr>
          <a:xfrm>
            <a:off x="838080" y="1825560"/>
            <a:ext cx="10513440" cy="43491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Noto Serif"/>
            </a:endParaRPr>
          </a:p>
        </p:txBody>
      </p:sp>
      <p:sp>
        <p:nvSpPr>
          <p:cNvPr id="4" name="PlaceHolder 3"/>
          <p:cNvSpPr>
            <a:spLocks noGrp="1"/>
          </p:cNvSpPr>
          <p:nvPr>
            <p:ph type="ftr" idx="16"/>
          </p:nvPr>
        </p:nvSpPr>
        <p:spPr/>
        <p:txBody>
          <a:bodyPr/>
          <a:lstStyle/>
          <a:p>
            <a:r>
              <a:t>Footer</a:t>
            </a:r>
          </a:p>
        </p:txBody>
      </p:sp>
      <p:sp>
        <p:nvSpPr>
          <p:cNvPr id="5" name="PlaceHolder 4"/>
          <p:cNvSpPr>
            <a:spLocks noGrp="1"/>
          </p:cNvSpPr>
          <p:nvPr>
            <p:ph type="sldNum" idx="17"/>
          </p:nvPr>
        </p:nvSpPr>
        <p:spPr/>
        <p:txBody>
          <a:bodyPr/>
          <a:lstStyle/>
          <a:p>
            <a:fld id="{F5D2B7D4-80E6-446D-AA34-63709CF215B9}" type="slidenum">
              <a:t>‹nº›</a:t>
            </a:fld>
            <a:endParaRPr/>
          </a:p>
        </p:txBody>
      </p:sp>
      <p:sp>
        <p:nvSpPr>
          <p:cNvPr id="6" name="PlaceHolder 5"/>
          <p:cNvSpPr>
            <a:spLocks noGrp="1"/>
          </p:cNvSpPr>
          <p:nvPr>
            <p:ph type="dt" idx="18"/>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Default 2">
    <p:spTree>
      <p:nvGrpSpPr>
        <p:cNvPr id="1" name=""/>
        <p:cNvGrpSpPr/>
        <p:nvPr/>
      </p:nvGrpSpPr>
      <p:grpSpPr>
        <a:xfrm>
          <a:off x="0" y="0"/>
          <a:ext cx="0" cy="0"/>
          <a:chOff x="0" y="0"/>
          <a:chExt cx="0" cy="0"/>
        </a:xfrm>
      </p:grpSpPr>
      <p:sp>
        <p:nvSpPr>
          <p:cNvPr id="43"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Noto Serif"/>
            </a:endParaRPr>
          </a:p>
        </p:txBody>
      </p:sp>
      <p:sp>
        <p:nvSpPr>
          <p:cNvPr id="44" name="PlaceHolder 2"/>
          <p:cNvSpPr>
            <a:spLocks noGrp="1"/>
          </p:cNvSpPr>
          <p:nvPr>
            <p:ph/>
          </p:nvPr>
        </p:nvSpPr>
        <p:spPr>
          <a:xfrm>
            <a:off x="838080" y="1825560"/>
            <a:ext cx="10513440" cy="43491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Noto Serif"/>
            </a:endParaRPr>
          </a:p>
        </p:txBody>
      </p:sp>
      <p:sp>
        <p:nvSpPr>
          <p:cNvPr id="4" name="PlaceHolder 3"/>
          <p:cNvSpPr>
            <a:spLocks noGrp="1"/>
          </p:cNvSpPr>
          <p:nvPr>
            <p:ph type="ftr" idx="19"/>
          </p:nvPr>
        </p:nvSpPr>
        <p:spPr/>
        <p:txBody>
          <a:bodyPr/>
          <a:lstStyle/>
          <a:p>
            <a:r>
              <a:t>Footer</a:t>
            </a:r>
          </a:p>
        </p:txBody>
      </p:sp>
      <p:sp>
        <p:nvSpPr>
          <p:cNvPr id="5" name="PlaceHolder 4"/>
          <p:cNvSpPr>
            <a:spLocks noGrp="1"/>
          </p:cNvSpPr>
          <p:nvPr>
            <p:ph type="sldNum" idx="20"/>
          </p:nvPr>
        </p:nvSpPr>
        <p:spPr/>
        <p:txBody>
          <a:bodyPr/>
          <a:lstStyle/>
          <a:p>
            <a:fld id="{E2146AC1-EDD0-46C3-83CB-8EFDA1426145}" type="slidenum">
              <a:t>‹nº›</a:t>
            </a:fld>
            <a:endParaRPr/>
          </a:p>
        </p:txBody>
      </p:sp>
      <p:sp>
        <p:nvSpPr>
          <p:cNvPr id="6" name="PlaceHolder 5"/>
          <p:cNvSpPr>
            <a:spLocks noGrp="1"/>
          </p:cNvSpPr>
          <p:nvPr>
            <p:ph type="dt" idx="2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Default 3">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Noto Serif"/>
            </a:endParaRPr>
          </a:p>
        </p:txBody>
      </p:sp>
      <p:sp>
        <p:nvSpPr>
          <p:cNvPr id="49" name="PlaceHolder 2"/>
          <p:cNvSpPr>
            <a:spLocks noGrp="1"/>
          </p:cNvSpPr>
          <p:nvPr>
            <p:ph/>
          </p:nvPr>
        </p:nvSpPr>
        <p:spPr>
          <a:xfrm>
            <a:off x="838080" y="1825560"/>
            <a:ext cx="10513440" cy="43491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Noto Serif"/>
            </a:endParaRPr>
          </a:p>
        </p:txBody>
      </p:sp>
      <p:sp>
        <p:nvSpPr>
          <p:cNvPr id="4" name="PlaceHolder 3"/>
          <p:cNvSpPr>
            <a:spLocks noGrp="1"/>
          </p:cNvSpPr>
          <p:nvPr>
            <p:ph type="ftr" idx="22"/>
          </p:nvPr>
        </p:nvSpPr>
        <p:spPr/>
        <p:txBody>
          <a:bodyPr/>
          <a:lstStyle/>
          <a:p>
            <a:r>
              <a:t>Footer</a:t>
            </a:r>
          </a:p>
        </p:txBody>
      </p:sp>
      <p:sp>
        <p:nvSpPr>
          <p:cNvPr id="5" name="PlaceHolder 4"/>
          <p:cNvSpPr>
            <a:spLocks noGrp="1"/>
          </p:cNvSpPr>
          <p:nvPr>
            <p:ph type="sldNum" idx="23"/>
          </p:nvPr>
        </p:nvSpPr>
        <p:spPr/>
        <p:txBody>
          <a:bodyPr/>
          <a:lstStyle/>
          <a:p>
            <a:fld id="{9C57D0D8-FF88-434C-8FAD-916EF41D4EED}" type="slidenum">
              <a:t>‹nº›</a:t>
            </a:fld>
            <a:endParaRPr/>
          </a:p>
        </p:txBody>
      </p:sp>
      <p:sp>
        <p:nvSpPr>
          <p:cNvPr id="6" name="PlaceHolder 5"/>
          <p:cNvSpPr>
            <a:spLocks noGrp="1"/>
          </p:cNvSpPr>
          <p:nvPr>
            <p:ph type="dt" idx="24"/>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1.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2.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3.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4.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5.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6.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7.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8.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9.xml"/></Relationships>
</file>

<file path=ppt/slideMasters/_rels/slideMaster19.xml.rels><?xml version="1.0" encoding="UTF-8" standalone="yes"?>
<Relationships xmlns="http://schemas.openxmlformats.org/package/2006/relationships"><Relationship Id="rId1" Type="http://schemas.openxmlformats.org/officeDocument/2006/relationships/theme" Target="../theme/theme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20.xml.rels><?xml version="1.0" encoding="UTF-8" standalone="yes"?>
<Relationships xmlns="http://schemas.openxmlformats.org/package/2006/relationships"><Relationship Id="rId1" Type="http://schemas.openxmlformats.org/officeDocument/2006/relationships/theme" Target="../theme/theme20.xml"/></Relationships>
</file>

<file path=ppt/slideMasters/_rels/slideMaster21.xml.rels><?xml version="1.0" encoding="UTF-8" standalone="yes"?>
<Relationships xmlns="http://schemas.openxmlformats.org/package/2006/relationships"><Relationship Id="rId1" Type="http://schemas.openxmlformats.org/officeDocument/2006/relationships/theme" Target="../theme/theme21.xml"/></Relationships>
</file>

<file path=ppt/slideMasters/_rels/slideMaster22.xml.rels><?xml version="1.0" encoding="UTF-8" standalone="yes"?>
<Relationships xmlns="http://schemas.openxmlformats.org/package/2006/relationships"><Relationship Id="rId1" Type="http://schemas.openxmlformats.org/officeDocument/2006/relationships/theme" Target="../theme/theme22.xml"/></Relationships>
</file>

<file path=ppt/slideMasters/_rels/slideMaster23.xml.rels><?xml version="1.0" encoding="UTF-8" standalone="yes"?>
<Relationships xmlns="http://schemas.openxmlformats.org/package/2006/relationships"><Relationship Id="rId1" Type="http://schemas.openxmlformats.org/officeDocument/2006/relationships/theme" Target="../theme/theme23.xml"/></Relationships>
</file>

<file path=ppt/slideMasters/_rels/slideMaster24.xml.rels><?xml version="1.0" encoding="UTF-8" standalone="yes"?>
<Relationships xmlns="http://schemas.openxmlformats.org/package/2006/relationships"><Relationship Id="rId1" Type="http://schemas.openxmlformats.org/officeDocument/2006/relationships/theme" Target="../theme/theme24.xml"/></Relationships>
</file>

<file path=ppt/slideMasters/_rels/slideMaster25.xml.rels><?xml version="1.0" encoding="UTF-8" standalone="yes"?>
<Relationships xmlns="http://schemas.openxmlformats.org/package/2006/relationships"><Relationship Id="rId1" Type="http://schemas.openxmlformats.org/officeDocument/2006/relationships/theme" Target="../theme/theme2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8.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9.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r>
              <a:rPr lang="en-US" sz="4400" b="0" u="none" strike="noStrike">
                <a:solidFill>
                  <a:srgbClr val="000000"/>
                </a:solidFill>
                <a:uFillTx/>
                <a:latin typeface="Noto Serif"/>
              </a:rPr>
              <a:t>Click to edit the title text format</a:t>
            </a:r>
          </a:p>
        </p:txBody>
      </p:sp>
      <p:sp>
        <p:nvSpPr>
          <p:cNvPr id="6" name="PlaceHolder 2"/>
          <p:cNvSpPr>
            <a:spLocks noGrp="1"/>
          </p:cNvSpPr>
          <p:nvPr>
            <p:ph type="ftr" idx="1"/>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 </a:t>
            </a:r>
            <a:endParaRPr lang="en-US" sz="1400" b="0" u="none" strike="noStrike">
              <a:solidFill>
                <a:srgbClr val="000000"/>
              </a:solidFill>
              <a:uFillTx/>
              <a:latin typeface="Noto Serif"/>
            </a:endParaRPr>
          </a:p>
        </p:txBody>
      </p:sp>
      <p:sp>
        <p:nvSpPr>
          <p:cNvPr id="2" name="PlaceHolder 3"/>
          <p:cNvSpPr>
            <a:spLocks noGrp="1"/>
          </p:cNvSpPr>
          <p:nvPr>
            <p:ph type="sldNum" idx="2"/>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DF2AED0D-F00F-461A-93BE-270B90C23542}"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3" name="PlaceHolder 4"/>
          <p:cNvSpPr>
            <a:spLocks noGrp="1"/>
          </p:cNvSpPr>
          <p:nvPr>
            <p:ph type="dt" idx="3"/>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 </a:t>
            </a: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u="none" strike="noStrike">
                <a:solidFill>
                  <a:srgbClr val="000000"/>
                </a:solidFill>
                <a:uFillTx/>
                <a:latin typeface="Noto Serif"/>
              </a:rPr>
              <a:t>Click to edit the outline text format</a:t>
            </a:r>
          </a:p>
          <a:p>
            <a:pPr marL="864000" lvl="1" indent="-324000">
              <a:spcBef>
                <a:spcPts val="1134"/>
              </a:spcBef>
              <a:buClr>
                <a:srgbClr val="000000"/>
              </a:buClr>
              <a:buSzPct val="75000"/>
              <a:buFont typeface="Symbol" charset="2"/>
              <a:buChar char=""/>
            </a:pPr>
            <a:r>
              <a:rPr lang="en-US" sz="2800" b="0" u="none" strike="noStrike">
                <a:solidFill>
                  <a:srgbClr val="000000"/>
                </a:solidFill>
                <a:uFillTx/>
                <a:latin typeface="Noto Serif"/>
              </a:rPr>
              <a:t>Second Outline Level</a:t>
            </a:r>
          </a:p>
          <a:p>
            <a:pPr marL="1296000" lvl="2" indent="-288000">
              <a:spcBef>
                <a:spcPts val="850"/>
              </a:spcBef>
              <a:buClr>
                <a:srgbClr val="000000"/>
              </a:buClr>
              <a:buSzPct val="45000"/>
              <a:buFont typeface="Wingdings" charset="2"/>
              <a:buChar char=""/>
            </a:pPr>
            <a:r>
              <a:rPr lang="en-US" sz="2400" b="0" u="none" strike="noStrike">
                <a:solidFill>
                  <a:srgbClr val="000000"/>
                </a:solidFill>
                <a:uFillTx/>
                <a:latin typeface="Noto Serif"/>
              </a:rPr>
              <a:t>Third Outline Level</a:t>
            </a:r>
          </a:p>
          <a:p>
            <a:pPr marL="1728000" lvl="3" indent="-216000">
              <a:spcBef>
                <a:spcPts val="567"/>
              </a:spcBef>
              <a:buClr>
                <a:srgbClr val="000000"/>
              </a:buClr>
              <a:buSzPct val="75000"/>
              <a:buFont typeface="Symbol" charset="2"/>
              <a:buChar char=""/>
            </a:pPr>
            <a:r>
              <a:rPr lang="en-US" sz="2000" b="0" u="none" strike="noStrike">
                <a:solidFill>
                  <a:srgbClr val="000000"/>
                </a:solidFill>
                <a:uFillTx/>
                <a:latin typeface="Noto Serif"/>
              </a:rPr>
              <a:t>Fourth Outline Level</a:t>
            </a:r>
          </a:p>
          <a:p>
            <a:pPr marL="2160000" lvl="4"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Fifth Outline Level</a:t>
            </a:r>
          </a:p>
          <a:p>
            <a:pPr marL="2592000" lvl="5"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Sixth Outline Level</a:t>
            </a:r>
          </a:p>
          <a:p>
            <a:pPr marL="3024000" lvl="6"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r>
              <a:rPr lang="en-US" sz="4400" b="0" u="none" strike="noStrike">
                <a:solidFill>
                  <a:srgbClr val="000000"/>
                </a:solidFill>
                <a:uFillTx/>
                <a:latin typeface="Noto Serif"/>
              </a:rPr>
              <a:t>Click to edit the title text format</a:t>
            </a:r>
          </a:p>
        </p:txBody>
      </p:sp>
      <p:sp>
        <p:nvSpPr>
          <p:cNvPr id="56" name="PlaceHolder 2"/>
          <p:cNvSpPr>
            <a:spLocks noGrp="1"/>
          </p:cNvSpPr>
          <p:nvPr>
            <p:ph type="ftr" idx="28"/>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57" name="PlaceHolder 3"/>
          <p:cNvSpPr>
            <a:spLocks noGrp="1"/>
          </p:cNvSpPr>
          <p:nvPr>
            <p:ph type="sldNum" idx="29"/>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06FACDD1-3E1B-48A9-9B0C-5A3107155BD4}"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58" name="PlaceHolder 4"/>
          <p:cNvSpPr>
            <a:spLocks noGrp="1"/>
          </p:cNvSpPr>
          <p:nvPr>
            <p:ph type="dt" idx="30"/>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sldLayoutIdLst>
    <p:sldLayoutId id="214748366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r>
              <a:rPr lang="en-US" sz="4400" b="0" u="none" strike="noStrike">
                <a:solidFill>
                  <a:srgbClr val="000000"/>
                </a:solidFill>
                <a:uFillTx/>
                <a:latin typeface="Noto Serif"/>
              </a:rPr>
              <a:t>Click to edit the title text format</a:t>
            </a:r>
          </a:p>
        </p:txBody>
      </p:sp>
      <p:sp>
        <p:nvSpPr>
          <p:cNvPr id="62" name="PlaceHolder 2"/>
          <p:cNvSpPr>
            <a:spLocks noGrp="1"/>
          </p:cNvSpPr>
          <p:nvPr>
            <p:ph type="body"/>
          </p:nvPr>
        </p:nvSpPr>
        <p:spPr>
          <a:xfrm>
            <a:off x="838080" y="1825560"/>
            <a:ext cx="10513440" cy="43491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u="none" strike="noStrike">
                <a:solidFill>
                  <a:srgbClr val="000000"/>
                </a:solidFill>
                <a:uFillTx/>
                <a:latin typeface="Noto Serif"/>
              </a:rPr>
              <a:t>Click to edit the outline text format</a:t>
            </a:r>
          </a:p>
          <a:p>
            <a:pPr marL="864000" lvl="1" indent="-324000">
              <a:spcBef>
                <a:spcPts val="1134"/>
              </a:spcBef>
              <a:buClr>
                <a:srgbClr val="000000"/>
              </a:buClr>
              <a:buSzPct val="75000"/>
              <a:buFont typeface="Symbol" charset="2"/>
              <a:buChar char=""/>
            </a:pPr>
            <a:r>
              <a:rPr lang="en-US" sz="2800" b="0" u="none" strike="noStrike">
                <a:solidFill>
                  <a:srgbClr val="000000"/>
                </a:solidFill>
                <a:uFillTx/>
                <a:latin typeface="Noto Serif"/>
              </a:rPr>
              <a:t>Second Outline Level</a:t>
            </a:r>
          </a:p>
          <a:p>
            <a:pPr marL="1296000" lvl="2" indent="-288000">
              <a:spcBef>
                <a:spcPts val="850"/>
              </a:spcBef>
              <a:buClr>
                <a:srgbClr val="000000"/>
              </a:buClr>
              <a:buSzPct val="45000"/>
              <a:buFont typeface="Wingdings" charset="2"/>
              <a:buChar char=""/>
            </a:pPr>
            <a:r>
              <a:rPr lang="en-US" sz="2400" b="0" u="none" strike="noStrike">
                <a:solidFill>
                  <a:srgbClr val="000000"/>
                </a:solidFill>
                <a:uFillTx/>
                <a:latin typeface="Noto Serif"/>
              </a:rPr>
              <a:t>Third Outline Level</a:t>
            </a:r>
          </a:p>
          <a:p>
            <a:pPr marL="1728000" lvl="3" indent="-216000">
              <a:spcBef>
                <a:spcPts val="567"/>
              </a:spcBef>
              <a:buClr>
                <a:srgbClr val="000000"/>
              </a:buClr>
              <a:buSzPct val="75000"/>
              <a:buFont typeface="Symbol" charset="2"/>
              <a:buChar char=""/>
            </a:pPr>
            <a:r>
              <a:rPr lang="en-US" sz="2000" b="0" u="none" strike="noStrike">
                <a:solidFill>
                  <a:srgbClr val="000000"/>
                </a:solidFill>
                <a:uFillTx/>
                <a:latin typeface="Noto Serif"/>
              </a:rPr>
              <a:t>Fourth Outline Level</a:t>
            </a:r>
          </a:p>
          <a:p>
            <a:pPr marL="2160000" lvl="4"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Fifth Outline Level</a:t>
            </a:r>
          </a:p>
          <a:p>
            <a:pPr marL="2592000" lvl="5"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Sixth Outline Level</a:t>
            </a:r>
          </a:p>
          <a:p>
            <a:pPr marL="3024000" lvl="6"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Seventh Outline Level</a:t>
            </a:r>
          </a:p>
        </p:txBody>
      </p:sp>
      <p:sp>
        <p:nvSpPr>
          <p:cNvPr id="63" name="PlaceHolder 3"/>
          <p:cNvSpPr>
            <a:spLocks noGrp="1"/>
          </p:cNvSpPr>
          <p:nvPr>
            <p:ph type="ftr" idx="31"/>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64" name="PlaceHolder 4"/>
          <p:cNvSpPr>
            <a:spLocks noGrp="1"/>
          </p:cNvSpPr>
          <p:nvPr>
            <p:ph type="sldNum" idx="32"/>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EC8A1654-552A-4F37-978C-232CAC51F316}"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65" name="PlaceHolder 5"/>
          <p:cNvSpPr>
            <a:spLocks noGrp="1"/>
          </p:cNvSpPr>
          <p:nvPr>
            <p:ph type="dt" idx="33"/>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sldLayoutIdLst>
    <p:sldLayoutId id="214748367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 name="PlaceHolder 1"/>
          <p:cNvSpPr>
            <a:spLocks noGrp="1"/>
          </p:cNvSpPr>
          <p:nvPr>
            <p:ph type="ftr" idx="34"/>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69" name="PlaceHolder 2"/>
          <p:cNvSpPr>
            <a:spLocks noGrp="1"/>
          </p:cNvSpPr>
          <p:nvPr>
            <p:ph type="sldNum" idx="35"/>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A90E2267-B623-4B7E-B2BA-4E85D939EB71}"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70" name="PlaceHolder 3"/>
          <p:cNvSpPr>
            <a:spLocks noGrp="1"/>
          </p:cNvSpPr>
          <p:nvPr>
            <p:ph type="dt" idx="36"/>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sldLayoutIdLst>
    <p:sldLayoutId id="214748367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r>
              <a:rPr lang="en-US" sz="4400" b="0" u="none" strike="noStrike">
                <a:solidFill>
                  <a:srgbClr val="000000"/>
                </a:solidFill>
                <a:uFillTx/>
                <a:latin typeface="Noto Serif"/>
              </a:rPr>
              <a:t>Click to edit the title text format</a:t>
            </a:r>
          </a:p>
        </p:txBody>
      </p:sp>
      <p:sp>
        <p:nvSpPr>
          <p:cNvPr id="74" name="PlaceHolder 2"/>
          <p:cNvSpPr>
            <a:spLocks noGrp="1"/>
          </p:cNvSpPr>
          <p:nvPr>
            <p:ph type="body"/>
          </p:nvPr>
        </p:nvSpPr>
        <p:spPr>
          <a:xfrm>
            <a:off x="838080" y="1825560"/>
            <a:ext cx="5130360" cy="43491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u="none" strike="noStrike">
                <a:solidFill>
                  <a:srgbClr val="000000"/>
                </a:solidFill>
                <a:uFillTx/>
                <a:latin typeface="Noto Serif"/>
              </a:rPr>
              <a:t>Click to edit the outline text format</a:t>
            </a:r>
          </a:p>
          <a:p>
            <a:pPr marL="864000" lvl="1" indent="-324000">
              <a:spcBef>
                <a:spcPts val="1134"/>
              </a:spcBef>
              <a:buClr>
                <a:srgbClr val="000000"/>
              </a:buClr>
              <a:buSzPct val="75000"/>
              <a:buFont typeface="Symbol" charset="2"/>
              <a:buChar char=""/>
            </a:pPr>
            <a:r>
              <a:rPr lang="en-US" sz="2800" b="0" u="none" strike="noStrike">
                <a:solidFill>
                  <a:srgbClr val="000000"/>
                </a:solidFill>
                <a:uFillTx/>
                <a:latin typeface="Noto Serif"/>
              </a:rPr>
              <a:t>Second Outline Level</a:t>
            </a:r>
          </a:p>
          <a:p>
            <a:pPr marL="1296000" lvl="2" indent="-288000">
              <a:spcBef>
                <a:spcPts val="850"/>
              </a:spcBef>
              <a:buClr>
                <a:srgbClr val="000000"/>
              </a:buClr>
              <a:buSzPct val="45000"/>
              <a:buFont typeface="Wingdings" charset="2"/>
              <a:buChar char=""/>
            </a:pPr>
            <a:r>
              <a:rPr lang="en-US" sz="2400" b="0" u="none" strike="noStrike">
                <a:solidFill>
                  <a:srgbClr val="000000"/>
                </a:solidFill>
                <a:uFillTx/>
                <a:latin typeface="Noto Serif"/>
              </a:rPr>
              <a:t>Third Outline Level</a:t>
            </a:r>
          </a:p>
          <a:p>
            <a:pPr marL="1728000" lvl="3" indent="-216000">
              <a:spcBef>
                <a:spcPts val="567"/>
              </a:spcBef>
              <a:buClr>
                <a:srgbClr val="000000"/>
              </a:buClr>
              <a:buSzPct val="75000"/>
              <a:buFont typeface="Symbol" charset="2"/>
              <a:buChar char=""/>
            </a:pPr>
            <a:r>
              <a:rPr lang="en-US" sz="2000" b="0" u="none" strike="noStrike">
                <a:solidFill>
                  <a:srgbClr val="000000"/>
                </a:solidFill>
                <a:uFillTx/>
                <a:latin typeface="Noto Serif"/>
              </a:rPr>
              <a:t>Fourth Outline Level</a:t>
            </a:r>
          </a:p>
          <a:p>
            <a:pPr marL="2160000" lvl="4"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Fifth Outline Level</a:t>
            </a:r>
          </a:p>
          <a:p>
            <a:pPr marL="2592000" lvl="5"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Sixth Outline Level</a:t>
            </a:r>
          </a:p>
          <a:p>
            <a:pPr marL="3024000" lvl="6"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Seventh Outline Level</a:t>
            </a:r>
          </a:p>
        </p:txBody>
      </p:sp>
      <p:sp>
        <p:nvSpPr>
          <p:cNvPr id="75" name="PlaceHolder 3"/>
          <p:cNvSpPr>
            <a:spLocks noGrp="1"/>
          </p:cNvSpPr>
          <p:nvPr>
            <p:ph type="body"/>
          </p:nvPr>
        </p:nvSpPr>
        <p:spPr>
          <a:xfrm>
            <a:off x="6225840" y="1825560"/>
            <a:ext cx="5130360" cy="43491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u="none" strike="noStrike">
                <a:solidFill>
                  <a:srgbClr val="000000"/>
                </a:solidFill>
                <a:uFillTx/>
                <a:latin typeface="Noto Serif"/>
              </a:rPr>
              <a:t>Click to edit the outline text format</a:t>
            </a:r>
          </a:p>
          <a:p>
            <a:pPr marL="864000" lvl="1" indent="-324000">
              <a:spcBef>
                <a:spcPts val="1134"/>
              </a:spcBef>
              <a:buClr>
                <a:srgbClr val="000000"/>
              </a:buClr>
              <a:buSzPct val="75000"/>
              <a:buFont typeface="Symbol" charset="2"/>
              <a:buChar char=""/>
            </a:pPr>
            <a:r>
              <a:rPr lang="en-US" sz="2800" b="0" u="none" strike="noStrike">
                <a:solidFill>
                  <a:srgbClr val="000000"/>
                </a:solidFill>
                <a:uFillTx/>
                <a:latin typeface="Noto Serif"/>
              </a:rPr>
              <a:t>Second Outline Level</a:t>
            </a:r>
          </a:p>
          <a:p>
            <a:pPr marL="1296000" lvl="2" indent="-288000">
              <a:spcBef>
                <a:spcPts val="850"/>
              </a:spcBef>
              <a:buClr>
                <a:srgbClr val="000000"/>
              </a:buClr>
              <a:buSzPct val="45000"/>
              <a:buFont typeface="Wingdings" charset="2"/>
              <a:buChar char=""/>
            </a:pPr>
            <a:r>
              <a:rPr lang="en-US" sz="2400" b="0" u="none" strike="noStrike">
                <a:solidFill>
                  <a:srgbClr val="000000"/>
                </a:solidFill>
                <a:uFillTx/>
                <a:latin typeface="Noto Serif"/>
              </a:rPr>
              <a:t>Third Outline Level</a:t>
            </a:r>
          </a:p>
          <a:p>
            <a:pPr marL="1728000" lvl="3" indent="-216000">
              <a:spcBef>
                <a:spcPts val="567"/>
              </a:spcBef>
              <a:buClr>
                <a:srgbClr val="000000"/>
              </a:buClr>
              <a:buSzPct val="75000"/>
              <a:buFont typeface="Symbol" charset="2"/>
              <a:buChar char=""/>
            </a:pPr>
            <a:r>
              <a:rPr lang="en-US" sz="2000" b="0" u="none" strike="noStrike">
                <a:solidFill>
                  <a:srgbClr val="000000"/>
                </a:solidFill>
                <a:uFillTx/>
                <a:latin typeface="Noto Serif"/>
              </a:rPr>
              <a:t>Fourth Outline Level</a:t>
            </a:r>
          </a:p>
          <a:p>
            <a:pPr marL="2160000" lvl="4"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Fifth Outline Level</a:t>
            </a:r>
          </a:p>
          <a:p>
            <a:pPr marL="2592000" lvl="5"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Sixth Outline Level</a:t>
            </a:r>
          </a:p>
          <a:p>
            <a:pPr marL="3024000" lvl="6"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Seventh Outline Level</a:t>
            </a:r>
          </a:p>
        </p:txBody>
      </p:sp>
      <p:sp>
        <p:nvSpPr>
          <p:cNvPr id="76" name="PlaceHolder 4"/>
          <p:cNvSpPr>
            <a:spLocks noGrp="1"/>
          </p:cNvSpPr>
          <p:nvPr>
            <p:ph type="ftr" idx="37"/>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77" name="PlaceHolder 5"/>
          <p:cNvSpPr>
            <a:spLocks noGrp="1"/>
          </p:cNvSpPr>
          <p:nvPr>
            <p:ph type="sldNum" idx="38"/>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4B768C4D-3281-4CB5-B231-107CDD8CE265}"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78" name="PlaceHolder 6"/>
          <p:cNvSpPr>
            <a:spLocks noGrp="1"/>
          </p:cNvSpPr>
          <p:nvPr>
            <p:ph type="dt" idx="39"/>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r>
              <a:rPr lang="en-US" sz="4400" b="0" u="none" strike="noStrike">
                <a:solidFill>
                  <a:srgbClr val="000000"/>
                </a:solidFill>
                <a:uFillTx/>
                <a:latin typeface="Noto Serif"/>
              </a:rPr>
              <a:t>Click to edit the title text format</a:t>
            </a:r>
          </a:p>
        </p:txBody>
      </p:sp>
      <p:sp>
        <p:nvSpPr>
          <p:cNvPr id="82" name="PlaceHolder 2"/>
          <p:cNvSpPr>
            <a:spLocks noGrp="1"/>
          </p:cNvSpPr>
          <p:nvPr>
            <p:ph type="ftr" idx="40"/>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83" name="PlaceHolder 3"/>
          <p:cNvSpPr>
            <a:spLocks noGrp="1"/>
          </p:cNvSpPr>
          <p:nvPr>
            <p:ph type="sldNum" idx="41"/>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C2EBB580-D2A6-4DDF-A27E-0B68607EAD0C}"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84" name="PlaceHolder 4"/>
          <p:cNvSpPr>
            <a:spLocks noGrp="1"/>
          </p:cNvSpPr>
          <p:nvPr>
            <p:ph type="dt" idx="42"/>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sldLayoutIdLst>
    <p:sldLayoutId id="214748367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 name="PlaceHolder 1"/>
          <p:cNvSpPr>
            <a:spLocks noGrp="1"/>
          </p:cNvSpPr>
          <p:nvPr>
            <p:ph type="ftr" idx="43"/>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88" name="PlaceHolder 2"/>
          <p:cNvSpPr>
            <a:spLocks noGrp="1"/>
          </p:cNvSpPr>
          <p:nvPr>
            <p:ph type="sldNum" idx="44"/>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00602856-553F-45A3-B304-594166C9202F}"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89" name="PlaceHolder 3"/>
          <p:cNvSpPr>
            <a:spLocks noGrp="1"/>
          </p:cNvSpPr>
          <p:nvPr>
            <p:ph type="dt" idx="45"/>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sldLayoutIdLst>
    <p:sldLayoutId id="214748367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 name="PlaceHolder 1"/>
          <p:cNvSpPr>
            <a:spLocks noGrp="1"/>
          </p:cNvSpPr>
          <p:nvPr>
            <p:ph type="ftr" idx="46"/>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93" name="PlaceHolder 2"/>
          <p:cNvSpPr>
            <a:spLocks noGrp="1"/>
          </p:cNvSpPr>
          <p:nvPr>
            <p:ph type="sldNum" idx="47"/>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978E8501-1333-4652-97D5-898B8279A72B}"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94" name="PlaceHolder 3"/>
          <p:cNvSpPr>
            <a:spLocks noGrp="1"/>
          </p:cNvSpPr>
          <p:nvPr>
            <p:ph type="dt" idx="48"/>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sldLayoutIdLst>
    <p:sldLayoutId id="214748368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r>
              <a:rPr lang="en-US" sz="4400" b="0" u="none" strike="noStrike">
                <a:solidFill>
                  <a:srgbClr val="000000"/>
                </a:solidFill>
                <a:uFillTx/>
                <a:latin typeface="Noto Serif"/>
              </a:rPr>
              <a:t>Click to edit the title text format</a:t>
            </a:r>
          </a:p>
        </p:txBody>
      </p:sp>
      <p:sp>
        <p:nvSpPr>
          <p:cNvPr id="98" name="PlaceHolder 2"/>
          <p:cNvSpPr>
            <a:spLocks noGrp="1"/>
          </p:cNvSpPr>
          <p:nvPr>
            <p:ph type="ftr" idx="49"/>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99" name="PlaceHolder 3"/>
          <p:cNvSpPr>
            <a:spLocks noGrp="1"/>
          </p:cNvSpPr>
          <p:nvPr>
            <p:ph type="sldNum" idx="50"/>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123F82D9-A426-4926-83C7-F5E217C6C430}"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100" name="PlaceHolder 4"/>
          <p:cNvSpPr>
            <a:spLocks noGrp="1"/>
          </p:cNvSpPr>
          <p:nvPr>
            <p:ph type="dt" idx="51"/>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sldLayoutIdLst>
    <p:sldLayoutId id="214748368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r>
              <a:rPr lang="en-US" sz="4400" b="0" u="none" strike="noStrike">
                <a:solidFill>
                  <a:srgbClr val="000000"/>
                </a:solidFill>
                <a:uFillTx/>
                <a:latin typeface="Noto Serif"/>
              </a:rPr>
              <a:t>Click to edit the title text format</a:t>
            </a:r>
          </a:p>
        </p:txBody>
      </p:sp>
      <p:sp>
        <p:nvSpPr>
          <p:cNvPr id="104" name="PlaceHolder 2"/>
          <p:cNvSpPr>
            <a:spLocks noGrp="1"/>
          </p:cNvSpPr>
          <p:nvPr>
            <p:ph type="body"/>
          </p:nvPr>
        </p:nvSpPr>
        <p:spPr>
          <a:xfrm>
            <a:off x="838080" y="1825560"/>
            <a:ext cx="10513440" cy="43491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u="none" strike="noStrike">
                <a:solidFill>
                  <a:srgbClr val="000000"/>
                </a:solidFill>
                <a:uFillTx/>
                <a:latin typeface="Noto Serif"/>
              </a:rPr>
              <a:t>Click to edit the outline text format</a:t>
            </a:r>
          </a:p>
          <a:p>
            <a:pPr marL="864000" lvl="1" indent="-324000">
              <a:spcBef>
                <a:spcPts val="1134"/>
              </a:spcBef>
              <a:buClr>
                <a:srgbClr val="000000"/>
              </a:buClr>
              <a:buSzPct val="75000"/>
              <a:buFont typeface="Symbol" charset="2"/>
              <a:buChar char=""/>
            </a:pPr>
            <a:r>
              <a:rPr lang="en-US" sz="2800" b="0" u="none" strike="noStrike">
                <a:solidFill>
                  <a:srgbClr val="000000"/>
                </a:solidFill>
                <a:uFillTx/>
                <a:latin typeface="Noto Serif"/>
              </a:rPr>
              <a:t>Second Outline Level</a:t>
            </a:r>
          </a:p>
          <a:p>
            <a:pPr marL="1296000" lvl="2" indent="-288000">
              <a:spcBef>
                <a:spcPts val="850"/>
              </a:spcBef>
              <a:buClr>
                <a:srgbClr val="000000"/>
              </a:buClr>
              <a:buSzPct val="45000"/>
              <a:buFont typeface="Wingdings" charset="2"/>
              <a:buChar char=""/>
            </a:pPr>
            <a:r>
              <a:rPr lang="en-US" sz="2400" b="0" u="none" strike="noStrike">
                <a:solidFill>
                  <a:srgbClr val="000000"/>
                </a:solidFill>
                <a:uFillTx/>
                <a:latin typeface="Noto Serif"/>
              </a:rPr>
              <a:t>Third Outline Level</a:t>
            </a:r>
          </a:p>
          <a:p>
            <a:pPr marL="1728000" lvl="3" indent="-216000">
              <a:spcBef>
                <a:spcPts val="567"/>
              </a:spcBef>
              <a:buClr>
                <a:srgbClr val="000000"/>
              </a:buClr>
              <a:buSzPct val="75000"/>
              <a:buFont typeface="Symbol" charset="2"/>
              <a:buChar char=""/>
            </a:pPr>
            <a:r>
              <a:rPr lang="en-US" sz="2000" b="0" u="none" strike="noStrike">
                <a:solidFill>
                  <a:srgbClr val="000000"/>
                </a:solidFill>
                <a:uFillTx/>
                <a:latin typeface="Noto Serif"/>
              </a:rPr>
              <a:t>Fourth Outline Level</a:t>
            </a:r>
          </a:p>
          <a:p>
            <a:pPr marL="2160000" lvl="4"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Fifth Outline Level</a:t>
            </a:r>
          </a:p>
          <a:p>
            <a:pPr marL="2592000" lvl="5"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Sixth Outline Level</a:t>
            </a:r>
          </a:p>
          <a:p>
            <a:pPr marL="3024000" lvl="6"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Seventh Outline Level</a:t>
            </a:r>
          </a:p>
        </p:txBody>
      </p:sp>
      <p:sp>
        <p:nvSpPr>
          <p:cNvPr id="105" name="PlaceHolder 3"/>
          <p:cNvSpPr>
            <a:spLocks noGrp="1"/>
          </p:cNvSpPr>
          <p:nvPr>
            <p:ph type="ftr" idx="52"/>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106" name="PlaceHolder 4"/>
          <p:cNvSpPr>
            <a:spLocks noGrp="1"/>
          </p:cNvSpPr>
          <p:nvPr>
            <p:ph type="sldNum" idx="53"/>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81F16684-F48E-4ED1-AD9D-E290A12EA3F4}"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107" name="PlaceHolder 5"/>
          <p:cNvSpPr>
            <a:spLocks noGrp="1"/>
          </p:cNvSpPr>
          <p:nvPr>
            <p:ph type="dt" idx="54"/>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sldLayoutIdLst>
    <p:sldLayoutId id="214748368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 name="PlaceHolder 1"/>
          <p:cNvSpPr>
            <a:spLocks noGrp="1"/>
          </p:cNvSpPr>
          <p:nvPr>
            <p:ph type="ftr" idx="55"/>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111" name="PlaceHolder 2"/>
          <p:cNvSpPr>
            <a:spLocks noGrp="1"/>
          </p:cNvSpPr>
          <p:nvPr>
            <p:ph type="sldNum" idx="56"/>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7E67C17B-5867-4DE3-B67C-2A2F0FE5EAB8}"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112" name="PlaceHolder 3"/>
          <p:cNvSpPr>
            <a:spLocks noGrp="1"/>
          </p:cNvSpPr>
          <p:nvPr>
            <p:ph type="dt" idx="57"/>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PlaceHolder 1"/>
          <p:cNvSpPr>
            <a:spLocks noGrp="1"/>
          </p:cNvSpPr>
          <p:nvPr>
            <p:ph type="ftr" idx="4"/>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10" name="PlaceHolder 2"/>
          <p:cNvSpPr>
            <a:spLocks noGrp="1"/>
          </p:cNvSpPr>
          <p:nvPr>
            <p:ph type="sldNum" idx="5"/>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01F2FED9-7266-4A9D-8A13-A24D0D2A6821}"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11" name="PlaceHolder 3"/>
          <p:cNvSpPr>
            <a:spLocks noGrp="1"/>
          </p:cNvSpPr>
          <p:nvPr>
            <p:ph type="dt" idx="6"/>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r>
              <a:rPr lang="en-US" sz="4400" b="0" u="none" strike="noStrike">
                <a:solidFill>
                  <a:srgbClr val="000000"/>
                </a:solidFill>
                <a:uFillTx/>
                <a:latin typeface="Noto Serif"/>
              </a:rPr>
              <a:t>Click to edit the title text format</a:t>
            </a:r>
          </a:p>
        </p:txBody>
      </p:sp>
      <p:sp>
        <p:nvSpPr>
          <p:cNvPr id="114" name="PlaceHolder 2"/>
          <p:cNvSpPr>
            <a:spLocks noGrp="1"/>
          </p:cNvSpPr>
          <p:nvPr>
            <p:ph type="body"/>
          </p:nvPr>
        </p:nvSpPr>
        <p:spPr>
          <a:xfrm>
            <a:off x="838080" y="1825560"/>
            <a:ext cx="5130360" cy="43491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u="none" strike="noStrike">
                <a:solidFill>
                  <a:srgbClr val="000000"/>
                </a:solidFill>
                <a:uFillTx/>
                <a:latin typeface="Noto Serif"/>
              </a:rPr>
              <a:t>Click to edit the outline text format</a:t>
            </a:r>
          </a:p>
          <a:p>
            <a:pPr marL="864000" lvl="1" indent="-324000">
              <a:spcBef>
                <a:spcPts val="1134"/>
              </a:spcBef>
              <a:buClr>
                <a:srgbClr val="000000"/>
              </a:buClr>
              <a:buSzPct val="75000"/>
              <a:buFont typeface="Symbol" charset="2"/>
              <a:buChar char=""/>
            </a:pPr>
            <a:r>
              <a:rPr lang="en-US" sz="2800" b="0" u="none" strike="noStrike">
                <a:solidFill>
                  <a:srgbClr val="000000"/>
                </a:solidFill>
                <a:uFillTx/>
                <a:latin typeface="Noto Serif"/>
              </a:rPr>
              <a:t>Second Outline Level</a:t>
            </a:r>
          </a:p>
          <a:p>
            <a:pPr marL="1296000" lvl="2" indent="-288000">
              <a:spcBef>
                <a:spcPts val="850"/>
              </a:spcBef>
              <a:buClr>
                <a:srgbClr val="000000"/>
              </a:buClr>
              <a:buSzPct val="45000"/>
              <a:buFont typeface="Wingdings" charset="2"/>
              <a:buChar char=""/>
            </a:pPr>
            <a:r>
              <a:rPr lang="en-US" sz="2400" b="0" u="none" strike="noStrike">
                <a:solidFill>
                  <a:srgbClr val="000000"/>
                </a:solidFill>
                <a:uFillTx/>
                <a:latin typeface="Noto Serif"/>
              </a:rPr>
              <a:t>Third Outline Level</a:t>
            </a:r>
          </a:p>
          <a:p>
            <a:pPr marL="1728000" lvl="3" indent="-216000">
              <a:spcBef>
                <a:spcPts val="567"/>
              </a:spcBef>
              <a:buClr>
                <a:srgbClr val="000000"/>
              </a:buClr>
              <a:buSzPct val="75000"/>
              <a:buFont typeface="Symbol" charset="2"/>
              <a:buChar char=""/>
            </a:pPr>
            <a:r>
              <a:rPr lang="en-US" sz="2000" b="0" u="none" strike="noStrike">
                <a:solidFill>
                  <a:srgbClr val="000000"/>
                </a:solidFill>
                <a:uFillTx/>
                <a:latin typeface="Noto Serif"/>
              </a:rPr>
              <a:t>Fourth Outline Level</a:t>
            </a:r>
          </a:p>
          <a:p>
            <a:pPr marL="2160000" lvl="4"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Fifth Outline Level</a:t>
            </a:r>
          </a:p>
          <a:p>
            <a:pPr marL="2592000" lvl="5"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Sixth Outline Level</a:t>
            </a:r>
          </a:p>
          <a:p>
            <a:pPr marL="3024000" lvl="6"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Seventh Outline Level</a:t>
            </a:r>
          </a:p>
        </p:txBody>
      </p:sp>
      <p:sp>
        <p:nvSpPr>
          <p:cNvPr id="115" name="PlaceHolder 3"/>
          <p:cNvSpPr>
            <a:spLocks noGrp="1"/>
          </p:cNvSpPr>
          <p:nvPr>
            <p:ph type="body"/>
          </p:nvPr>
        </p:nvSpPr>
        <p:spPr>
          <a:xfrm>
            <a:off x="6225840" y="1825560"/>
            <a:ext cx="5130360" cy="43491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u="none" strike="noStrike">
                <a:solidFill>
                  <a:srgbClr val="000000"/>
                </a:solidFill>
                <a:uFillTx/>
                <a:latin typeface="Noto Serif"/>
              </a:rPr>
              <a:t>Click to edit the outline text format</a:t>
            </a:r>
          </a:p>
          <a:p>
            <a:pPr marL="864000" lvl="1" indent="-324000">
              <a:spcBef>
                <a:spcPts val="1134"/>
              </a:spcBef>
              <a:buClr>
                <a:srgbClr val="000000"/>
              </a:buClr>
              <a:buSzPct val="75000"/>
              <a:buFont typeface="Symbol" charset="2"/>
              <a:buChar char=""/>
            </a:pPr>
            <a:r>
              <a:rPr lang="en-US" sz="2800" b="0" u="none" strike="noStrike">
                <a:solidFill>
                  <a:srgbClr val="000000"/>
                </a:solidFill>
                <a:uFillTx/>
                <a:latin typeface="Noto Serif"/>
              </a:rPr>
              <a:t>Second Outline Level</a:t>
            </a:r>
          </a:p>
          <a:p>
            <a:pPr marL="1296000" lvl="2" indent="-288000">
              <a:spcBef>
                <a:spcPts val="850"/>
              </a:spcBef>
              <a:buClr>
                <a:srgbClr val="000000"/>
              </a:buClr>
              <a:buSzPct val="45000"/>
              <a:buFont typeface="Wingdings" charset="2"/>
              <a:buChar char=""/>
            </a:pPr>
            <a:r>
              <a:rPr lang="en-US" sz="2400" b="0" u="none" strike="noStrike">
                <a:solidFill>
                  <a:srgbClr val="000000"/>
                </a:solidFill>
                <a:uFillTx/>
                <a:latin typeface="Noto Serif"/>
              </a:rPr>
              <a:t>Third Outline Level</a:t>
            </a:r>
          </a:p>
          <a:p>
            <a:pPr marL="1728000" lvl="3" indent="-216000">
              <a:spcBef>
                <a:spcPts val="567"/>
              </a:spcBef>
              <a:buClr>
                <a:srgbClr val="000000"/>
              </a:buClr>
              <a:buSzPct val="75000"/>
              <a:buFont typeface="Symbol" charset="2"/>
              <a:buChar char=""/>
            </a:pPr>
            <a:r>
              <a:rPr lang="en-US" sz="2000" b="0" u="none" strike="noStrike">
                <a:solidFill>
                  <a:srgbClr val="000000"/>
                </a:solidFill>
                <a:uFillTx/>
                <a:latin typeface="Noto Serif"/>
              </a:rPr>
              <a:t>Fourth Outline Level</a:t>
            </a:r>
          </a:p>
          <a:p>
            <a:pPr marL="2160000" lvl="4"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Fifth Outline Level</a:t>
            </a:r>
          </a:p>
          <a:p>
            <a:pPr marL="2592000" lvl="5"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Sixth Outline Level</a:t>
            </a:r>
          </a:p>
          <a:p>
            <a:pPr marL="3024000" lvl="6"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Seventh Outline Level</a:t>
            </a:r>
          </a:p>
        </p:txBody>
      </p:sp>
      <p:sp>
        <p:nvSpPr>
          <p:cNvPr id="116" name="PlaceHolder 4"/>
          <p:cNvSpPr>
            <a:spLocks noGrp="1"/>
          </p:cNvSpPr>
          <p:nvPr>
            <p:ph type="ftr" idx="58"/>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117" name="PlaceHolder 5"/>
          <p:cNvSpPr>
            <a:spLocks noGrp="1"/>
          </p:cNvSpPr>
          <p:nvPr>
            <p:ph type="sldNum" idx="59"/>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C655DBCE-D2FF-44B3-978A-D3A8DD9DB2E9}"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118" name="PlaceHolder 6"/>
          <p:cNvSpPr>
            <a:spLocks noGrp="1"/>
          </p:cNvSpPr>
          <p:nvPr>
            <p:ph type="dt" idx="60"/>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 name="PlaceHolder 1"/>
          <p:cNvSpPr>
            <a:spLocks noGrp="1"/>
          </p:cNvSpPr>
          <p:nvPr>
            <p:ph type="ftr" idx="61"/>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120" name="PlaceHolder 2"/>
          <p:cNvSpPr>
            <a:spLocks noGrp="1"/>
          </p:cNvSpPr>
          <p:nvPr>
            <p:ph type="sldNum" idx="62"/>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1C65829E-764C-46EE-8E7C-839486DC77F3}"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121" name="PlaceHolder 3"/>
          <p:cNvSpPr>
            <a:spLocks noGrp="1"/>
          </p:cNvSpPr>
          <p:nvPr>
            <p:ph type="dt" idx="63"/>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r>
              <a:rPr lang="en-US" sz="4400" b="0" u="none" strike="noStrike">
                <a:solidFill>
                  <a:srgbClr val="000000"/>
                </a:solidFill>
                <a:uFillTx/>
                <a:latin typeface="Noto Serif"/>
              </a:rPr>
              <a:t>Click to edit the title text format</a:t>
            </a:r>
          </a:p>
        </p:txBody>
      </p:sp>
      <p:sp>
        <p:nvSpPr>
          <p:cNvPr id="123" name="PlaceHolder 2"/>
          <p:cNvSpPr>
            <a:spLocks noGrp="1"/>
          </p:cNvSpPr>
          <p:nvPr>
            <p:ph type="ftr" idx="64"/>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124" name="PlaceHolder 3"/>
          <p:cNvSpPr>
            <a:spLocks noGrp="1"/>
          </p:cNvSpPr>
          <p:nvPr>
            <p:ph type="sldNum" idx="65"/>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00713CC8-6D60-4E3B-9110-B21E7AC210BC}"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125" name="PlaceHolder 4"/>
          <p:cNvSpPr>
            <a:spLocks noGrp="1"/>
          </p:cNvSpPr>
          <p:nvPr>
            <p:ph type="dt" idx="66"/>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PlaceHolder 1"/>
          <p:cNvSpPr>
            <a:spLocks noGrp="1"/>
          </p:cNvSpPr>
          <p:nvPr>
            <p:ph type="ftr" idx="67"/>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127" name="PlaceHolder 2"/>
          <p:cNvSpPr>
            <a:spLocks noGrp="1"/>
          </p:cNvSpPr>
          <p:nvPr>
            <p:ph type="sldNum" idx="68"/>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09B51FDA-5CEA-40D8-902C-58DA77813986}"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128" name="PlaceHolder 3"/>
          <p:cNvSpPr>
            <a:spLocks noGrp="1"/>
          </p:cNvSpPr>
          <p:nvPr>
            <p:ph type="dt" idx="69"/>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 name="PlaceHolder 1"/>
          <p:cNvSpPr>
            <a:spLocks noGrp="1"/>
          </p:cNvSpPr>
          <p:nvPr>
            <p:ph type="ftr" idx="70"/>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130" name="PlaceHolder 2"/>
          <p:cNvSpPr>
            <a:spLocks noGrp="1"/>
          </p:cNvSpPr>
          <p:nvPr>
            <p:ph type="sldNum" idx="71"/>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82DAFFEC-2CAD-421A-8FAD-C9E9A608256A}"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131" name="PlaceHolder 3"/>
          <p:cNvSpPr>
            <a:spLocks noGrp="1"/>
          </p:cNvSpPr>
          <p:nvPr>
            <p:ph type="dt" idx="72"/>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 name="PlaceHolder 1"/>
          <p:cNvSpPr>
            <a:spLocks noGrp="1"/>
          </p:cNvSpPr>
          <p:nvPr>
            <p:ph type="ftr" idx="73"/>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133" name="PlaceHolder 2"/>
          <p:cNvSpPr>
            <a:spLocks noGrp="1"/>
          </p:cNvSpPr>
          <p:nvPr>
            <p:ph type="sldNum" idx="74"/>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CB7A0217-D62F-4384-8B21-E0DE2049305C}"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134" name="PlaceHolder 3"/>
          <p:cNvSpPr>
            <a:spLocks noGrp="1"/>
          </p:cNvSpPr>
          <p:nvPr>
            <p:ph type="dt" idx="75"/>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PlaceHolder 1"/>
          <p:cNvSpPr>
            <a:spLocks noGrp="1"/>
          </p:cNvSpPr>
          <p:nvPr>
            <p:ph type="ftr" idx="7"/>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15" name="PlaceHolder 2"/>
          <p:cNvSpPr>
            <a:spLocks noGrp="1"/>
          </p:cNvSpPr>
          <p:nvPr>
            <p:ph type="sldNum" idx="8"/>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9CB8BA12-B95F-4F0E-B553-0358E4E14AAD}"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16" name="PlaceHolder 3"/>
          <p:cNvSpPr>
            <a:spLocks noGrp="1"/>
          </p:cNvSpPr>
          <p:nvPr>
            <p:ph type="dt" idx="9"/>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r>
              <a:rPr lang="en-US" sz="4400" b="0" u="none" strike="noStrike">
                <a:solidFill>
                  <a:srgbClr val="000000"/>
                </a:solidFill>
                <a:uFillTx/>
                <a:latin typeface="Noto Serif"/>
              </a:rPr>
              <a:t>Click to edit the title text format</a:t>
            </a:r>
          </a:p>
        </p:txBody>
      </p:sp>
      <p:sp>
        <p:nvSpPr>
          <p:cNvPr id="20" name="PlaceHolder 2"/>
          <p:cNvSpPr>
            <a:spLocks noGrp="1"/>
          </p:cNvSpPr>
          <p:nvPr>
            <p:ph type="ftr" idx="10"/>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21" name="PlaceHolder 3"/>
          <p:cNvSpPr>
            <a:spLocks noGrp="1"/>
          </p:cNvSpPr>
          <p:nvPr>
            <p:ph type="sldNum" idx="11"/>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95F6C83C-60AC-44FA-B70B-DCA34DDA26C0}"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22" name="PlaceHolder 4"/>
          <p:cNvSpPr>
            <a:spLocks noGrp="1"/>
          </p:cNvSpPr>
          <p:nvPr>
            <p:ph type="dt" idx="12"/>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sldLayoutIdLst>
    <p:sldLayoutId id="214748365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r>
              <a:rPr lang="en-US" sz="4400" b="0" u="none" strike="noStrike">
                <a:solidFill>
                  <a:srgbClr val="000000"/>
                </a:solidFill>
                <a:uFillTx/>
                <a:latin typeface="Noto Serif"/>
              </a:rPr>
              <a:t>Click to edit the title text format</a:t>
            </a:r>
          </a:p>
        </p:txBody>
      </p:sp>
      <p:sp>
        <p:nvSpPr>
          <p:cNvPr id="26" name="PlaceHolder 2"/>
          <p:cNvSpPr>
            <a:spLocks noGrp="1"/>
          </p:cNvSpPr>
          <p:nvPr>
            <p:ph type="body"/>
          </p:nvPr>
        </p:nvSpPr>
        <p:spPr>
          <a:xfrm>
            <a:off x="838080" y="1825560"/>
            <a:ext cx="5130360" cy="43491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u="none" strike="noStrike">
                <a:solidFill>
                  <a:srgbClr val="000000"/>
                </a:solidFill>
                <a:uFillTx/>
                <a:latin typeface="Noto Serif"/>
              </a:rPr>
              <a:t>Click to edit the outline text format</a:t>
            </a:r>
          </a:p>
          <a:p>
            <a:pPr marL="864000" lvl="1" indent="-324000">
              <a:spcBef>
                <a:spcPts val="1134"/>
              </a:spcBef>
              <a:buClr>
                <a:srgbClr val="000000"/>
              </a:buClr>
              <a:buSzPct val="75000"/>
              <a:buFont typeface="Symbol" charset="2"/>
              <a:buChar char=""/>
            </a:pPr>
            <a:r>
              <a:rPr lang="en-US" sz="2800" b="0" u="none" strike="noStrike">
                <a:solidFill>
                  <a:srgbClr val="000000"/>
                </a:solidFill>
                <a:uFillTx/>
                <a:latin typeface="Noto Serif"/>
              </a:rPr>
              <a:t>Second Outline Level</a:t>
            </a:r>
          </a:p>
          <a:p>
            <a:pPr marL="1296000" lvl="2" indent="-288000">
              <a:spcBef>
                <a:spcPts val="850"/>
              </a:spcBef>
              <a:buClr>
                <a:srgbClr val="000000"/>
              </a:buClr>
              <a:buSzPct val="45000"/>
              <a:buFont typeface="Wingdings" charset="2"/>
              <a:buChar char=""/>
            </a:pPr>
            <a:r>
              <a:rPr lang="en-US" sz="2400" b="0" u="none" strike="noStrike">
                <a:solidFill>
                  <a:srgbClr val="000000"/>
                </a:solidFill>
                <a:uFillTx/>
                <a:latin typeface="Noto Serif"/>
              </a:rPr>
              <a:t>Third Outline Level</a:t>
            </a:r>
          </a:p>
          <a:p>
            <a:pPr marL="1728000" lvl="3" indent="-216000">
              <a:spcBef>
                <a:spcPts val="567"/>
              </a:spcBef>
              <a:buClr>
                <a:srgbClr val="000000"/>
              </a:buClr>
              <a:buSzPct val="75000"/>
              <a:buFont typeface="Symbol" charset="2"/>
              <a:buChar char=""/>
            </a:pPr>
            <a:r>
              <a:rPr lang="en-US" sz="2000" b="0" u="none" strike="noStrike">
                <a:solidFill>
                  <a:srgbClr val="000000"/>
                </a:solidFill>
                <a:uFillTx/>
                <a:latin typeface="Noto Serif"/>
              </a:rPr>
              <a:t>Fourth Outline Level</a:t>
            </a:r>
          </a:p>
          <a:p>
            <a:pPr marL="2160000" lvl="4"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Fifth Outline Level</a:t>
            </a:r>
          </a:p>
          <a:p>
            <a:pPr marL="2592000" lvl="5"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Sixth Outline Level</a:t>
            </a:r>
          </a:p>
          <a:p>
            <a:pPr marL="3024000" lvl="6"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Seventh Outline Level</a:t>
            </a:r>
          </a:p>
        </p:txBody>
      </p:sp>
      <p:sp>
        <p:nvSpPr>
          <p:cNvPr id="27" name="PlaceHolder 3"/>
          <p:cNvSpPr>
            <a:spLocks noGrp="1"/>
          </p:cNvSpPr>
          <p:nvPr>
            <p:ph type="body"/>
          </p:nvPr>
        </p:nvSpPr>
        <p:spPr>
          <a:xfrm>
            <a:off x="6225840" y="1825560"/>
            <a:ext cx="5130360" cy="43491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u="none" strike="noStrike">
                <a:solidFill>
                  <a:srgbClr val="000000"/>
                </a:solidFill>
                <a:uFillTx/>
                <a:latin typeface="Noto Serif"/>
              </a:rPr>
              <a:t>Click to edit the outline text format</a:t>
            </a:r>
          </a:p>
          <a:p>
            <a:pPr marL="864000" lvl="1" indent="-324000">
              <a:spcBef>
                <a:spcPts val="1134"/>
              </a:spcBef>
              <a:buClr>
                <a:srgbClr val="000000"/>
              </a:buClr>
              <a:buSzPct val="75000"/>
              <a:buFont typeface="Symbol" charset="2"/>
              <a:buChar char=""/>
            </a:pPr>
            <a:r>
              <a:rPr lang="en-US" sz="2800" b="0" u="none" strike="noStrike">
                <a:solidFill>
                  <a:srgbClr val="000000"/>
                </a:solidFill>
                <a:uFillTx/>
                <a:latin typeface="Noto Serif"/>
              </a:rPr>
              <a:t>Second Outline Level</a:t>
            </a:r>
          </a:p>
          <a:p>
            <a:pPr marL="1296000" lvl="2" indent="-288000">
              <a:spcBef>
                <a:spcPts val="850"/>
              </a:spcBef>
              <a:buClr>
                <a:srgbClr val="000000"/>
              </a:buClr>
              <a:buSzPct val="45000"/>
              <a:buFont typeface="Wingdings" charset="2"/>
              <a:buChar char=""/>
            </a:pPr>
            <a:r>
              <a:rPr lang="en-US" sz="2400" b="0" u="none" strike="noStrike">
                <a:solidFill>
                  <a:srgbClr val="000000"/>
                </a:solidFill>
                <a:uFillTx/>
                <a:latin typeface="Noto Serif"/>
              </a:rPr>
              <a:t>Third Outline Level</a:t>
            </a:r>
          </a:p>
          <a:p>
            <a:pPr marL="1728000" lvl="3" indent="-216000">
              <a:spcBef>
                <a:spcPts val="567"/>
              </a:spcBef>
              <a:buClr>
                <a:srgbClr val="000000"/>
              </a:buClr>
              <a:buSzPct val="75000"/>
              <a:buFont typeface="Symbol" charset="2"/>
              <a:buChar char=""/>
            </a:pPr>
            <a:r>
              <a:rPr lang="en-US" sz="2000" b="0" u="none" strike="noStrike">
                <a:solidFill>
                  <a:srgbClr val="000000"/>
                </a:solidFill>
                <a:uFillTx/>
                <a:latin typeface="Noto Serif"/>
              </a:rPr>
              <a:t>Fourth Outline Level</a:t>
            </a:r>
          </a:p>
          <a:p>
            <a:pPr marL="2160000" lvl="4"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Fifth Outline Level</a:t>
            </a:r>
          </a:p>
          <a:p>
            <a:pPr marL="2592000" lvl="5"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Sixth Outline Level</a:t>
            </a:r>
          </a:p>
          <a:p>
            <a:pPr marL="3024000" lvl="6"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Seventh Outline Level</a:t>
            </a:r>
          </a:p>
        </p:txBody>
      </p:sp>
      <p:sp>
        <p:nvSpPr>
          <p:cNvPr id="28" name="PlaceHolder 4"/>
          <p:cNvSpPr>
            <a:spLocks noGrp="1"/>
          </p:cNvSpPr>
          <p:nvPr>
            <p:ph type="ftr" idx="13"/>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29" name="PlaceHolder 5"/>
          <p:cNvSpPr>
            <a:spLocks noGrp="1"/>
          </p:cNvSpPr>
          <p:nvPr>
            <p:ph type="sldNum" idx="14"/>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8BBAC900-C763-4E59-8B71-FAD98F8C9FFF}"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30" name="PlaceHolder 6"/>
          <p:cNvSpPr>
            <a:spLocks noGrp="1"/>
          </p:cNvSpPr>
          <p:nvPr>
            <p:ph type="dt" idx="15"/>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 name="PlaceHolder 1"/>
          <p:cNvSpPr>
            <a:spLocks noGrp="1"/>
          </p:cNvSpPr>
          <p:nvPr>
            <p:ph type="ftr" idx="16"/>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34" name="PlaceHolder 2"/>
          <p:cNvSpPr>
            <a:spLocks noGrp="1"/>
          </p:cNvSpPr>
          <p:nvPr>
            <p:ph type="sldNum" idx="17"/>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65397BD5-9C74-4518-9210-DAC167B86CB3}"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35" name="PlaceHolder 3"/>
          <p:cNvSpPr>
            <a:spLocks noGrp="1"/>
          </p:cNvSpPr>
          <p:nvPr>
            <p:ph type="dt" idx="18"/>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sldLayoutIdLst>
    <p:sldLayoutId id="214748366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r>
              <a:rPr lang="en-US" sz="4400" b="0" u="none" strike="noStrike">
                <a:solidFill>
                  <a:srgbClr val="000000"/>
                </a:solidFill>
                <a:uFillTx/>
                <a:latin typeface="Noto Serif"/>
              </a:rPr>
              <a:t>Click to edit the title text format</a:t>
            </a:r>
          </a:p>
        </p:txBody>
      </p:sp>
      <p:sp>
        <p:nvSpPr>
          <p:cNvPr id="39" name="PlaceHolder 2"/>
          <p:cNvSpPr>
            <a:spLocks noGrp="1"/>
          </p:cNvSpPr>
          <p:nvPr>
            <p:ph type="body"/>
          </p:nvPr>
        </p:nvSpPr>
        <p:spPr>
          <a:xfrm>
            <a:off x="838080" y="1825560"/>
            <a:ext cx="10513440" cy="43491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u="none" strike="noStrike">
                <a:solidFill>
                  <a:srgbClr val="000000"/>
                </a:solidFill>
                <a:uFillTx/>
                <a:latin typeface="Noto Serif"/>
              </a:rPr>
              <a:t>Click to edit the outline text format</a:t>
            </a:r>
          </a:p>
          <a:p>
            <a:pPr marL="864000" lvl="1" indent="-324000">
              <a:spcBef>
                <a:spcPts val="1134"/>
              </a:spcBef>
              <a:buClr>
                <a:srgbClr val="000000"/>
              </a:buClr>
              <a:buSzPct val="75000"/>
              <a:buFont typeface="Symbol" charset="2"/>
              <a:buChar char=""/>
            </a:pPr>
            <a:r>
              <a:rPr lang="en-US" sz="2800" b="0" u="none" strike="noStrike">
                <a:solidFill>
                  <a:srgbClr val="000000"/>
                </a:solidFill>
                <a:uFillTx/>
                <a:latin typeface="Noto Serif"/>
              </a:rPr>
              <a:t>Second Outline Level</a:t>
            </a:r>
          </a:p>
          <a:p>
            <a:pPr marL="1296000" lvl="2" indent="-288000">
              <a:spcBef>
                <a:spcPts val="850"/>
              </a:spcBef>
              <a:buClr>
                <a:srgbClr val="000000"/>
              </a:buClr>
              <a:buSzPct val="45000"/>
              <a:buFont typeface="Wingdings" charset="2"/>
              <a:buChar char=""/>
            </a:pPr>
            <a:r>
              <a:rPr lang="en-US" sz="2400" b="0" u="none" strike="noStrike">
                <a:solidFill>
                  <a:srgbClr val="000000"/>
                </a:solidFill>
                <a:uFillTx/>
                <a:latin typeface="Noto Serif"/>
              </a:rPr>
              <a:t>Third Outline Level</a:t>
            </a:r>
          </a:p>
          <a:p>
            <a:pPr marL="1728000" lvl="3" indent="-216000">
              <a:spcBef>
                <a:spcPts val="567"/>
              </a:spcBef>
              <a:buClr>
                <a:srgbClr val="000000"/>
              </a:buClr>
              <a:buSzPct val="75000"/>
              <a:buFont typeface="Symbol" charset="2"/>
              <a:buChar char=""/>
            </a:pPr>
            <a:r>
              <a:rPr lang="en-US" sz="2000" b="0" u="none" strike="noStrike">
                <a:solidFill>
                  <a:srgbClr val="000000"/>
                </a:solidFill>
                <a:uFillTx/>
                <a:latin typeface="Noto Serif"/>
              </a:rPr>
              <a:t>Fourth Outline Level</a:t>
            </a:r>
          </a:p>
          <a:p>
            <a:pPr marL="2160000" lvl="4"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Fifth Outline Level</a:t>
            </a:r>
          </a:p>
          <a:p>
            <a:pPr marL="2592000" lvl="5"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Sixth Outline Level</a:t>
            </a:r>
          </a:p>
          <a:p>
            <a:pPr marL="3024000" lvl="6"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Seventh Outline Level</a:t>
            </a:r>
          </a:p>
        </p:txBody>
      </p:sp>
      <p:sp>
        <p:nvSpPr>
          <p:cNvPr id="40" name="PlaceHolder 3"/>
          <p:cNvSpPr>
            <a:spLocks noGrp="1"/>
          </p:cNvSpPr>
          <p:nvPr>
            <p:ph type="ftr" idx="19"/>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41" name="PlaceHolder 4"/>
          <p:cNvSpPr>
            <a:spLocks noGrp="1"/>
          </p:cNvSpPr>
          <p:nvPr>
            <p:ph type="sldNum" idx="20"/>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834A8DCE-76D9-4E8B-B09C-235E625AA6A6}"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42" name="PlaceHolder 5"/>
          <p:cNvSpPr>
            <a:spLocks noGrp="1"/>
          </p:cNvSpPr>
          <p:nvPr>
            <p:ph type="dt" idx="21"/>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PlaceHolder 1"/>
          <p:cNvSpPr>
            <a:spLocks noGrp="1"/>
          </p:cNvSpPr>
          <p:nvPr>
            <p:ph type="ftr" idx="22"/>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46" name="PlaceHolder 2"/>
          <p:cNvSpPr>
            <a:spLocks noGrp="1"/>
          </p:cNvSpPr>
          <p:nvPr>
            <p:ph type="sldNum" idx="23"/>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2E4557C9-F8A7-448D-9C67-6A6A701229D4}"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47" name="PlaceHolder 3"/>
          <p:cNvSpPr>
            <a:spLocks noGrp="1"/>
          </p:cNvSpPr>
          <p:nvPr>
            <p:ph type="dt" idx="24"/>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sldLayoutIdLst>
    <p:sldLayoutId id="214748366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 name="PlaceHolder 1"/>
          <p:cNvSpPr>
            <a:spLocks noGrp="1"/>
          </p:cNvSpPr>
          <p:nvPr>
            <p:ph type="ftr" idx="25"/>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51" name="PlaceHolder 2"/>
          <p:cNvSpPr>
            <a:spLocks noGrp="1"/>
          </p:cNvSpPr>
          <p:nvPr>
            <p:ph type="sldNum" idx="26"/>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748A7BC4-8DE3-47ED-9CB4-C5AB4FD5F1D7}"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52" name="PlaceHolder 3"/>
          <p:cNvSpPr>
            <a:spLocks noGrp="1"/>
          </p:cNvSpPr>
          <p:nvPr>
            <p:ph type="dt" idx="27"/>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sldLayoutIdLst>
    <p:sldLayoutId id="214748366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19.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1.png"/><Relationship Id="rId1" Type="http://schemas.openxmlformats.org/officeDocument/2006/relationships/slideLayout" Target="../slideLayouts/slideLayout1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35" name="Rectangle 11">
            <a:extLst>
              <a:ext uri="{C183D7F6-B498-43B3-948B-1728B52AA6E4}">
                <adec:decorative xmlns:adec="http://schemas.microsoft.com/office/drawing/2017/decorative" val="1"/>
              </a:ext>
            </a:extLst>
          </p:cNvPr>
          <p:cNvSpPr/>
          <p:nvPr/>
        </p:nvSpPr>
        <p:spPr>
          <a:xfrm>
            <a:off x="0" y="0"/>
            <a:ext cx="12189600" cy="6855840"/>
          </a:xfrm>
          <a:prstGeom prst="rect">
            <a:avLst/>
          </a:prstGeom>
          <a:ln w="19080">
            <a:noFill/>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u="none" strike="noStrike">
              <a:solidFill>
                <a:schemeClr val="lt1"/>
              </a:solidFill>
              <a:uFillTx/>
              <a:latin typeface="Aptos"/>
            </a:endParaRPr>
          </a:p>
        </p:txBody>
      </p:sp>
      <p:sp>
        <p:nvSpPr>
          <p:cNvPr id="136" name="PlaceHolder 1"/>
          <p:cNvSpPr>
            <a:spLocks noGrp="1"/>
          </p:cNvSpPr>
          <p:nvPr>
            <p:ph type="title"/>
          </p:nvPr>
        </p:nvSpPr>
        <p:spPr>
          <a:xfrm>
            <a:off x="804600" y="5116680"/>
            <a:ext cx="10590120" cy="998640"/>
          </a:xfrm>
          <a:prstGeom prst="rect">
            <a:avLst/>
          </a:prstGeom>
          <a:noFill/>
          <a:ln w="0">
            <a:noFill/>
          </a:ln>
        </p:spPr>
        <p:txBody>
          <a:bodyPr lIns="91440" tIns="45720" rIns="91440" bIns="45720" anchor="t">
            <a:noAutofit/>
          </a:bodyPr>
          <a:lstStyle/>
          <a:p>
            <a:pPr indent="0" defTabSz="914400">
              <a:lnSpc>
                <a:spcPct val="90000"/>
              </a:lnSpc>
              <a:buNone/>
              <a:tabLst>
                <a:tab pos="0" algn="l"/>
              </a:tabLst>
            </a:pPr>
            <a:r>
              <a:rPr lang="en-US" sz="2000" b="0" u="none" strike="noStrike">
                <a:solidFill>
                  <a:schemeClr val="dk2"/>
                </a:solidFill>
                <a:uFillTx/>
                <a:latin typeface="Aptos Display"/>
              </a:rPr>
              <a:t>Bruno Oliveira - 113663</a:t>
            </a:r>
            <a:br>
              <a:rPr sz="2000"/>
            </a:br>
            <a:r>
              <a:rPr lang="en-US" sz="2000" b="0" u="none" strike="noStrike">
                <a:solidFill>
                  <a:schemeClr val="dk2"/>
                </a:solidFill>
                <a:uFillTx/>
                <a:latin typeface="Aptos Display"/>
              </a:rPr>
              <a:t>João Bastos - 113470</a:t>
            </a:r>
            <a:endParaRPr lang="en-US" sz="2000" b="0" u="none" strike="noStrike">
              <a:solidFill>
                <a:srgbClr val="000000"/>
              </a:solidFill>
              <a:uFillTx/>
              <a:latin typeface="Noto Serif"/>
            </a:endParaRPr>
          </a:p>
        </p:txBody>
      </p:sp>
      <p:pic>
        <p:nvPicPr>
          <p:cNvPr id="137" name="Picture 6" descr="A black and white image of a train station&#10;&#10;AI-generated content may be incorrect."/>
          <p:cNvPicPr/>
          <p:nvPr/>
        </p:nvPicPr>
        <p:blipFill>
          <a:blip r:embed="rId2"/>
          <a:srcRect t="20028" b="11052"/>
          <a:stretch/>
        </p:blipFill>
        <p:spPr>
          <a:xfrm>
            <a:off x="0" y="0"/>
            <a:ext cx="12189960" cy="4199400"/>
          </a:xfrm>
          <a:prstGeom prst="rect">
            <a:avLst/>
          </a:prstGeom>
          <a:noFill/>
          <a:ln w="0">
            <a:noFill/>
          </a:ln>
        </p:spPr>
      </p:pic>
      <p:grpSp>
        <p:nvGrpSpPr>
          <p:cNvPr id="138" name="Group 13">
            <a:extLst>
              <a:ext uri="{C183D7F6-B498-43B3-948B-1728B52AA6E4}">
                <adec:decorative xmlns:adec="http://schemas.microsoft.com/office/drawing/2017/decorative" val="1"/>
              </a:ext>
            </a:extLst>
          </p:cNvPr>
          <p:cNvGrpSpPr/>
          <p:nvPr/>
        </p:nvGrpSpPr>
        <p:grpSpPr>
          <a:xfrm>
            <a:off x="0" y="2941920"/>
            <a:ext cx="12186720" cy="1826640"/>
            <a:chOff x="0" y="2941920"/>
            <a:chExt cx="12186720" cy="1826640"/>
          </a:xfrm>
        </p:grpSpPr>
        <p:sp useBgFill="1">
          <p:nvSpPr>
            <p:cNvPr id="139" name="Freeform: Shape 14">
              <a:extLst>
                <a:ext uri="{C183D7F6-B498-43B3-948B-1728B52AA6E4}">
                  <adec:decorative xmlns:adec="http://schemas.microsoft.com/office/drawing/2017/decorative" val="1"/>
                </a:ext>
              </a:extLst>
            </p:cNvPr>
            <p:cNvSpPr/>
            <p:nvPr/>
          </p:nvSpPr>
          <p:spPr>
            <a:xfrm>
              <a:off x="0" y="3569040"/>
              <a:ext cx="12186720" cy="1199520"/>
            </a:xfrm>
            <a:custGeom>
              <a:avLst/>
              <a:gdLst>
                <a:gd name="textAreaLeft" fmla="*/ 0 w 12186720"/>
                <a:gd name="textAreaRight" fmla="*/ 12188880 w 12186720"/>
                <a:gd name="textAreaTop" fmla="*/ 0 h 1199520"/>
                <a:gd name="textAreaBottom" fmla="*/ 1201680 h 1199520"/>
              </a:gdLst>
              <a:ahLst/>
              <a:cxnLst/>
              <a:rect l="textAreaLeft" t="textAreaTop" r="textAreaRight" b="textAreaBottom"/>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u="none" strike="noStrike">
                <a:solidFill>
                  <a:schemeClr val="dk1"/>
                </a:solidFill>
                <a:uFillTx/>
                <a:latin typeface="Aptos"/>
              </a:endParaRPr>
            </a:p>
          </p:txBody>
        </p:sp>
        <p:sp>
          <p:nvSpPr>
            <p:cNvPr id="140" name="Freeform: Shape 15">
              <a:extLst>
                <a:ext uri="{C183D7F6-B498-43B3-948B-1728B52AA6E4}">
                  <adec:decorative xmlns:adec="http://schemas.microsoft.com/office/drawing/2017/decorative" val="1"/>
                </a:ext>
              </a:extLst>
            </p:cNvPr>
            <p:cNvSpPr/>
            <p:nvPr/>
          </p:nvSpPr>
          <p:spPr>
            <a:xfrm>
              <a:off x="0" y="2941920"/>
              <a:ext cx="12186720" cy="1097640"/>
            </a:xfrm>
            <a:custGeom>
              <a:avLst/>
              <a:gdLst>
                <a:gd name="textAreaLeft" fmla="*/ 0 w 12186720"/>
                <a:gd name="textAreaRight" fmla="*/ 12188880 w 12186720"/>
                <a:gd name="textAreaTop" fmla="*/ 0 h 1097640"/>
                <a:gd name="textAreaBottom" fmla="*/ 1099800 h 1097640"/>
              </a:gdLst>
              <a:ahLst/>
              <a:cxnLst/>
              <a:rect l="textAreaLeft" t="textAreaTop" r="textAreaRight" b="textAreaBottom"/>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lt1">
                <a:alpha val="30000"/>
              </a:schemeClr>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u="none" strike="noStrike">
                <a:solidFill>
                  <a:schemeClr val="dk1"/>
                </a:solidFill>
                <a:uFillTx/>
                <a:latin typeface="Aptos"/>
              </a:endParaRPr>
            </a:p>
          </p:txBody>
        </p:sp>
        <p:sp>
          <p:nvSpPr>
            <p:cNvPr id="141" name="Freeform: Shape 16">
              <a:extLst>
                <a:ext uri="{C183D7F6-B498-43B3-948B-1728B52AA6E4}">
                  <adec:decorative xmlns:adec="http://schemas.microsoft.com/office/drawing/2017/decorative" val="1"/>
                </a:ext>
              </a:extLst>
            </p:cNvPr>
            <p:cNvSpPr/>
            <p:nvPr/>
          </p:nvSpPr>
          <p:spPr>
            <a:xfrm>
              <a:off x="0" y="3456000"/>
              <a:ext cx="12186720" cy="639360"/>
            </a:xfrm>
            <a:custGeom>
              <a:avLst/>
              <a:gdLst>
                <a:gd name="textAreaLeft" fmla="*/ 0 w 12186720"/>
                <a:gd name="textAreaRight" fmla="*/ 12188880 w 12186720"/>
                <a:gd name="textAreaTop" fmla="*/ 0 h 639360"/>
                <a:gd name="textAreaBottom" fmla="*/ 641520 h 639360"/>
              </a:gdLst>
              <a:ahLst/>
              <a:cxnLst/>
              <a:rect l="textAreaLeft" t="textAreaTop" r="textAreaRight" b="textAreaBottom"/>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lt1">
                <a:alpha val="30000"/>
              </a:schemeClr>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u="none" strike="noStrike">
                <a:solidFill>
                  <a:schemeClr val="dk1"/>
                </a:solidFill>
                <a:uFillTx/>
                <a:latin typeface="Aptos"/>
              </a:endParaRPr>
            </a:p>
          </p:txBody>
        </p:sp>
        <p:sp>
          <p:nvSpPr>
            <p:cNvPr id="142" name="Freeform: Shape 17">
              <a:extLst>
                <a:ext uri="{C183D7F6-B498-43B3-948B-1728B52AA6E4}">
                  <adec:decorative xmlns:adec="http://schemas.microsoft.com/office/drawing/2017/decorative" val="1"/>
                </a:ext>
              </a:extLst>
            </p:cNvPr>
            <p:cNvSpPr/>
            <p:nvPr/>
          </p:nvSpPr>
          <p:spPr>
            <a:xfrm>
              <a:off x="0" y="3153600"/>
              <a:ext cx="12186720" cy="900360"/>
            </a:xfrm>
            <a:custGeom>
              <a:avLst/>
              <a:gdLst>
                <a:gd name="textAreaLeft" fmla="*/ 0 w 12186720"/>
                <a:gd name="textAreaRight" fmla="*/ 12188880 w 12186720"/>
                <a:gd name="textAreaTop" fmla="*/ 0 h 900360"/>
                <a:gd name="textAreaBottom" fmla="*/ 902520 h 900360"/>
              </a:gdLst>
              <a:ahLst/>
              <a:cxnLst/>
              <a:rect l="textAreaLeft" t="textAreaTop" r="textAreaRight" b="textAreaBottom"/>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lt1">
                <a:alpha val="30000"/>
              </a:schemeClr>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u="none" strike="noStrike">
                <a:solidFill>
                  <a:schemeClr val="dk1"/>
                </a:solidFill>
                <a:uFillTx/>
                <a:latin typeface="Aptos"/>
              </a:endParaRPr>
            </a:p>
          </p:txBody>
        </p:sp>
      </p:grpSp>
      <p:sp>
        <p:nvSpPr>
          <p:cNvPr id="143" name="PlaceHolder 2"/>
          <p:cNvSpPr>
            <a:spLocks noGrp="1"/>
          </p:cNvSpPr>
          <p:nvPr>
            <p:ph type="subTitle"/>
          </p:nvPr>
        </p:nvSpPr>
        <p:spPr>
          <a:xfrm>
            <a:off x="804600" y="4580640"/>
            <a:ext cx="9414720" cy="482040"/>
          </a:xfrm>
          <a:prstGeom prst="rect">
            <a:avLst/>
          </a:prstGeom>
          <a:noFill/>
          <a:ln w="0">
            <a:noFill/>
          </a:ln>
        </p:spPr>
        <p:txBody>
          <a:bodyPr lIns="91440" tIns="45720" rIns="91440" bIns="45720" anchor="b">
            <a:normAutofit fontScale="92500" lnSpcReduction="9999"/>
          </a:bodyPr>
          <a:lstStyle/>
          <a:p>
            <a:pPr defTabSz="914400">
              <a:lnSpc>
                <a:spcPct val="90000"/>
              </a:lnSpc>
              <a:spcBef>
                <a:spcPts val="1001"/>
              </a:spcBef>
              <a:tabLst>
                <a:tab pos="0" algn="l"/>
              </a:tabLst>
            </a:pPr>
            <a:r>
              <a:rPr lang="en-US" sz="3200" b="0" u="none" strike="noStrike">
                <a:solidFill>
                  <a:schemeClr val="dk2"/>
                </a:solidFill>
                <a:uFillTx/>
                <a:latin typeface="Aptos"/>
              </a:rPr>
              <a:t>Train APP</a:t>
            </a:r>
            <a:endParaRPr lang="en-US" sz="3200" b="0" u="none" strike="noStrike">
              <a:solidFill>
                <a:srgbClr val="000000"/>
              </a:solidFill>
              <a:uFillTx/>
              <a:latin typeface="Noto Serif"/>
            </a:endParaRPr>
          </a:p>
        </p:txBody>
      </p:sp>
      <p:pic>
        <p:nvPicPr>
          <p:cNvPr id="144" name="Picture 23" descr="A black background with a black square&#10;&#10;AI-generated content may be incorrect."/>
          <p:cNvPicPr/>
          <p:nvPr/>
        </p:nvPicPr>
        <p:blipFill>
          <a:blip r:embed="rId3"/>
          <a:stretch/>
        </p:blipFill>
        <p:spPr>
          <a:xfrm>
            <a:off x="8674920" y="5851440"/>
            <a:ext cx="3511800" cy="915840"/>
          </a:xfrm>
          <a:prstGeom prst="rect">
            <a:avLst/>
          </a:prstGeom>
          <a:noFill/>
          <a:ln w="0">
            <a:noFill/>
          </a:ln>
        </p:spPr>
      </p:pic>
      <p:sp>
        <p:nvSpPr>
          <p:cNvPr id="145" name="CaixaDeTexto 144"/>
          <p:cNvSpPr txBox="1"/>
          <p:nvPr/>
        </p:nvSpPr>
        <p:spPr>
          <a:xfrm>
            <a:off x="8001000" y="4768560"/>
            <a:ext cx="4114800" cy="1143000"/>
          </a:xfrm>
          <a:prstGeom prst="rect">
            <a:avLst/>
          </a:prstGeom>
          <a:noFill/>
          <a:ln w="0">
            <a:noFill/>
          </a:ln>
        </p:spPr>
        <p:txBody>
          <a:bodyPr lIns="90000" tIns="45000" rIns="90000" bIns="45000" anchor="t">
            <a:noAutofit/>
          </a:bodyPr>
          <a:lstStyle/>
          <a:p>
            <a:pPr algn="r"/>
            <a:r>
              <a:rPr lang="en-US" sz="1800" b="0" u="none" strike="noStrike">
                <a:solidFill>
                  <a:srgbClr val="000000"/>
                </a:solidFill>
                <a:uFillTx/>
                <a:latin typeface="Noto Serif"/>
              </a:rPr>
              <a:t>HCI - Assignment 1</a:t>
            </a:r>
          </a:p>
          <a:p>
            <a:pPr algn="r"/>
            <a:r>
              <a:rPr lang="en-US" sz="1800" b="0" u="none" strike="noStrike">
                <a:solidFill>
                  <a:srgbClr val="000000"/>
                </a:solidFill>
                <a:uFillTx/>
                <a:latin typeface="Noto Serif"/>
              </a:rPr>
              <a:t>2024/2025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838080" y="365040"/>
            <a:ext cx="10513440" cy="1323360"/>
          </a:xfrm>
          <a:prstGeom prst="rect">
            <a:avLst/>
          </a:prstGeom>
          <a:noFill/>
          <a:ln w="0">
            <a:noFill/>
          </a:ln>
        </p:spPr>
        <p:txBody>
          <a:bodyPr lIns="91440" tIns="45720" rIns="91440" bIns="45720" anchor="ctr">
            <a:noAutofit/>
          </a:bodyPr>
          <a:lstStyle/>
          <a:p>
            <a:pPr indent="0" defTabSz="914400">
              <a:lnSpc>
                <a:spcPct val="90000"/>
              </a:lnSpc>
              <a:buNone/>
              <a:tabLst>
                <a:tab pos="0" algn="l"/>
              </a:tabLst>
            </a:pPr>
            <a:r>
              <a:rPr lang="en-US" sz="4400" b="0" u="none" strike="noStrike">
                <a:solidFill>
                  <a:schemeClr val="dk1"/>
                </a:solidFill>
                <a:uFillTx/>
                <a:latin typeface="Aptos Display"/>
              </a:rPr>
              <a:t>Understanding Users - Interviews</a:t>
            </a:r>
            <a:endParaRPr lang="en-US" sz="4400" b="0" u="none" strike="noStrike">
              <a:solidFill>
                <a:srgbClr val="000000"/>
              </a:solidFill>
              <a:uFillTx/>
              <a:latin typeface="Noto Serif"/>
            </a:endParaRPr>
          </a:p>
        </p:txBody>
      </p:sp>
      <p:sp>
        <p:nvSpPr>
          <p:cNvPr id="192" name="PlaceHolder 2"/>
          <p:cNvSpPr>
            <a:spLocks noGrp="1"/>
          </p:cNvSpPr>
          <p:nvPr>
            <p:ph/>
          </p:nvPr>
        </p:nvSpPr>
        <p:spPr>
          <a:xfrm>
            <a:off x="838080" y="1825560"/>
            <a:ext cx="10513440" cy="4349160"/>
          </a:xfrm>
          <a:prstGeom prst="rect">
            <a:avLst/>
          </a:prstGeom>
          <a:noFill/>
          <a:ln w="0">
            <a:noFill/>
          </a:ln>
        </p:spPr>
        <p:txBody>
          <a:bodyPr lIns="91440" tIns="45720" rIns="91440" bIns="45720" anchor="t">
            <a:noAutofit/>
          </a:bodyPr>
          <a:lstStyle/>
          <a:p>
            <a:pPr marL="432000" indent="-324000">
              <a:lnSpc>
                <a:spcPct val="100000"/>
              </a:lnSpc>
              <a:spcBef>
                <a:spcPts val="1417"/>
              </a:spcBef>
              <a:buClr>
                <a:srgbClr val="000000"/>
              </a:buClr>
              <a:buSzPct val="45000"/>
              <a:buFont typeface="Wingdings" charset="2"/>
              <a:buChar char=""/>
            </a:pPr>
            <a:r>
              <a:rPr lang="pt-PT" sz="2400" b="0" u="none" strike="noStrike">
                <a:solidFill>
                  <a:srgbClr val="000000"/>
                </a:solidFill>
                <a:uFillTx/>
                <a:latin typeface="Arial"/>
              </a:rPr>
              <a:t>6 Interviews.</a:t>
            </a:r>
            <a:endParaRPr lang="en-US" sz="2400" b="0" u="none" strike="noStrike">
              <a:solidFill>
                <a:srgbClr val="000000"/>
              </a:solidFill>
              <a:uFillTx/>
              <a:latin typeface="Noto Serif"/>
            </a:endParaRPr>
          </a:p>
          <a:p>
            <a:pPr marL="432000" indent="-324000">
              <a:lnSpc>
                <a:spcPct val="100000"/>
              </a:lnSpc>
              <a:spcBef>
                <a:spcPts val="1417"/>
              </a:spcBef>
              <a:buClr>
                <a:srgbClr val="000000"/>
              </a:buClr>
              <a:buSzPct val="45000"/>
              <a:buFont typeface="Wingdings" charset="2"/>
              <a:buChar char=""/>
            </a:pPr>
            <a:r>
              <a:rPr lang="pt-PT" sz="2400" b="0" u="none" strike="noStrike">
                <a:solidFill>
                  <a:srgbClr val="000000"/>
                </a:solidFill>
                <a:uFillTx/>
                <a:latin typeface="Arial"/>
              </a:rPr>
              <a:t>Usage: Daily commutes, occasional trips.</a:t>
            </a:r>
            <a:endParaRPr lang="en-US" sz="2400" b="0" u="none" strike="noStrike">
              <a:solidFill>
                <a:srgbClr val="000000"/>
              </a:solidFill>
              <a:uFillTx/>
              <a:latin typeface="Noto Serif"/>
            </a:endParaRPr>
          </a:p>
          <a:p>
            <a:pPr marL="432000" indent="-324000">
              <a:lnSpc>
                <a:spcPct val="100000"/>
              </a:lnSpc>
              <a:spcBef>
                <a:spcPts val="1417"/>
              </a:spcBef>
              <a:buClr>
                <a:srgbClr val="000000"/>
              </a:buClr>
              <a:buSzPct val="45000"/>
              <a:buFont typeface="Wingdings" charset="2"/>
              <a:buChar char=""/>
            </a:pPr>
            <a:r>
              <a:rPr lang="pt-PT" sz="2400" b="0" u="none" strike="noStrike">
                <a:solidFill>
                  <a:srgbClr val="000000"/>
                </a:solidFill>
                <a:uFillTx/>
                <a:latin typeface="Arial"/>
              </a:rPr>
              <a:t>Tasks: Checking schedules, purchasing/cancelling tickets.</a:t>
            </a:r>
            <a:endParaRPr lang="en-US" sz="2400" b="0" u="none" strike="noStrike">
              <a:solidFill>
                <a:srgbClr val="000000"/>
              </a:solidFill>
              <a:uFillTx/>
              <a:latin typeface="Noto Serif"/>
            </a:endParaRPr>
          </a:p>
          <a:p>
            <a:pPr marL="432000" indent="-324000">
              <a:lnSpc>
                <a:spcPct val="100000"/>
              </a:lnSpc>
              <a:spcBef>
                <a:spcPts val="1417"/>
              </a:spcBef>
              <a:buClr>
                <a:srgbClr val="000000"/>
              </a:buClr>
              <a:buSzPct val="45000"/>
              <a:buFont typeface="Wingdings" charset="2"/>
              <a:buChar char=""/>
            </a:pPr>
            <a:r>
              <a:rPr lang="pt-PT" sz="2400" b="0" u="none" strike="noStrike">
                <a:solidFill>
                  <a:srgbClr val="000000"/>
                </a:solidFill>
                <a:uFillTx/>
                <a:latin typeface="Arial"/>
              </a:rPr>
              <a:t>Frustrations: Lack of useful info, inefficient payment process.</a:t>
            </a:r>
            <a:endParaRPr lang="en-US" sz="2400" b="0" u="none" strike="noStrike">
              <a:solidFill>
                <a:srgbClr val="000000"/>
              </a:solidFill>
              <a:uFillTx/>
              <a:latin typeface="Noto Serif"/>
            </a:endParaRPr>
          </a:p>
          <a:p>
            <a:pPr marL="432000" indent="-324000">
              <a:lnSpc>
                <a:spcPct val="100000"/>
              </a:lnSpc>
              <a:spcBef>
                <a:spcPts val="1417"/>
              </a:spcBef>
              <a:buClr>
                <a:srgbClr val="000000"/>
              </a:buClr>
              <a:buSzPct val="45000"/>
              <a:buFont typeface="Wingdings" charset="2"/>
              <a:buChar char=""/>
            </a:pPr>
            <a:r>
              <a:rPr lang="pt-PT" sz="2400" b="0" u="none" strike="noStrike">
                <a:solidFill>
                  <a:srgbClr val="000000"/>
                </a:solidFill>
                <a:uFillTx/>
                <a:latin typeface="Arial"/>
              </a:rPr>
              <a:t>Needs: Real-time alerts, intuitive interface, information persistance.</a:t>
            </a:r>
            <a:endParaRPr lang="en-US" sz="2400" b="0" u="none" strike="noStrike">
              <a:solidFill>
                <a:srgbClr val="000000"/>
              </a:solidFill>
              <a:uFillTx/>
              <a:latin typeface="Noto Serif"/>
            </a:endParaRPr>
          </a:p>
        </p:txBody>
      </p:sp>
      <p:pic>
        <p:nvPicPr>
          <p:cNvPr id="193" name="Imagem 192"/>
          <p:cNvPicPr/>
          <p:nvPr/>
        </p:nvPicPr>
        <p:blipFill>
          <a:blip r:embed="rId2"/>
          <a:stretch/>
        </p:blipFill>
        <p:spPr>
          <a:xfrm>
            <a:off x="7704000" y="4572000"/>
            <a:ext cx="2674080" cy="1872360"/>
          </a:xfrm>
          <a:prstGeom prst="rect">
            <a:avLst/>
          </a:prstGeom>
          <a:noFill/>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838080" y="365040"/>
            <a:ext cx="10513440" cy="1323360"/>
          </a:xfrm>
          <a:prstGeom prst="rect">
            <a:avLst/>
          </a:prstGeom>
          <a:noFill/>
          <a:ln w="0">
            <a:noFill/>
          </a:ln>
        </p:spPr>
        <p:txBody>
          <a:bodyPr lIns="91440" tIns="45720" rIns="91440" bIns="45720" anchor="ctr">
            <a:noAutofit/>
          </a:bodyPr>
          <a:lstStyle/>
          <a:p>
            <a:pPr indent="0" defTabSz="914400">
              <a:lnSpc>
                <a:spcPct val="90000"/>
              </a:lnSpc>
              <a:buNone/>
              <a:tabLst>
                <a:tab pos="0" algn="l"/>
              </a:tabLst>
            </a:pPr>
            <a:r>
              <a:rPr lang="en-US" sz="4400" b="0" u="none" strike="noStrike">
                <a:solidFill>
                  <a:schemeClr val="dk1"/>
                </a:solidFill>
                <a:uFillTx/>
                <a:latin typeface="Aptos Display"/>
              </a:rPr>
              <a:t>Personas</a:t>
            </a:r>
            <a:endParaRPr lang="en-US" sz="4400" b="0" u="none" strike="noStrike">
              <a:solidFill>
                <a:srgbClr val="000000"/>
              </a:solidFill>
              <a:uFillTx/>
              <a:latin typeface="Noto Serif"/>
            </a:endParaRPr>
          </a:p>
        </p:txBody>
      </p:sp>
      <p:sp>
        <p:nvSpPr>
          <p:cNvPr id="195" name="PlaceHolder 2"/>
          <p:cNvSpPr>
            <a:spLocks noGrp="1"/>
          </p:cNvSpPr>
          <p:nvPr>
            <p:ph/>
          </p:nvPr>
        </p:nvSpPr>
        <p:spPr>
          <a:xfrm>
            <a:off x="838080" y="1825560"/>
            <a:ext cx="7440480" cy="4349160"/>
          </a:xfrm>
          <a:prstGeom prst="rect">
            <a:avLst/>
          </a:prstGeom>
          <a:no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en-US" sz="2600" b="0" u="none" strike="noStrike">
                <a:solidFill>
                  <a:schemeClr val="dk1"/>
                </a:solidFill>
                <a:uFillTx/>
                <a:latin typeface="Aptos"/>
              </a:rPr>
              <a:t>Name: Marcos Silva</a:t>
            </a:r>
            <a:endParaRPr lang="en-US" sz="2600" b="0" u="none" strike="noStrike">
              <a:solidFill>
                <a:srgbClr val="000000"/>
              </a:solidFill>
              <a:uFillTx/>
              <a:latin typeface="Noto Serif"/>
            </a:endParaRPr>
          </a:p>
          <a:p>
            <a:pPr marL="432000" indent="-324000">
              <a:lnSpc>
                <a:spcPct val="90000"/>
              </a:lnSpc>
              <a:spcBef>
                <a:spcPts val="1417"/>
              </a:spcBef>
              <a:buClr>
                <a:srgbClr val="000000"/>
              </a:buClr>
              <a:buSzPct val="45000"/>
              <a:buFont typeface="Wingdings" charset="2"/>
              <a:buChar char=""/>
            </a:pPr>
            <a:r>
              <a:rPr lang="en-US" sz="2600" b="0" u="none" strike="noStrike">
                <a:solidFill>
                  <a:schemeClr val="dk1"/>
                </a:solidFill>
                <a:uFillTx/>
                <a:latin typeface="Aptos"/>
              </a:rPr>
              <a:t>Occupation: Engineering Student</a:t>
            </a:r>
            <a:endParaRPr lang="en-US" sz="2600" b="0" u="none" strike="noStrike">
              <a:solidFill>
                <a:srgbClr val="000000"/>
              </a:solidFill>
              <a:uFillTx/>
              <a:latin typeface="Noto Serif"/>
            </a:endParaRPr>
          </a:p>
          <a:p>
            <a:pPr marL="432000" indent="-324000">
              <a:lnSpc>
                <a:spcPct val="90000"/>
              </a:lnSpc>
              <a:spcBef>
                <a:spcPts val="1417"/>
              </a:spcBef>
              <a:buClr>
                <a:srgbClr val="000000"/>
              </a:buClr>
              <a:buSzPct val="45000"/>
              <a:buFont typeface="Wingdings" charset="2"/>
              <a:buChar char=""/>
            </a:pPr>
            <a:r>
              <a:rPr lang="en-US" sz="2600" b="0" u="none" strike="noStrike">
                <a:solidFill>
                  <a:schemeClr val="dk1"/>
                </a:solidFill>
                <a:uFillTx/>
                <a:latin typeface="Aptos"/>
              </a:rPr>
              <a:t>Background: Regular commuter who relies on the app for daily planning. </a:t>
            </a:r>
            <a:endParaRPr lang="en-US" sz="2600" b="0" u="none" strike="noStrike">
              <a:solidFill>
                <a:srgbClr val="000000"/>
              </a:solidFill>
              <a:uFillTx/>
              <a:latin typeface="Noto Serif"/>
            </a:endParaRPr>
          </a:p>
          <a:p>
            <a:pPr marL="432000" indent="-324000">
              <a:lnSpc>
                <a:spcPct val="90000"/>
              </a:lnSpc>
              <a:spcBef>
                <a:spcPts val="1417"/>
              </a:spcBef>
              <a:buClr>
                <a:srgbClr val="000000"/>
              </a:buClr>
              <a:buSzPct val="45000"/>
              <a:buFont typeface="Wingdings" charset="2"/>
              <a:buChar char=""/>
            </a:pPr>
            <a:r>
              <a:rPr lang="en-US" sz="2600" b="0" u="none" strike="noStrike">
                <a:solidFill>
                  <a:schemeClr val="dk1"/>
                </a:solidFill>
                <a:uFillTx/>
                <a:latin typeface="Aptos"/>
              </a:rPr>
              <a:t>Motivations: "I want to open the app, get quick updates and complete my tasks with minimal hassle." </a:t>
            </a:r>
            <a:endParaRPr lang="en-US" sz="2600" b="0" u="none" strike="noStrike">
              <a:solidFill>
                <a:srgbClr val="000000"/>
              </a:solidFill>
              <a:uFillTx/>
              <a:latin typeface="Noto Serif"/>
            </a:endParaRPr>
          </a:p>
          <a:p>
            <a:pPr marL="432000" indent="-324000">
              <a:lnSpc>
                <a:spcPct val="90000"/>
              </a:lnSpc>
              <a:spcBef>
                <a:spcPts val="1417"/>
              </a:spcBef>
              <a:buClr>
                <a:srgbClr val="000000"/>
              </a:buClr>
              <a:buSzPct val="45000"/>
              <a:buFont typeface="Wingdings" charset="2"/>
              <a:buChar char=""/>
            </a:pPr>
            <a:r>
              <a:rPr lang="en-US" sz="2600" b="0" u="none" strike="noStrike">
                <a:solidFill>
                  <a:schemeClr val="dk1"/>
                </a:solidFill>
                <a:uFillTx/>
                <a:latin typeface="Aptos"/>
              </a:rPr>
              <a:t>Goals/Needs: Simplified, on-the-go features with real-time delay alerts and payment saving options.</a:t>
            </a:r>
            <a:endParaRPr lang="en-US" sz="2600" b="0" u="none" strike="noStrike">
              <a:solidFill>
                <a:srgbClr val="000000"/>
              </a:solidFill>
              <a:uFillTx/>
              <a:latin typeface="Noto Serif"/>
            </a:endParaRPr>
          </a:p>
        </p:txBody>
      </p:sp>
      <p:pic>
        <p:nvPicPr>
          <p:cNvPr id="196" name="Imagem 195"/>
          <p:cNvPicPr/>
          <p:nvPr/>
        </p:nvPicPr>
        <p:blipFill>
          <a:blip r:embed="rId2"/>
          <a:stretch/>
        </p:blipFill>
        <p:spPr>
          <a:xfrm>
            <a:off x="8579520" y="2160000"/>
            <a:ext cx="3299040" cy="3299040"/>
          </a:xfrm>
          <a:prstGeom prst="rect">
            <a:avLst/>
          </a:prstGeom>
          <a:noFill/>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838080" y="365040"/>
            <a:ext cx="10513440" cy="1323360"/>
          </a:xfrm>
          <a:prstGeom prst="rect">
            <a:avLst/>
          </a:prstGeom>
          <a:noFill/>
          <a:ln w="0">
            <a:noFill/>
          </a:ln>
        </p:spPr>
        <p:txBody>
          <a:bodyPr lIns="91440" tIns="45720" rIns="91440" bIns="45720" anchor="ctr">
            <a:noAutofit/>
          </a:bodyPr>
          <a:lstStyle/>
          <a:p>
            <a:pPr indent="0" defTabSz="914400">
              <a:lnSpc>
                <a:spcPct val="90000"/>
              </a:lnSpc>
              <a:buNone/>
              <a:tabLst>
                <a:tab pos="0" algn="l"/>
              </a:tabLst>
            </a:pPr>
            <a:r>
              <a:rPr lang="en-US" sz="4400" b="0" u="none" strike="noStrike">
                <a:solidFill>
                  <a:schemeClr val="dk1"/>
                </a:solidFill>
                <a:uFillTx/>
                <a:latin typeface="Aptos Display"/>
              </a:rPr>
              <a:t>Personas</a:t>
            </a:r>
            <a:endParaRPr lang="en-US" sz="4400" b="0" u="none" strike="noStrike">
              <a:solidFill>
                <a:srgbClr val="000000"/>
              </a:solidFill>
              <a:uFillTx/>
              <a:latin typeface="Noto Serif"/>
            </a:endParaRPr>
          </a:p>
        </p:txBody>
      </p:sp>
      <p:sp>
        <p:nvSpPr>
          <p:cNvPr id="198" name="PlaceHolder 2"/>
          <p:cNvSpPr>
            <a:spLocks noGrp="1"/>
          </p:cNvSpPr>
          <p:nvPr>
            <p:ph/>
          </p:nvPr>
        </p:nvSpPr>
        <p:spPr>
          <a:xfrm>
            <a:off x="838080" y="1825560"/>
            <a:ext cx="7440480" cy="4349160"/>
          </a:xfrm>
          <a:prstGeom prst="rect">
            <a:avLst/>
          </a:prstGeom>
          <a:no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en-US" sz="2600" b="0" u="none" strike="noStrike" dirty="0">
                <a:solidFill>
                  <a:schemeClr val="dk1"/>
                </a:solidFill>
                <a:uFillTx/>
                <a:latin typeface="Aptos"/>
              </a:rPr>
              <a:t>Name: Ana Rodrigues</a:t>
            </a:r>
            <a:endParaRPr lang="en-US" sz="2600" b="0" u="none" strike="noStrike" dirty="0">
              <a:solidFill>
                <a:srgbClr val="000000"/>
              </a:solidFill>
              <a:uFillTx/>
              <a:latin typeface="Noto Serif"/>
            </a:endParaRPr>
          </a:p>
          <a:p>
            <a:pPr marL="432000" indent="-324000">
              <a:lnSpc>
                <a:spcPct val="90000"/>
              </a:lnSpc>
              <a:spcBef>
                <a:spcPts val="1417"/>
              </a:spcBef>
              <a:buClr>
                <a:srgbClr val="000000"/>
              </a:buClr>
              <a:buSzPct val="45000"/>
              <a:buFont typeface="Wingdings" charset="2"/>
              <a:buChar char=""/>
            </a:pPr>
            <a:r>
              <a:rPr lang="en-US" sz="2600" b="0" u="none" strike="noStrike" dirty="0">
                <a:solidFill>
                  <a:schemeClr val="dk1"/>
                </a:solidFill>
                <a:uFillTx/>
                <a:latin typeface="Aptos"/>
              </a:rPr>
              <a:t>Occupation: Administrative Assistant</a:t>
            </a:r>
            <a:endParaRPr lang="en-US" sz="2600" b="0" u="none" strike="noStrike" dirty="0">
              <a:solidFill>
                <a:srgbClr val="000000"/>
              </a:solidFill>
              <a:uFillTx/>
              <a:latin typeface="Noto Serif"/>
            </a:endParaRPr>
          </a:p>
          <a:p>
            <a:pPr marL="432000" indent="-324000">
              <a:lnSpc>
                <a:spcPct val="90000"/>
              </a:lnSpc>
              <a:spcBef>
                <a:spcPts val="1417"/>
              </a:spcBef>
              <a:buClr>
                <a:srgbClr val="000000"/>
              </a:buClr>
              <a:buSzPct val="45000"/>
              <a:buFont typeface="Wingdings" charset="2"/>
              <a:buChar char=""/>
            </a:pPr>
            <a:r>
              <a:rPr lang="en-US" sz="2600" b="0" u="none" strike="noStrike" dirty="0">
                <a:solidFill>
                  <a:schemeClr val="dk1"/>
                </a:solidFill>
                <a:uFillTx/>
                <a:latin typeface="Aptos"/>
              </a:rPr>
              <a:t>Background: Occasional commuter, less tech-savvy and appreciates detailed guidance. </a:t>
            </a:r>
            <a:endParaRPr lang="en-US" sz="2600" b="0" u="none" strike="noStrike" dirty="0">
              <a:solidFill>
                <a:srgbClr val="000000"/>
              </a:solidFill>
              <a:uFillTx/>
              <a:latin typeface="Noto Serif"/>
            </a:endParaRPr>
          </a:p>
          <a:p>
            <a:pPr marL="432000" indent="-324000">
              <a:lnSpc>
                <a:spcPct val="90000"/>
              </a:lnSpc>
              <a:spcBef>
                <a:spcPts val="1417"/>
              </a:spcBef>
              <a:buClr>
                <a:srgbClr val="000000"/>
              </a:buClr>
              <a:buSzPct val="45000"/>
              <a:buFont typeface="Wingdings" charset="2"/>
              <a:buChar char=""/>
            </a:pPr>
            <a:r>
              <a:rPr lang="en-US" sz="2600" b="0" u="none" strike="noStrike" dirty="0">
                <a:solidFill>
                  <a:schemeClr val="dk1"/>
                </a:solidFill>
                <a:uFillTx/>
                <a:latin typeface="Aptos"/>
              </a:rPr>
              <a:t>Motivations: "I need an app that's easy to learn, with clear instructions and all the necessary info for smooth travel." </a:t>
            </a:r>
            <a:endParaRPr lang="en-US" sz="2600" b="0" u="none" strike="noStrike" dirty="0">
              <a:solidFill>
                <a:srgbClr val="000000"/>
              </a:solidFill>
              <a:uFillTx/>
              <a:latin typeface="Noto Serif"/>
            </a:endParaRPr>
          </a:p>
          <a:p>
            <a:pPr marL="432000" indent="-324000">
              <a:lnSpc>
                <a:spcPct val="90000"/>
              </a:lnSpc>
              <a:spcBef>
                <a:spcPts val="1191"/>
              </a:spcBef>
              <a:spcAft>
                <a:spcPts val="992"/>
              </a:spcAft>
              <a:buClr>
                <a:srgbClr val="000000"/>
              </a:buClr>
              <a:buSzPct val="45000"/>
              <a:buFont typeface="Wingdings" charset="2"/>
              <a:buChar char=""/>
            </a:pPr>
            <a:r>
              <a:rPr lang="en-US" sz="2600" b="0" u="none" strike="noStrike" dirty="0">
                <a:solidFill>
                  <a:schemeClr val="dk1"/>
                </a:solidFill>
                <a:uFillTx/>
                <a:latin typeface="Aptos"/>
              </a:rPr>
              <a:t>Goals/Needs: Intuitive interface with well-explained information and easy navigation to prevent forgetting steps.</a:t>
            </a:r>
            <a:endParaRPr lang="en-US" sz="2600" b="0" u="none" strike="noStrike" dirty="0">
              <a:solidFill>
                <a:srgbClr val="000000"/>
              </a:solidFill>
              <a:uFillTx/>
              <a:latin typeface="Noto Serif"/>
            </a:endParaRPr>
          </a:p>
        </p:txBody>
      </p:sp>
      <p:pic>
        <p:nvPicPr>
          <p:cNvPr id="199" name="Imagem 198"/>
          <p:cNvPicPr/>
          <p:nvPr/>
        </p:nvPicPr>
        <p:blipFill>
          <a:blip r:embed="rId2"/>
          <a:stretch/>
        </p:blipFill>
        <p:spPr>
          <a:xfrm>
            <a:off x="8579520" y="2160000"/>
            <a:ext cx="3299040" cy="3299040"/>
          </a:xfrm>
          <a:prstGeom prst="rect">
            <a:avLst/>
          </a:prstGeom>
          <a:noFill/>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838080" y="365040"/>
            <a:ext cx="10513440" cy="1323360"/>
          </a:xfrm>
          <a:prstGeom prst="rect">
            <a:avLst/>
          </a:prstGeom>
          <a:noFill/>
          <a:ln w="0">
            <a:noFill/>
          </a:ln>
        </p:spPr>
        <p:txBody>
          <a:bodyPr lIns="91440" tIns="45720" rIns="91440" bIns="45720" anchor="ctr">
            <a:noAutofit/>
          </a:bodyPr>
          <a:lstStyle/>
          <a:p>
            <a:pPr indent="0" defTabSz="914400">
              <a:lnSpc>
                <a:spcPct val="90000"/>
              </a:lnSpc>
              <a:buNone/>
              <a:tabLst>
                <a:tab pos="0" algn="l"/>
              </a:tabLst>
            </a:pPr>
            <a:r>
              <a:rPr lang="en-US" dirty="0">
                <a:solidFill>
                  <a:schemeClr val="dk1"/>
                </a:solidFill>
                <a:latin typeface="Aptos Display"/>
              </a:rPr>
              <a:t>Scenario</a:t>
            </a:r>
            <a:endParaRPr lang="en-US" sz="4400" b="0" u="none" strike="noStrike" dirty="0">
              <a:solidFill>
                <a:srgbClr val="000000"/>
              </a:solidFill>
              <a:uFillTx/>
              <a:latin typeface="Noto Serif"/>
            </a:endParaRPr>
          </a:p>
        </p:txBody>
      </p:sp>
      <p:sp>
        <p:nvSpPr>
          <p:cNvPr id="201" name="PlaceHolder 2"/>
          <p:cNvSpPr>
            <a:spLocks noGrp="1"/>
          </p:cNvSpPr>
          <p:nvPr>
            <p:ph/>
          </p:nvPr>
        </p:nvSpPr>
        <p:spPr>
          <a:xfrm>
            <a:off x="838080" y="1825560"/>
            <a:ext cx="10513440" cy="4349160"/>
          </a:xfrm>
          <a:prstGeom prst="rect">
            <a:avLst/>
          </a:prstGeom>
          <a:noFill/>
          <a:ln w="0">
            <a:noFill/>
          </a:ln>
        </p:spPr>
        <p:txBody>
          <a:bodyPr lIns="91440" tIns="45720" rIns="91440" bIns="45720" anchor="t">
            <a:noAutofit/>
          </a:bodyPr>
          <a:lstStyle/>
          <a:p>
            <a:pPr marL="432000" indent="-324000" defTabSz="914400">
              <a:lnSpc>
                <a:spcPct val="90000"/>
              </a:lnSpc>
              <a:spcBef>
                <a:spcPts val="1191"/>
              </a:spcBef>
              <a:spcAft>
                <a:spcPts val="992"/>
              </a:spcAft>
              <a:buClr>
                <a:srgbClr val="000000"/>
              </a:buClr>
              <a:buFont typeface="Wingdings" charset="2"/>
              <a:buChar char=""/>
            </a:pPr>
            <a:r>
              <a:rPr lang="en-US" sz="1800" b="0" u="none" strike="noStrike" dirty="0">
                <a:solidFill>
                  <a:schemeClr val="dk1"/>
                </a:solidFill>
                <a:uFillTx/>
                <a:latin typeface="Aptos"/>
              </a:rPr>
              <a:t>Marcos lives in Lisbon and relies on the train to get to university and his internship on time. </a:t>
            </a:r>
            <a:endParaRPr lang="en-US" sz="1800" b="0" u="none" strike="noStrike" dirty="0">
              <a:solidFill>
                <a:srgbClr val="000000"/>
              </a:solidFill>
              <a:uFillTx/>
              <a:latin typeface="Noto Serif"/>
            </a:endParaRPr>
          </a:p>
          <a:p>
            <a:pPr marL="432000" indent="-324000" defTabSz="914400">
              <a:lnSpc>
                <a:spcPct val="90000"/>
              </a:lnSpc>
              <a:spcBef>
                <a:spcPts val="1191"/>
              </a:spcBef>
              <a:spcAft>
                <a:spcPts val="992"/>
              </a:spcAft>
              <a:buClr>
                <a:srgbClr val="000000"/>
              </a:buClr>
              <a:buFont typeface="Wingdings" charset="2"/>
              <a:buChar char=""/>
            </a:pPr>
            <a:r>
              <a:rPr lang="en-US" sz="1800" b="0" u="none" strike="noStrike" dirty="0">
                <a:solidFill>
                  <a:schemeClr val="dk1"/>
                </a:solidFill>
                <a:uFillTx/>
                <a:latin typeface="Aptos"/>
              </a:rPr>
              <a:t>On a typical morning, while still at home, he opens the CP app to check the times and confirm the departure platform. The solution sends a real-time notification that informs him of a platform change due to a delay. This information allows Marcos to adjust his departure time without rushing and avoid unnecessary rush. </a:t>
            </a:r>
            <a:endParaRPr lang="en-US" sz="1800" b="0" u="none" strike="noStrike" dirty="0">
              <a:solidFill>
                <a:srgbClr val="000000"/>
              </a:solidFill>
              <a:uFillTx/>
              <a:latin typeface="Noto Serif"/>
            </a:endParaRPr>
          </a:p>
          <a:p>
            <a:pPr marL="432000" indent="-324000" defTabSz="914400">
              <a:lnSpc>
                <a:spcPct val="90000"/>
              </a:lnSpc>
              <a:spcBef>
                <a:spcPts val="1191"/>
              </a:spcBef>
              <a:spcAft>
                <a:spcPts val="992"/>
              </a:spcAft>
              <a:buClr>
                <a:srgbClr val="000000"/>
              </a:buClr>
              <a:buFont typeface="Wingdings" charset="2"/>
              <a:buChar char=""/>
            </a:pPr>
            <a:r>
              <a:rPr lang="en-US" sz="1800" b="0" u="none" strike="noStrike" dirty="0">
                <a:solidFill>
                  <a:schemeClr val="dk1"/>
                </a:solidFill>
                <a:uFillTx/>
                <a:latin typeface="Aptos"/>
              </a:rPr>
              <a:t>During the journey, Marcos can see precise updates on the app, stops he has already passed, those he will still pass and the respective estimated arrival times, reinforcing Marcos' confidence in the journey. </a:t>
            </a:r>
            <a:endParaRPr lang="en-US" sz="1800" b="0" u="none" strike="noStrike" dirty="0">
              <a:solidFill>
                <a:srgbClr val="000000"/>
              </a:solidFill>
              <a:uFillTx/>
              <a:latin typeface="Noto Serif"/>
            </a:endParaRPr>
          </a:p>
          <a:p>
            <a:pPr marL="432000" indent="-324000" defTabSz="914400">
              <a:lnSpc>
                <a:spcPct val="90000"/>
              </a:lnSpc>
              <a:spcBef>
                <a:spcPts val="1191"/>
              </a:spcBef>
              <a:spcAft>
                <a:spcPts val="992"/>
              </a:spcAft>
              <a:buClr>
                <a:srgbClr val="000000"/>
              </a:buClr>
              <a:buFont typeface="Wingdings" charset="2"/>
              <a:buChar char=""/>
            </a:pPr>
            <a:r>
              <a:rPr lang="en-US" sz="1800" b="0" u="none" strike="noStrike" dirty="0">
                <a:solidFill>
                  <a:schemeClr val="dk1"/>
                </a:solidFill>
                <a:uFillTx/>
                <a:latin typeface="Aptos"/>
              </a:rPr>
              <a:t>Additionally, a streamlined payment flow allows him to save hi</a:t>
            </a:r>
            <a:r>
              <a:rPr lang="en-US" sz="1800" dirty="0">
                <a:solidFill>
                  <a:schemeClr val="dk1"/>
                </a:solidFill>
                <a:latin typeface="Aptos"/>
              </a:rPr>
              <a:t>s</a:t>
            </a:r>
            <a:r>
              <a:rPr lang="en-US" sz="1800" b="0" u="none" strike="noStrike" dirty="0">
                <a:solidFill>
                  <a:schemeClr val="dk1"/>
                </a:solidFill>
                <a:uFillTx/>
                <a:latin typeface="Aptos"/>
              </a:rPr>
              <a:t> preferred methods, eliminating the need to re-enter data for each trip.</a:t>
            </a:r>
            <a:endParaRPr lang="en-US" sz="1800" b="0" u="none" strike="noStrike" dirty="0">
              <a:solidFill>
                <a:srgbClr val="000000"/>
              </a:solidFill>
              <a:uFillTx/>
              <a:latin typeface="Noto Serif"/>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laceHolder 3"/>
          <p:cNvSpPr/>
          <p:nvPr/>
        </p:nvSpPr>
        <p:spPr>
          <a:xfrm>
            <a:off x="838440" y="1825920"/>
            <a:ext cx="7618680" cy="4573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defTabSz="914400">
              <a:lnSpc>
                <a:spcPct val="90000"/>
              </a:lnSpc>
              <a:spcBef>
                <a:spcPts val="1191"/>
              </a:spcBef>
              <a:spcAft>
                <a:spcPts val="992"/>
              </a:spcAft>
              <a:buClr>
                <a:srgbClr val="000000"/>
              </a:buClr>
              <a:buFont typeface="Arial" panose="020B0604020202020204" pitchFamily="34" charset="0"/>
              <a:buChar char="•"/>
            </a:pPr>
            <a:r>
              <a:rPr lang="en-US" sz="2400" b="1" u="none" strike="noStrike" dirty="0">
                <a:solidFill>
                  <a:schemeClr val="dk1"/>
                </a:solidFill>
                <a:uFillTx/>
                <a:latin typeface="Aptos"/>
              </a:rPr>
              <a:t>Functional requirements </a:t>
            </a:r>
            <a:endParaRPr lang="en-US" sz="2400" dirty="0">
              <a:solidFill>
                <a:srgbClr val="000000"/>
              </a:solidFill>
              <a:latin typeface="Noto Serif"/>
            </a:endParaRPr>
          </a:p>
          <a:p>
            <a:pPr defTabSz="914400">
              <a:lnSpc>
                <a:spcPct val="90000"/>
              </a:lnSpc>
              <a:spcBef>
                <a:spcPts val="1191"/>
              </a:spcBef>
              <a:spcAft>
                <a:spcPts val="992"/>
              </a:spcAft>
              <a:buClr>
                <a:srgbClr val="000000"/>
              </a:buClr>
            </a:pPr>
            <a:r>
              <a:rPr lang="en-US" sz="2400" b="0" u="none" strike="noStrike" dirty="0">
                <a:solidFill>
                  <a:schemeClr val="dk1"/>
                </a:solidFill>
                <a:uFillTx/>
                <a:latin typeface="Aptos"/>
              </a:rPr>
              <a:t>Visualization of schedules and departure platform.</a:t>
            </a:r>
          </a:p>
          <a:p>
            <a:pPr defTabSz="914400">
              <a:lnSpc>
                <a:spcPct val="90000"/>
              </a:lnSpc>
              <a:spcBef>
                <a:spcPts val="1191"/>
              </a:spcBef>
              <a:spcAft>
                <a:spcPts val="992"/>
              </a:spcAft>
              <a:buClr>
                <a:srgbClr val="000000"/>
              </a:buClr>
            </a:pPr>
            <a:r>
              <a:rPr lang="en-US" sz="2400" b="0" u="none" strike="noStrike" dirty="0">
                <a:solidFill>
                  <a:schemeClr val="dk1"/>
                </a:solidFill>
                <a:uFillTx/>
                <a:latin typeface="Aptos"/>
              </a:rPr>
              <a:t>Notify the user of delays or platform changes.</a:t>
            </a:r>
          </a:p>
          <a:p>
            <a:pPr defTabSz="914400">
              <a:lnSpc>
                <a:spcPct val="90000"/>
              </a:lnSpc>
              <a:spcBef>
                <a:spcPts val="1191"/>
              </a:spcBef>
              <a:spcAft>
                <a:spcPts val="992"/>
              </a:spcAft>
              <a:buClr>
                <a:srgbClr val="000000"/>
              </a:buClr>
            </a:pPr>
            <a:r>
              <a:rPr lang="en-US" sz="2400" b="0" u="none" strike="noStrike" dirty="0">
                <a:solidFill>
                  <a:schemeClr val="dk1"/>
                </a:solidFill>
                <a:uFillTx/>
                <a:latin typeface="Aptos"/>
              </a:rPr>
              <a:t>Be able to see the train's route in real time</a:t>
            </a:r>
          </a:p>
          <a:p>
            <a:pPr defTabSz="914400">
              <a:lnSpc>
                <a:spcPct val="90000"/>
              </a:lnSpc>
              <a:spcBef>
                <a:spcPts val="1191"/>
              </a:spcBef>
              <a:spcAft>
                <a:spcPts val="992"/>
              </a:spcAft>
              <a:buClr>
                <a:srgbClr val="000000"/>
              </a:buClr>
            </a:pPr>
            <a:r>
              <a:rPr lang="en-US" sz="2400" b="0" u="none" strike="noStrike" dirty="0">
                <a:solidFill>
                  <a:schemeClr val="dk1"/>
                </a:solidFill>
                <a:uFillTx/>
                <a:latin typeface="Aptos"/>
              </a:rPr>
              <a:t>Save payment details for future purchases</a:t>
            </a:r>
          </a:p>
          <a:p>
            <a:pPr marL="342900" indent="-342900" defTabSz="914400">
              <a:lnSpc>
                <a:spcPct val="90000"/>
              </a:lnSpc>
              <a:spcBef>
                <a:spcPts val="1191"/>
              </a:spcBef>
              <a:spcAft>
                <a:spcPts val="992"/>
              </a:spcAft>
              <a:buClr>
                <a:srgbClr val="000000"/>
              </a:buClr>
              <a:buFont typeface="Arial" panose="020B0604020202020204" pitchFamily="34" charset="0"/>
              <a:buChar char="•"/>
            </a:pPr>
            <a:r>
              <a:rPr lang="en-US" sz="2400" b="1" u="none" strike="noStrike" dirty="0">
                <a:solidFill>
                  <a:schemeClr val="dk1"/>
                </a:solidFill>
                <a:uFillTx/>
                <a:latin typeface="Aptos"/>
              </a:rPr>
              <a:t>Non-functional requirements </a:t>
            </a:r>
            <a:endParaRPr lang="en-US" sz="2400" b="0" u="none" strike="noStrike" dirty="0">
              <a:solidFill>
                <a:srgbClr val="000000"/>
              </a:solidFill>
              <a:uFillTx/>
              <a:latin typeface="Noto Serif"/>
            </a:endParaRPr>
          </a:p>
          <a:p>
            <a:pPr defTabSz="914400">
              <a:lnSpc>
                <a:spcPct val="90000"/>
              </a:lnSpc>
              <a:spcBef>
                <a:spcPts val="1191"/>
              </a:spcBef>
              <a:spcAft>
                <a:spcPts val="992"/>
              </a:spcAft>
              <a:buClr>
                <a:srgbClr val="000000"/>
              </a:buClr>
              <a:tabLst>
                <a:tab pos="0" algn="l"/>
              </a:tabLst>
            </a:pPr>
            <a:r>
              <a:rPr lang="en-US" sz="2400" dirty="0">
                <a:solidFill>
                  <a:schemeClr val="dk1"/>
                </a:solidFill>
                <a:latin typeface="Aptos"/>
              </a:rPr>
              <a:t>Intuitive interface with clear information</a:t>
            </a:r>
            <a:endParaRPr lang="en-US" sz="2400" b="0" u="none" strike="noStrike" dirty="0">
              <a:solidFill>
                <a:srgbClr val="000000"/>
              </a:solidFill>
              <a:uFillTx/>
              <a:latin typeface="Noto Serif"/>
            </a:endParaRPr>
          </a:p>
        </p:txBody>
      </p:sp>
      <p:sp>
        <p:nvSpPr>
          <p:cNvPr id="203" name="PlaceHolder 4"/>
          <p:cNvSpPr/>
          <p:nvPr/>
        </p:nvSpPr>
        <p:spPr>
          <a:xfrm>
            <a:off x="838080" y="365040"/>
            <a:ext cx="10513440" cy="1323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defTabSz="914400">
              <a:lnSpc>
                <a:spcPct val="90000"/>
              </a:lnSpc>
              <a:tabLst>
                <a:tab pos="0" algn="l"/>
              </a:tabLst>
            </a:pPr>
            <a:r>
              <a:rPr lang="en-US" sz="4400" b="0" u="none" strike="noStrike">
                <a:solidFill>
                  <a:schemeClr val="dk1"/>
                </a:solidFill>
                <a:uFillTx/>
                <a:latin typeface="Aptos Display"/>
              </a:rPr>
              <a:t>Requirements</a:t>
            </a:r>
            <a:endParaRPr lang="en-US" sz="4400" b="0" u="none" strike="noStrike">
              <a:solidFill>
                <a:srgbClr val="000000"/>
              </a:solidFill>
              <a:uFillTx/>
              <a:latin typeface="Noto Serif"/>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PlaceHolder 7"/>
          <p:cNvSpPr/>
          <p:nvPr/>
        </p:nvSpPr>
        <p:spPr>
          <a:xfrm>
            <a:off x="838440" y="1825920"/>
            <a:ext cx="7618680" cy="4573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u="none" strike="noStrike">
              <a:solidFill>
                <a:srgbClr val="000000"/>
              </a:solidFill>
              <a:uFillTx/>
              <a:latin typeface="Noto Serif"/>
            </a:endParaRPr>
          </a:p>
        </p:txBody>
      </p:sp>
      <p:sp>
        <p:nvSpPr>
          <p:cNvPr id="207" name="PlaceHolder 8"/>
          <p:cNvSpPr/>
          <p:nvPr/>
        </p:nvSpPr>
        <p:spPr>
          <a:xfrm>
            <a:off x="838080" y="365040"/>
            <a:ext cx="10513440" cy="1323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defTabSz="914400">
              <a:lnSpc>
                <a:spcPct val="90000"/>
              </a:lnSpc>
              <a:tabLst>
                <a:tab pos="0" algn="l"/>
              </a:tabLst>
            </a:pPr>
            <a:r>
              <a:rPr lang="en-US" sz="4400" b="0" u="none" strike="noStrike">
                <a:solidFill>
                  <a:schemeClr val="dk1"/>
                </a:solidFill>
                <a:uFillTx/>
                <a:latin typeface="Aptos Display"/>
              </a:rPr>
              <a:t>Group assesment	</a:t>
            </a:r>
            <a:endParaRPr lang="en-US" sz="4400" b="0" u="none" strike="noStrike">
              <a:solidFill>
                <a:srgbClr val="000000"/>
              </a:solidFill>
              <a:uFillTx/>
              <a:latin typeface="Noto Serif"/>
            </a:endParaRPr>
          </a:p>
        </p:txBody>
      </p:sp>
      <p:sp>
        <p:nvSpPr>
          <p:cNvPr id="208" name="PlaceHolder 9"/>
          <p:cNvSpPr/>
          <p:nvPr/>
        </p:nvSpPr>
        <p:spPr>
          <a:xfrm>
            <a:off x="838440" y="1825920"/>
            <a:ext cx="7618680" cy="4573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defTabSz="914400">
              <a:lnSpc>
                <a:spcPct val="90000"/>
              </a:lnSpc>
              <a:spcBef>
                <a:spcPts val="1191"/>
              </a:spcBef>
              <a:spcAft>
                <a:spcPts val="992"/>
              </a:spcAft>
            </a:pPr>
            <a:r>
              <a:rPr lang="en-US" sz="2000" b="1" u="none" strike="noStrike" dirty="0">
                <a:solidFill>
                  <a:schemeClr val="dk1"/>
                </a:solidFill>
                <a:uFillTx/>
                <a:latin typeface="Aptos"/>
              </a:rPr>
              <a:t>Member’s effort</a:t>
            </a:r>
            <a:endParaRPr lang="en-US" sz="2000" b="0" u="none" strike="noStrike" dirty="0">
              <a:solidFill>
                <a:srgbClr val="000000"/>
              </a:solidFill>
              <a:uFillTx/>
              <a:latin typeface="Noto Serif"/>
            </a:endParaRPr>
          </a:p>
          <a:p>
            <a:pPr defTabSz="914400">
              <a:lnSpc>
                <a:spcPct val="90000"/>
              </a:lnSpc>
              <a:spcBef>
                <a:spcPts val="1191"/>
              </a:spcBef>
              <a:spcAft>
                <a:spcPts val="992"/>
              </a:spcAft>
            </a:pPr>
            <a:r>
              <a:rPr lang="en-US" sz="2000" b="1" u="none" strike="noStrike" dirty="0">
                <a:solidFill>
                  <a:schemeClr val="dk1"/>
                </a:solidFill>
                <a:uFillTx/>
                <a:latin typeface="Aptos"/>
              </a:rPr>
              <a:t>	</a:t>
            </a:r>
            <a:r>
              <a:rPr lang="en-US" sz="2000" b="0" u="none" strike="noStrike" dirty="0">
                <a:solidFill>
                  <a:schemeClr val="dk1"/>
                </a:solidFill>
                <a:uFillTx/>
                <a:latin typeface="Aptos"/>
              </a:rPr>
              <a:t>Bruno:	50%</a:t>
            </a:r>
            <a:endParaRPr lang="en-US" sz="2000" b="0" u="none" strike="noStrike" dirty="0">
              <a:solidFill>
                <a:srgbClr val="000000"/>
              </a:solidFill>
              <a:uFillTx/>
              <a:latin typeface="Noto Serif"/>
            </a:endParaRPr>
          </a:p>
          <a:p>
            <a:pPr defTabSz="914400">
              <a:lnSpc>
                <a:spcPct val="90000"/>
              </a:lnSpc>
              <a:spcBef>
                <a:spcPts val="1191"/>
              </a:spcBef>
              <a:spcAft>
                <a:spcPts val="992"/>
              </a:spcAft>
            </a:pPr>
            <a:r>
              <a:rPr lang="en-US" sz="2000" b="0" u="none" strike="noStrike" dirty="0">
                <a:solidFill>
                  <a:schemeClr val="dk1"/>
                </a:solidFill>
                <a:uFillTx/>
                <a:latin typeface="Aptos"/>
              </a:rPr>
              <a:t>	João: 50%</a:t>
            </a:r>
            <a:endParaRPr lang="en-US" sz="2000" b="0" u="none" strike="noStrike" dirty="0">
              <a:solidFill>
                <a:srgbClr val="000000"/>
              </a:solidFill>
              <a:uFillTx/>
              <a:latin typeface="Noto Serif"/>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3440" cy="1323360"/>
          </a:xfrm>
          <a:prstGeom prst="rect">
            <a:avLst/>
          </a:prstGeom>
          <a:noFill/>
          <a:ln w="0">
            <a:noFill/>
          </a:ln>
        </p:spPr>
        <p:txBody>
          <a:bodyPr lIns="91440" tIns="45720" rIns="91440" bIns="45720" anchor="ctr">
            <a:noAutofit/>
          </a:bodyPr>
          <a:lstStyle/>
          <a:p>
            <a:pPr indent="0" defTabSz="914400">
              <a:lnSpc>
                <a:spcPct val="90000"/>
              </a:lnSpc>
              <a:buNone/>
              <a:tabLst>
                <a:tab pos="0" algn="l"/>
              </a:tabLst>
            </a:pPr>
            <a:r>
              <a:rPr lang="en-US" sz="4400" b="0" u="none" strike="noStrike">
                <a:solidFill>
                  <a:schemeClr val="dk1"/>
                </a:solidFill>
                <a:uFillTx/>
                <a:latin typeface="Aptos Display"/>
              </a:rPr>
              <a:t>The problem</a:t>
            </a:r>
            <a:endParaRPr lang="en-US" sz="4400" b="0" u="none" strike="noStrike">
              <a:solidFill>
                <a:srgbClr val="000000"/>
              </a:solidFill>
              <a:uFillTx/>
              <a:latin typeface="Noto Serif"/>
            </a:endParaRPr>
          </a:p>
        </p:txBody>
      </p:sp>
      <p:sp>
        <p:nvSpPr>
          <p:cNvPr id="147" name="PlaceHolder 2"/>
          <p:cNvSpPr>
            <a:spLocks noGrp="1"/>
          </p:cNvSpPr>
          <p:nvPr>
            <p:ph/>
          </p:nvPr>
        </p:nvSpPr>
        <p:spPr>
          <a:xfrm>
            <a:off x="838080" y="1825560"/>
            <a:ext cx="10513440" cy="4349160"/>
          </a:xfrm>
          <a:prstGeom prst="rect">
            <a:avLst/>
          </a:prstGeom>
          <a:noFill/>
          <a:ln w="0">
            <a:noFill/>
          </a:ln>
        </p:spPr>
        <p:txBody>
          <a:bodyPr lIns="91440" tIns="45720" rIns="91440" bIns="45720" anchor="t">
            <a:normAutofit/>
          </a:bodyPr>
          <a:lstStyle/>
          <a:p>
            <a:pPr marL="228600" indent="-228600" defTabSz="914400">
              <a:lnSpc>
                <a:spcPct val="90000"/>
              </a:lnSpc>
              <a:spcBef>
                <a:spcPts val="1001"/>
              </a:spcBef>
              <a:buClr>
                <a:srgbClr val="000000"/>
              </a:buClr>
              <a:buFont typeface="Arial"/>
              <a:buChar char="•"/>
            </a:pPr>
            <a:r>
              <a:rPr lang="en-US" sz="2800" b="0" u="none" strike="noStrike">
                <a:solidFill>
                  <a:schemeClr val="dk1"/>
                </a:solidFill>
                <a:uFillTx/>
                <a:latin typeface="Aptos"/>
              </a:rPr>
              <a:t>Contextualization:</a:t>
            </a:r>
            <a:endParaRPr lang="en-US" sz="2800" b="0" u="none" strike="noStrike">
              <a:solidFill>
                <a:srgbClr val="000000"/>
              </a:solidFill>
              <a:uFillTx/>
              <a:latin typeface="Noto Serif"/>
            </a:endParaRPr>
          </a:p>
          <a:p>
            <a:pPr marL="685800" lvl="1" indent="-228600" defTabSz="914400">
              <a:lnSpc>
                <a:spcPct val="90000"/>
              </a:lnSpc>
              <a:spcBef>
                <a:spcPts val="499"/>
              </a:spcBef>
              <a:buClr>
                <a:srgbClr val="000000"/>
              </a:buClr>
              <a:buFont typeface="OpenSymbol"/>
              <a:buChar char="-"/>
            </a:pPr>
            <a:r>
              <a:rPr lang="en-US" sz="2400" b="0" u="none" strike="noStrike">
                <a:solidFill>
                  <a:schemeClr val="dk1"/>
                </a:solidFill>
                <a:uFillTx/>
                <a:latin typeface="Aptos"/>
              </a:rPr>
              <a:t>Problem: repetitive payments, lack of event alerts, lack of clear information</a:t>
            </a:r>
            <a:endParaRPr lang="en-US" sz="2400" b="0" u="none" strike="noStrike">
              <a:solidFill>
                <a:srgbClr val="000000"/>
              </a:solidFill>
              <a:uFillTx/>
              <a:latin typeface="Noto Serif"/>
            </a:endParaRPr>
          </a:p>
          <a:p>
            <a:pPr marL="685800" lvl="1" indent="-228600" defTabSz="914400">
              <a:lnSpc>
                <a:spcPct val="90000"/>
              </a:lnSpc>
              <a:spcBef>
                <a:spcPts val="499"/>
              </a:spcBef>
              <a:buClr>
                <a:srgbClr val="000000"/>
              </a:buClr>
              <a:buFont typeface="OpenSymbol"/>
              <a:buChar char="-"/>
            </a:pPr>
            <a:r>
              <a:rPr lang="en-US" sz="2400" b="0" u="none" strike="noStrike">
                <a:solidFill>
                  <a:schemeClr val="dk1"/>
                </a:solidFill>
                <a:uFillTx/>
                <a:latin typeface="Aptos"/>
              </a:rPr>
              <a:t>Who: Relevant to majority of people</a:t>
            </a:r>
            <a:endParaRPr lang="en-US" sz="2400" b="0" u="none" strike="noStrike">
              <a:solidFill>
                <a:srgbClr val="000000"/>
              </a:solidFill>
              <a:uFillTx/>
              <a:latin typeface="Noto Serif"/>
            </a:endParaRPr>
          </a:p>
          <a:p>
            <a:pPr marL="685800" lvl="1" indent="-228600" defTabSz="914400">
              <a:lnSpc>
                <a:spcPct val="90000"/>
              </a:lnSpc>
              <a:spcBef>
                <a:spcPts val="499"/>
              </a:spcBef>
              <a:buClr>
                <a:srgbClr val="000000"/>
              </a:buClr>
              <a:buFont typeface="OpenSymbol"/>
              <a:buChar char="-"/>
            </a:pPr>
            <a:r>
              <a:rPr lang="en-US" sz="2400" b="0" u="none" strike="noStrike">
                <a:solidFill>
                  <a:schemeClr val="dk1"/>
                </a:solidFill>
                <a:uFillTx/>
                <a:latin typeface="Aptos"/>
              </a:rPr>
              <a:t>Currently: CP app with an average</a:t>
            </a:r>
            <a:endParaRPr lang="en-US" sz="2400" b="0" u="none" strike="noStrike">
              <a:solidFill>
                <a:srgbClr val="000000"/>
              </a:solidFill>
              <a:uFillTx/>
              <a:latin typeface="Noto Serif"/>
            </a:endParaRPr>
          </a:p>
          <a:p>
            <a:pPr marL="685800" indent="0" defTabSz="914400">
              <a:lnSpc>
                <a:spcPct val="90000"/>
              </a:lnSpc>
              <a:spcBef>
                <a:spcPts val="499"/>
              </a:spcBef>
              <a:buNone/>
              <a:tabLst>
                <a:tab pos="0" algn="l"/>
              </a:tabLst>
            </a:pPr>
            <a:r>
              <a:rPr lang="en-US" sz="2400" b="0" u="none" strike="noStrike">
                <a:solidFill>
                  <a:schemeClr val="dk1"/>
                </a:solidFill>
                <a:uFillTx/>
                <a:latin typeface="Aptos"/>
              </a:rPr>
              <a:t>review score of 2.5 stars.</a:t>
            </a:r>
            <a:endParaRPr lang="en-US" sz="2400" b="0" u="none" strike="noStrike">
              <a:solidFill>
                <a:srgbClr val="000000"/>
              </a:solidFill>
              <a:uFillTx/>
              <a:latin typeface="Noto Serif"/>
            </a:endParaRPr>
          </a:p>
          <a:p>
            <a:pPr marL="457200" indent="0" defTabSz="914400">
              <a:lnSpc>
                <a:spcPct val="90000"/>
              </a:lnSpc>
              <a:spcBef>
                <a:spcPts val="499"/>
              </a:spcBef>
              <a:buNone/>
              <a:tabLst>
                <a:tab pos="0" algn="l"/>
              </a:tabLst>
            </a:pPr>
            <a:endParaRPr lang="en-US" sz="2400" b="0" u="none" strike="noStrike">
              <a:solidFill>
                <a:srgbClr val="000000"/>
              </a:solidFill>
              <a:uFillTx/>
              <a:latin typeface="Noto Serif"/>
            </a:endParaRPr>
          </a:p>
          <a:p>
            <a:pPr marL="228600" indent="-228600" defTabSz="914400">
              <a:lnSpc>
                <a:spcPct val="90000"/>
              </a:lnSpc>
              <a:spcBef>
                <a:spcPts val="1001"/>
              </a:spcBef>
              <a:buClr>
                <a:srgbClr val="000000"/>
              </a:buClr>
              <a:buFont typeface="Arial"/>
              <a:buChar char="•"/>
              <a:tabLst>
                <a:tab pos="0" algn="l"/>
              </a:tabLst>
            </a:pPr>
            <a:r>
              <a:rPr lang="en-US" sz="2800" b="0" u="none" strike="noStrike">
                <a:solidFill>
                  <a:schemeClr val="dk1"/>
                </a:solidFill>
                <a:uFillTx/>
                <a:latin typeface="Aptos"/>
              </a:rPr>
              <a:t>Why this project:</a:t>
            </a:r>
            <a:endParaRPr lang="en-US" sz="2800" b="0" u="none" strike="noStrike">
              <a:solidFill>
                <a:srgbClr val="000000"/>
              </a:solidFill>
              <a:uFillTx/>
              <a:latin typeface="Noto Serif"/>
            </a:endParaRPr>
          </a:p>
          <a:p>
            <a:pPr marL="457200" indent="0" defTabSz="914400">
              <a:lnSpc>
                <a:spcPct val="90000"/>
              </a:lnSpc>
              <a:spcBef>
                <a:spcPts val="499"/>
              </a:spcBef>
              <a:buNone/>
              <a:tabLst>
                <a:tab pos="0" algn="l"/>
              </a:tabLst>
            </a:pPr>
            <a:r>
              <a:rPr lang="en-US" sz="2400" b="0" u="none" strike="noStrike">
                <a:solidFill>
                  <a:schemeClr val="dk1"/>
                </a:solidFill>
                <a:uFillTx/>
                <a:latin typeface="Aptos"/>
              </a:rPr>
              <a:t>- Personal use and experience</a:t>
            </a:r>
            <a:endParaRPr lang="en-US" sz="2400" b="0" u="none" strike="noStrike">
              <a:solidFill>
                <a:srgbClr val="000000"/>
              </a:solidFill>
              <a:uFillTx/>
              <a:latin typeface="Noto Serif"/>
            </a:endParaRPr>
          </a:p>
        </p:txBody>
      </p:sp>
      <p:pic>
        <p:nvPicPr>
          <p:cNvPr id="148" name="Picture 2" descr="2,377,727 Comboios Royalty-Free Photos and Stock Images | Shutterstock"/>
          <p:cNvPicPr/>
          <p:nvPr/>
        </p:nvPicPr>
        <p:blipFill>
          <a:blip r:embed="rId2"/>
          <a:srcRect b="6979"/>
          <a:stretch/>
        </p:blipFill>
        <p:spPr>
          <a:xfrm>
            <a:off x="6885360" y="3063240"/>
            <a:ext cx="4862520" cy="3246480"/>
          </a:xfrm>
          <a:prstGeom prst="rect">
            <a:avLst/>
          </a:prstGeom>
          <a:noFill/>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838080" y="365040"/>
            <a:ext cx="10513440" cy="1323360"/>
          </a:xfrm>
          <a:prstGeom prst="rect">
            <a:avLst/>
          </a:prstGeom>
          <a:noFill/>
          <a:ln w="0">
            <a:noFill/>
          </a:ln>
        </p:spPr>
        <p:txBody>
          <a:bodyPr lIns="91440" tIns="45720" rIns="91440" bIns="45720" anchor="ctr">
            <a:noAutofit/>
          </a:bodyPr>
          <a:lstStyle/>
          <a:p>
            <a:pPr indent="0" defTabSz="914400">
              <a:lnSpc>
                <a:spcPct val="90000"/>
              </a:lnSpc>
              <a:buNone/>
              <a:tabLst>
                <a:tab pos="0" algn="l"/>
              </a:tabLst>
            </a:pPr>
            <a:r>
              <a:rPr lang="en-US" sz="4400" b="0" u="none" strike="noStrike">
                <a:solidFill>
                  <a:schemeClr val="dk1"/>
                </a:solidFill>
                <a:uFillTx/>
                <a:latin typeface="Aptos Display"/>
              </a:rPr>
              <a:t>Objectives</a:t>
            </a:r>
            <a:endParaRPr lang="en-US" sz="4400" b="0" u="none" strike="noStrike">
              <a:solidFill>
                <a:srgbClr val="000000"/>
              </a:solidFill>
              <a:uFillTx/>
              <a:latin typeface="Noto Serif"/>
            </a:endParaRPr>
          </a:p>
        </p:txBody>
      </p:sp>
      <p:sp>
        <p:nvSpPr>
          <p:cNvPr id="150" name="PlaceHolder 2"/>
          <p:cNvSpPr>
            <a:spLocks noGrp="1"/>
          </p:cNvSpPr>
          <p:nvPr>
            <p:ph/>
          </p:nvPr>
        </p:nvSpPr>
        <p:spPr>
          <a:xfrm>
            <a:off x="838080" y="1825560"/>
            <a:ext cx="10513440" cy="43491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u="none" strike="noStrike">
                <a:solidFill>
                  <a:schemeClr val="dk1"/>
                </a:solidFill>
                <a:uFillTx/>
                <a:latin typeface="Aptos"/>
              </a:rPr>
              <a:t>Redesign the CP app to make it intuitive, proactive and adaptable to critical situations (e.g. delays, cancellations).</a:t>
            </a:r>
            <a:endParaRPr lang="en-US" sz="2800" b="0" u="none" strike="noStrike">
              <a:solidFill>
                <a:srgbClr val="000000"/>
              </a:solidFill>
              <a:uFillTx/>
              <a:latin typeface="Noto Serif"/>
            </a:endParaRPr>
          </a:p>
          <a:p>
            <a:pPr marL="228600" indent="-228600" defTabSz="914400">
              <a:lnSpc>
                <a:spcPct val="90000"/>
              </a:lnSpc>
              <a:spcBef>
                <a:spcPts val="1001"/>
              </a:spcBef>
              <a:buClr>
                <a:srgbClr val="000000"/>
              </a:buClr>
              <a:buFont typeface="Arial"/>
              <a:buChar char="•"/>
            </a:pPr>
            <a:r>
              <a:rPr lang="en-US" sz="2800" b="0" u="none" strike="noStrike">
                <a:solidFill>
                  <a:schemeClr val="dk1"/>
                </a:solidFill>
                <a:uFillTx/>
                <a:latin typeface="Aptos"/>
              </a:rPr>
              <a:t>Users will have an easier way to deal with train events, unexpected delays, and/or manage their tickets</a:t>
            </a:r>
            <a:endParaRPr lang="en-US" sz="2800" b="0" u="none" strike="noStrike">
              <a:solidFill>
                <a:srgbClr val="000000"/>
              </a:solidFill>
              <a:uFillTx/>
              <a:latin typeface="Noto Serif"/>
            </a:endParaRPr>
          </a:p>
        </p:txBody>
      </p:sp>
      <p:pic>
        <p:nvPicPr>
          <p:cNvPr id="151" name="Picture 2" descr="Pontos de Venda: App | CP - Comboios de Portugal"/>
          <p:cNvPicPr/>
          <p:nvPr/>
        </p:nvPicPr>
        <p:blipFill>
          <a:blip r:embed="rId2"/>
          <a:stretch/>
        </p:blipFill>
        <p:spPr>
          <a:xfrm>
            <a:off x="5590800" y="4101120"/>
            <a:ext cx="5406120" cy="1771920"/>
          </a:xfrm>
          <a:prstGeom prst="rect">
            <a:avLst/>
          </a:prstGeom>
          <a:noFill/>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838080" y="365040"/>
            <a:ext cx="10513440" cy="1323360"/>
          </a:xfrm>
          <a:prstGeom prst="rect">
            <a:avLst/>
          </a:prstGeom>
          <a:noFill/>
          <a:ln w="0">
            <a:noFill/>
          </a:ln>
        </p:spPr>
        <p:txBody>
          <a:bodyPr lIns="91440" tIns="45720" rIns="91440" bIns="45720" anchor="ctr">
            <a:noAutofit/>
          </a:bodyPr>
          <a:lstStyle/>
          <a:p>
            <a:pPr indent="0" defTabSz="914400">
              <a:lnSpc>
                <a:spcPct val="90000"/>
              </a:lnSpc>
              <a:buNone/>
              <a:tabLst>
                <a:tab pos="0" algn="l"/>
              </a:tabLst>
            </a:pPr>
            <a:r>
              <a:rPr lang="en-US" sz="4400" b="0" u="none" strike="noStrike">
                <a:solidFill>
                  <a:schemeClr val="dk1"/>
                </a:solidFill>
                <a:uFillTx/>
                <a:latin typeface="Aptos Display"/>
              </a:rPr>
              <a:t>Competitor analysis</a:t>
            </a:r>
            <a:endParaRPr lang="en-US" sz="4400" b="0" u="none" strike="noStrike">
              <a:solidFill>
                <a:srgbClr val="000000"/>
              </a:solidFill>
              <a:uFillTx/>
              <a:latin typeface="Noto Serif"/>
            </a:endParaRPr>
          </a:p>
        </p:txBody>
      </p:sp>
      <p:sp>
        <p:nvSpPr>
          <p:cNvPr id="153" name="PlaceHolder 2"/>
          <p:cNvSpPr>
            <a:spLocks noGrp="1"/>
          </p:cNvSpPr>
          <p:nvPr>
            <p:ph/>
          </p:nvPr>
        </p:nvSpPr>
        <p:spPr>
          <a:xfrm>
            <a:off x="838080" y="1825560"/>
            <a:ext cx="10513440" cy="43491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u="none" strike="noStrike">
                <a:solidFill>
                  <a:schemeClr val="dk1"/>
                </a:solidFill>
                <a:uFillTx/>
                <a:latin typeface="Aptos"/>
              </a:rPr>
              <a:t>National train company: Comboios de Portugal</a:t>
            </a:r>
            <a:endParaRPr lang="en-US" sz="2800" b="0" u="none" strike="noStrike">
              <a:solidFill>
                <a:srgbClr val="000000"/>
              </a:solidFill>
              <a:uFillTx/>
              <a:latin typeface="Noto Serif"/>
            </a:endParaRPr>
          </a:p>
          <a:p>
            <a:pPr marL="228600" indent="-228600" defTabSz="914400">
              <a:lnSpc>
                <a:spcPct val="90000"/>
              </a:lnSpc>
              <a:spcBef>
                <a:spcPts val="1001"/>
              </a:spcBef>
              <a:buClr>
                <a:srgbClr val="000000"/>
              </a:buClr>
              <a:buFont typeface="Arial"/>
              <a:buChar char="•"/>
            </a:pPr>
            <a:r>
              <a:rPr lang="en-US" sz="2800" b="0" u="none" strike="noStrike">
                <a:solidFill>
                  <a:schemeClr val="dk1"/>
                </a:solidFill>
                <a:uFillTx/>
                <a:latin typeface="Aptos"/>
              </a:rPr>
              <a:t>Offer a similar app, but lacks information</a:t>
            </a:r>
            <a:endParaRPr lang="en-US" sz="2800" b="0" u="none" strike="noStrike">
              <a:solidFill>
                <a:srgbClr val="000000"/>
              </a:solidFill>
              <a:uFillTx/>
              <a:latin typeface="Noto Serif"/>
            </a:endParaRPr>
          </a:p>
          <a:p>
            <a:pPr indent="0" defTabSz="914400">
              <a:lnSpc>
                <a:spcPct val="90000"/>
              </a:lnSpc>
              <a:spcBef>
                <a:spcPts val="1001"/>
              </a:spcBef>
              <a:buNone/>
              <a:tabLst>
                <a:tab pos="0" algn="l"/>
              </a:tabLst>
            </a:pPr>
            <a:endParaRPr lang="en-US" sz="2800" b="0" u="none" strike="noStrike">
              <a:solidFill>
                <a:srgbClr val="000000"/>
              </a:solidFill>
              <a:uFillTx/>
              <a:latin typeface="Noto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838080" y="365040"/>
            <a:ext cx="10513440" cy="1323360"/>
          </a:xfrm>
          <a:prstGeom prst="rect">
            <a:avLst/>
          </a:prstGeom>
          <a:noFill/>
          <a:ln w="0">
            <a:noFill/>
          </a:ln>
        </p:spPr>
        <p:txBody>
          <a:bodyPr lIns="91440" tIns="45720" rIns="91440" bIns="45720" anchor="ctr">
            <a:noAutofit/>
          </a:bodyPr>
          <a:lstStyle/>
          <a:p>
            <a:pPr indent="0" defTabSz="914400">
              <a:lnSpc>
                <a:spcPct val="90000"/>
              </a:lnSpc>
              <a:buNone/>
              <a:tabLst>
                <a:tab pos="0" algn="l"/>
              </a:tabLst>
            </a:pPr>
            <a:r>
              <a:rPr lang="en-US" sz="4400" b="0" u="none" strike="noStrike">
                <a:solidFill>
                  <a:schemeClr val="dk1"/>
                </a:solidFill>
                <a:uFillTx/>
                <a:latin typeface="Aptos Display"/>
              </a:rPr>
              <a:t>Competitor - Heuristic Evaluation</a:t>
            </a:r>
            <a:endParaRPr lang="en-US" sz="4400" b="0" u="none" strike="noStrike">
              <a:solidFill>
                <a:srgbClr val="000000"/>
              </a:solidFill>
              <a:uFillTx/>
              <a:latin typeface="Noto Serif"/>
            </a:endParaRPr>
          </a:p>
        </p:txBody>
      </p:sp>
      <p:graphicFrame>
        <p:nvGraphicFramePr>
          <p:cNvPr id="155" name="Content Placeholder 3"/>
          <p:cNvGraphicFramePr/>
          <p:nvPr>
            <p:extLst>
              <p:ext uri="{D42A27DB-BD31-4B8C-83A1-F6EECF244321}">
                <p14:modId xmlns:p14="http://schemas.microsoft.com/office/powerpoint/2010/main" val="1397655043"/>
              </p:ext>
            </p:extLst>
          </p:nvPr>
        </p:nvGraphicFramePr>
        <p:xfrm>
          <a:off x="1047960" y="1311120"/>
          <a:ext cx="10209240" cy="4368720"/>
        </p:xfrm>
        <a:graphic>
          <a:graphicData uri="http://schemas.openxmlformats.org/drawingml/2006/table">
            <a:tbl>
              <a:tblPr/>
              <a:tblGrid>
                <a:gridCol w="1324080">
                  <a:extLst>
                    <a:ext uri="{9D8B030D-6E8A-4147-A177-3AD203B41FA5}">
                      <a16:colId xmlns:a16="http://schemas.microsoft.com/office/drawing/2014/main" val="20000"/>
                    </a:ext>
                  </a:extLst>
                </a:gridCol>
                <a:gridCol w="2735280">
                  <a:extLst>
                    <a:ext uri="{9D8B030D-6E8A-4147-A177-3AD203B41FA5}">
                      <a16:colId xmlns:a16="http://schemas.microsoft.com/office/drawing/2014/main" val="20001"/>
                    </a:ext>
                  </a:extLst>
                </a:gridCol>
                <a:gridCol w="3661920">
                  <a:extLst>
                    <a:ext uri="{9D8B030D-6E8A-4147-A177-3AD203B41FA5}">
                      <a16:colId xmlns:a16="http://schemas.microsoft.com/office/drawing/2014/main" val="20002"/>
                    </a:ext>
                  </a:extLst>
                </a:gridCol>
                <a:gridCol w="1252800">
                  <a:extLst>
                    <a:ext uri="{9D8B030D-6E8A-4147-A177-3AD203B41FA5}">
                      <a16:colId xmlns:a16="http://schemas.microsoft.com/office/drawing/2014/main" val="20003"/>
                    </a:ext>
                  </a:extLst>
                </a:gridCol>
                <a:gridCol w="1235160">
                  <a:extLst>
                    <a:ext uri="{9D8B030D-6E8A-4147-A177-3AD203B41FA5}">
                      <a16:colId xmlns:a16="http://schemas.microsoft.com/office/drawing/2014/main" val="20004"/>
                    </a:ext>
                  </a:extLst>
                </a:gridCol>
              </a:tblGrid>
              <a:tr h="370800">
                <a:tc>
                  <a:txBody>
                    <a:bodyPr/>
                    <a:lstStyle/>
                    <a:p>
                      <a:endParaRPr lang="en-US" sz="1800" b="1" u="none" strike="noStrike">
                        <a:solidFill>
                          <a:schemeClr val="lt1"/>
                        </a:solidFill>
                        <a:uFillTx/>
                        <a:latin typeface="Aptos"/>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gn="ctr" defTabSz="914400">
                        <a:lnSpc>
                          <a:spcPct val="100000"/>
                        </a:lnSpc>
                      </a:pPr>
                      <a:r>
                        <a:rPr lang="en-US" sz="1800" b="1" u="none" strike="noStrike">
                          <a:solidFill>
                            <a:schemeClr val="lt1"/>
                          </a:solidFill>
                          <a:uFillTx/>
                          <a:latin typeface="Aptos"/>
                        </a:rPr>
                        <a:t>Heuristic</a:t>
                      </a:r>
                      <a:endParaRPr lang="en-US" sz="1800" b="0" u="none" strike="noStrike">
                        <a:solidFill>
                          <a:srgbClr val="FFFFFF"/>
                        </a:solidFill>
                        <a:uFillTx/>
                        <a:latin typeface="Noto Serif"/>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gn="ctr" defTabSz="914400">
                        <a:lnSpc>
                          <a:spcPct val="100000"/>
                        </a:lnSpc>
                      </a:pPr>
                      <a:r>
                        <a:rPr lang="en-US" sz="1800" b="1" u="none" strike="noStrike">
                          <a:solidFill>
                            <a:schemeClr val="lt1"/>
                          </a:solidFill>
                          <a:uFillTx/>
                          <a:latin typeface="Aptos"/>
                        </a:rPr>
                        <a:t>Issue</a:t>
                      </a:r>
                      <a:endParaRPr lang="en-US" sz="1800" b="0" u="none" strike="noStrike">
                        <a:solidFill>
                          <a:srgbClr val="FFFFFF"/>
                        </a:solidFill>
                        <a:uFillTx/>
                        <a:latin typeface="Noto Serif"/>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gn="ctr" defTabSz="914400">
                        <a:lnSpc>
                          <a:spcPct val="100000"/>
                        </a:lnSpc>
                      </a:pPr>
                      <a:r>
                        <a:rPr lang="en-US" sz="1800" b="1" u="none" strike="noStrike">
                          <a:solidFill>
                            <a:schemeClr val="lt1"/>
                          </a:solidFill>
                          <a:uFillTx/>
                          <a:latin typeface="Aptos"/>
                        </a:rPr>
                        <a:t>Bruno</a:t>
                      </a:r>
                      <a:endParaRPr lang="en-US" sz="1800" b="0" u="none" strike="noStrike">
                        <a:solidFill>
                          <a:srgbClr val="FFFFFF"/>
                        </a:solidFill>
                        <a:uFillTx/>
                        <a:latin typeface="Noto Serif"/>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gn="ctr"/>
                      <a:r>
                        <a:rPr lang="en-US" sz="1800" b="1" u="none" strike="noStrike">
                          <a:solidFill>
                            <a:srgbClr val="FFFFFF"/>
                          </a:solidFill>
                          <a:uFillTx/>
                          <a:latin typeface="Aptos"/>
                        </a:rPr>
                        <a:t>João</a:t>
                      </a: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370800">
                <a:tc>
                  <a:txBody>
                    <a:bodyPr/>
                    <a:lstStyle/>
                    <a:p>
                      <a:pPr defTabSz="914400">
                        <a:lnSpc>
                          <a:spcPct val="100000"/>
                        </a:lnSpc>
                      </a:pPr>
                      <a:r>
                        <a:rPr lang="en-US" sz="1800" b="0" u="none" strike="noStrike">
                          <a:solidFill>
                            <a:schemeClr val="dk1"/>
                          </a:solidFill>
                          <a:uFillTx/>
                          <a:latin typeface="Aptos"/>
                        </a:rPr>
                        <a:t>Issue 1</a:t>
                      </a:r>
                      <a:endParaRPr lang="en-US" sz="1800" b="0" u="none" strike="noStrike">
                        <a:solidFill>
                          <a:srgbClr val="000000"/>
                        </a:solidFill>
                        <a:uFillTx/>
                        <a:latin typeface="Noto Serif"/>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accent1">
                        <a:tint val="40000"/>
                      </a:schemeClr>
                    </a:solidFill>
                  </a:tcPr>
                </a:tc>
                <a:tc>
                  <a:txBody>
                    <a:bodyPr/>
                    <a:lstStyle/>
                    <a:p>
                      <a:pPr defTabSz="914400">
                        <a:lnSpc>
                          <a:spcPct val="100000"/>
                        </a:lnSpc>
                      </a:pPr>
                      <a:r>
                        <a:rPr lang="en-US" sz="1600" b="0" u="none" strike="noStrike">
                          <a:solidFill>
                            <a:schemeClr val="dk1"/>
                          </a:solidFill>
                          <a:uFillTx/>
                          <a:latin typeface="Aptos"/>
                        </a:rPr>
                        <a:t>Visibility of System Status</a:t>
                      </a:r>
                      <a:endParaRPr lang="en-US" sz="1600" b="0" u="none" strike="noStrike">
                        <a:solidFill>
                          <a:srgbClr val="000000"/>
                        </a:solidFill>
                        <a:uFillTx/>
                        <a:latin typeface="Noto Serif"/>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accent1">
                        <a:tint val="40000"/>
                      </a:schemeClr>
                    </a:solidFill>
                  </a:tcPr>
                </a:tc>
                <a:tc>
                  <a:txBody>
                    <a:bodyPr/>
                    <a:lstStyle/>
                    <a:p>
                      <a:pPr algn="ctr">
                        <a:spcBef>
                          <a:spcPts val="1191"/>
                        </a:spcBef>
                        <a:spcAft>
                          <a:spcPts val="992"/>
                        </a:spcAft>
                      </a:pPr>
                      <a:r>
                        <a:rPr lang="en-US" sz="1600" b="0" u="none" strike="noStrike">
                          <a:solidFill>
                            <a:schemeClr val="dk1"/>
                          </a:solidFill>
                          <a:uFillTx/>
                          <a:latin typeface="Aptos"/>
                        </a:rPr>
                        <a:t>App does not open in an option menu</a:t>
                      </a: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accent1">
                        <a:tint val="40000"/>
                      </a:schemeClr>
                    </a:solidFill>
                  </a:tcPr>
                </a:tc>
                <a:tc>
                  <a:txBody>
                    <a:bodyPr/>
                    <a:lstStyle/>
                    <a:p>
                      <a:pPr marL="0" algn="ctr" defTabSz="914400" rtl="0" eaLnBrk="1" latinLnBrk="0" hangingPunct="1"/>
                      <a:r>
                        <a:rPr lang="en-US" sz="1800" b="0" u="none" strike="noStrike" kern="1200" dirty="0">
                          <a:solidFill>
                            <a:srgbClr val="000000"/>
                          </a:solidFill>
                          <a:uFillTx/>
                          <a:latin typeface="Aptos"/>
                          <a:ea typeface="+mn-ea"/>
                          <a:cs typeface="+mn-cs"/>
                        </a:rPr>
                        <a:t>2</a:t>
                      </a: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accent1">
                        <a:tint val="40000"/>
                      </a:schemeClr>
                    </a:solidFill>
                  </a:tcPr>
                </a:tc>
                <a:tc>
                  <a:txBody>
                    <a:bodyPr/>
                    <a:lstStyle/>
                    <a:p>
                      <a:pPr algn="ctr"/>
                      <a:r>
                        <a:rPr lang="en-US" sz="1800" b="0" u="none" strike="noStrike" dirty="0">
                          <a:solidFill>
                            <a:srgbClr val="000000"/>
                          </a:solidFill>
                          <a:uFillTx/>
                          <a:latin typeface="Aptos"/>
                        </a:rPr>
                        <a:t>2</a:t>
                      </a: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accent1">
                        <a:tint val="40000"/>
                      </a:schemeClr>
                    </a:solidFill>
                  </a:tcPr>
                </a:tc>
                <a:extLst>
                  <a:ext uri="{0D108BD9-81ED-4DB2-BD59-A6C34878D82A}">
                    <a16:rowId xmlns:a16="http://schemas.microsoft.com/office/drawing/2014/main" val="10001"/>
                  </a:ext>
                </a:extLst>
              </a:tr>
              <a:tr h="370800">
                <a:tc>
                  <a:txBody>
                    <a:bodyPr/>
                    <a:lstStyle/>
                    <a:p>
                      <a:pPr defTabSz="914400">
                        <a:lnSpc>
                          <a:spcPct val="100000"/>
                        </a:lnSpc>
                      </a:pPr>
                      <a:r>
                        <a:rPr lang="en-US" sz="1800" b="0" u="none" strike="noStrike">
                          <a:solidFill>
                            <a:schemeClr val="dk1"/>
                          </a:solidFill>
                          <a:uFillTx/>
                          <a:latin typeface="Aptos"/>
                        </a:rPr>
                        <a:t>Issue 2</a:t>
                      </a:r>
                      <a:endParaRPr lang="en-US" sz="1800" b="0" u="none" strike="noStrike">
                        <a:solidFill>
                          <a:srgbClr val="000000"/>
                        </a:solidFill>
                        <a:uFillTx/>
                        <a:latin typeface="Noto Serif"/>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914400">
                        <a:lnSpc>
                          <a:spcPct val="100000"/>
                        </a:lnSpc>
                      </a:pPr>
                      <a:r>
                        <a:rPr lang="en-US" sz="1600" b="0" u="none" strike="noStrike">
                          <a:solidFill>
                            <a:schemeClr val="dk1"/>
                          </a:solidFill>
                          <a:uFillTx/>
                          <a:latin typeface="Aptos"/>
                        </a:rPr>
                        <a:t>Match Between System &amp; Real World</a:t>
                      </a:r>
                      <a:endParaRPr lang="en-US" sz="1600" b="0" u="none" strike="noStrike">
                        <a:solidFill>
                          <a:srgbClr val="000000"/>
                        </a:solidFill>
                        <a:uFillTx/>
                        <a:latin typeface="Noto Serif"/>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algn="ctr">
                        <a:spcBef>
                          <a:spcPts val="1191"/>
                        </a:spcBef>
                        <a:spcAft>
                          <a:spcPts val="992"/>
                        </a:spcAft>
                      </a:pPr>
                      <a:r>
                        <a:rPr lang="en-US" sz="1600" b="0" u="none" strike="noStrike">
                          <a:solidFill>
                            <a:schemeClr val="dk1"/>
                          </a:solidFill>
                          <a:uFillTx/>
                          <a:latin typeface="Aptos"/>
                        </a:rPr>
                        <a:t>No labels of the meaning of train types (AP,IC,R,U)</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marL="0" algn="ctr" defTabSz="914400" rtl="0" eaLnBrk="1" latinLnBrk="0" hangingPunct="1"/>
                      <a:r>
                        <a:rPr lang="en-US" sz="1800" b="0" u="none" strike="noStrike" kern="1200" dirty="0">
                          <a:solidFill>
                            <a:srgbClr val="000000"/>
                          </a:solidFill>
                          <a:uFillTx/>
                          <a:latin typeface="Aptos"/>
                          <a:ea typeface="+mn-ea"/>
                          <a:cs typeface="+mn-cs"/>
                        </a:rPr>
                        <a:t>3</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algn="ctr"/>
                      <a:r>
                        <a:rPr lang="en-US" sz="1800" b="0" u="none" strike="noStrike">
                          <a:solidFill>
                            <a:srgbClr val="000000"/>
                          </a:solidFill>
                          <a:uFillTx/>
                          <a:latin typeface="Aptos"/>
                        </a:rPr>
                        <a:t>2</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extLst>
                  <a:ext uri="{0D108BD9-81ED-4DB2-BD59-A6C34878D82A}">
                    <a16:rowId xmlns:a16="http://schemas.microsoft.com/office/drawing/2014/main" val="10002"/>
                  </a:ext>
                </a:extLst>
              </a:tr>
              <a:tr h="370800">
                <a:tc>
                  <a:txBody>
                    <a:bodyPr/>
                    <a:lstStyle/>
                    <a:p>
                      <a:pPr defTabSz="914400">
                        <a:lnSpc>
                          <a:spcPct val="100000"/>
                        </a:lnSpc>
                      </a:pPr>
                      <a:r>
                        <a:rPr lang="en-US" sz="1800" b="0" u="none" strike="noStrike">
                          <a:solidFill>
                            <a:schemeClr val="dk1"/>
                          </a:solidFill>
                          <a:uFillTx/>
                          <a:latin typeface="Aptos"/>
                        </a:rPr>
                        <a:t>Issue 3</a:t>
                      </a:r>
                      <a:endParaRPr lang="en-US" sz="1800" b="0" u="none" strike="noStrike">
                        <a:solidFill>
                          <a:srgbClr val="000000"/>
                        </a:solidFill>
                        <a:uFillTx/>
                        <a:latin typeface="Noto Serif"/>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defTabSz="914400">
                        <a:lnSpc>
                          <a:spcPct val="100000"/>
                        </a:lnSpc>
                      </a:pPr>
                      <a:r>
                        <a:rPr lang="en-US" sz="1600" b="0" u="none" strike="noStrike">
                          <a:solidFill>
                            <a:schemeClr val="dk1"/>
                          </a:solidFill>
                          <a:uFillTx/>
                          <a:latin typeface="Aptos"/>
                        </a:rPr>
                        <a:t>Recognition Rather Than Recall</a:t>
                      </a:r>
                      <a:endParaRPr lang="en-US" sz="1600" b="0" u="none" strike="noStrike">
                        <a:solidFill>
                          <a:srgbClr val="000000"/>
                        </a:solidFill>
                        <a:uFillTx/>
                        <a:latin typeface="Noto Serif"/>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r>
                        <a:rPr lang="en-US" sz="1600" b="0" u="none" strike="noStrike">
                          <a:solidFill>
                            <a:schemeClr val="dk1"/>
                          </a:solidFill>
                          <a:uFillTx/>
                          <a:latin typeface="Aptos"/>
                        </a:rPr>
                        <a:t>When buying a ticket with green pass, they always have to insert with no option of saving it</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marL="0" algn="ctr" defTabSz="914400" rtl="0" eaLnBrk="1" latinLnBrk="0" hangingPunct="1"/>
                      <a:r>
                        <a:rPr lang="en-US" sz="1800" b="0" u="none" strike="noStrike" kern="1200" dirty="0">
                          <a:solidFill>
                            <a:srgbClr val="000000"/>
                          </a:solidFill>
                          <a:uFillTx/>
                          <a:latin typeface="Aptos"/>
                          <a:ea typeface="+mn-ea"/>
                          <a:cs typeface="+mn-cs"/>
                        </a:rPr>
                        <a:t>3</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algn="ctr"/>
                      <a:r>
                        <a:rPr lang="en-US" sz="1800" b="0" u="none" strike="noStrike">
                          <a:solidFill>
                            <a:srgbClr val="000000"/>
                          </a:solidFill>
                          <a:uFillTx/>
                          <a:latin typeface="Aptos"/>
                        </a:rPr>
                        <a:t>3</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extLst>
                  <a:ext uri="{0D108BD9-81ED-4DB2-BD59-A6C34878D82A}">
                    <a16:rowId xmlns:a16="http://schemas.microsoft.com/office/drawing/2014/main" val="10003"/>
                  </a:ext>
                </a:extLst>
              </a:tr>
              <a:tr h="370800">
                <a:tc>
                  <a:txBody>
                    <a:bodyPr/>
                    <a:lstStyle/>
                    <a:p>
                      <a:pPr defTabSz="914400">
                        <a:lnSpc>
                          <a:spcPct val="100000"/>
                        </a:lnSpc>
                      </a:pPr>
                      <a:r>
                        <a:rPr lang="en-US" sz="1800" b="0" u="none" strike="noStrike">
                          <a:solidFill>
                            <a:schemeClr val="dk1"/>
                          </a:solidFill>
                          <a:uFillTx/>
                          <a:latin typeface="Aptos"/>
                        </a:rPr>
                        <a:t>Issue 4</a:t>
                      </a:r>
                      <a:endParaRPr lang="en-US" sz="1800" b="0" u="none" strike="noStrike">
                        <a:solidFill>
                          <a:srgbClr val="000000"/>
                        </a:solidFill>
                        <a:uFillTx/>
                        <a:latin typeface="Noto Serif"/>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914400">
                        <a:lnSpc>
                          <a:spcPct val="100000"/>
                        </a:lnSpc>
                      </a:pPr>
                      <a:r>
                        <a:rPr lang="en-US" sz="1600" b="0" u="none" strike="noStrike">
                          <a:solidFill>
                            <a:schemeClr val="dk1"/>
                          </a:solidFill>
                          <a:uFillTx/>
                          <a:latin typeface="Aptos"/>
                        </a:rPr>
                        <a:t>Flexibility and Efficiency Use</a:t>
                      </a:r>
                      <a:endParaRPr lang="en-US" sz="1600" b="0" u="none" strike="noStrike">
                        <a:solidFill>
                          <a:srgbClr val="000000"/>
                        </a:solidFill>
                        <a:uFillTx/>
                        <a:latin typeface="Noto Serif"/>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r>
                        <a:rPr lang="en-US" sz="1600" b="0" u="none" strike="noStrike">
                          <a:solidFill>
                            <a:schemeClr val="dk1"/>
                          </a:solidFill>
                          <a:uFillTx/>
                          <a:latin typeface="Aptos"/>
                        </a:rPr>
                        <a:t>Shortcut to immediately see the next trains on your most used station</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marL="0" algn="ctr" defTabSz="914400" rtl="0" eaLnBrk="1" latinLnBrk="0" hangingPunct="1"/>
                      <a:r>
                        <a:rPr lang="en-US" sz="1800" b="0" u="none" strike="noStrike" kern="1200" dirty="0">
                          <a:solidFill>
                            <a:srgbClr val="000000"/>
                          </a:solidFill>
                          <a:uFillTx/>
                          <a:latin typeface="Aptos"/>
                          <a:ea typeface="+mn-ea"/>
                          <a:cs typeface="+mn-cs"/>
                        </a:rPr>
                        <a:t>1</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algn="ctr"/>
                      <a:r>
                        <a:rPr lang="en-US" sz="1800" b="0" u="none" strike="noStrike">
                          <a:solidFill>
                            <a:srgbClr val="000000"/>
                          </a:solidFill>
                          <a:uFillTx/>
                          <a:latin typeface="Aptos"/>
                        </a:rPr>
                        <a:t>2</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extLst>
                  <a:ext uri="{0D108BD9-81ED-4DB2-BD59-A6C34878D82A}">
                    <a16:rowId xmlns:a16="http://schemas.microsoft.com/office/drawing/2014/main" val="10004"/>
                  </a:ext>
                </a:extLst>
              </a:tr>
              <a:tr h="370800">
                <a:tc>
                  <a:txBody>
                    <a:bodyPr/>
                    <a:lstStyle/>
                    <a:p>
                      <a:pPr defTabSz="914400">
                        <a:lnSpc>
                          <a:spcPct val="100000"/>
                        </a:lnSpc>
                      </a:pPr>
                      <a:r>
                        <a:rPr lang="en-US" sz="1800" b="0" u="none" strike="noStrike">
                          <a:solidFill>
                            <a:schemeClr val="dk1"/>
                          </a:solidFill>
                          <a:uFillTx/>
                          <a:latin typeface="Aptos"/>
                        </a:rPr>
                        <a:t>Issue 5</a:t>
                      </a:r>
                      <a:endParaRPr lang="en-US" sz="1800" b="0" u="none" strike="noStrike">
                        <a:solidFill>
                          <a:srgbClr val="000000"/>
                        </a:solidFill>
                        <a:uFillTx/>
                        <a:latin typeface="Noto Serif"/>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defTabSz="914400">
                        <a:lnSpc>
                          <a:spcPct val="100000"/>
                        </a:lnSpc>
                      </a:pPr>
                      <a:r>
                        <a:rPr lang="en-US" sz="1600" b="0" u="none" strike="noStrike">
                          <a:solidFill>
                            <a:schemeClr val="dk1"/>
                          </a:solidFill>
                          <a:uFillTx/>
                          <a:latin typeface="Aptos"/>
                        </a:rPr>
                        <a:t>Help Users Recognize, Diagnose, and Recover from Errors</a:t>
                      </a:r>
                      <a:endParaRPr lang="en-US" sz="1600" b="0" u="none" strike="noStrike">
                        <a:solidFill>
                          <a:srgbClr val="000000"/>
                        </a:solidFill>
                        <a:uFillTx/>
                        <a:latin typeface="Noto Serif"/>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r>
                        <a:rPr lang="en-US" sz="1600" b="0" u="none" strike="noStrike">
                          <a:solidFill>
                            <a:schemeClr val="dk1"/>
                          </a:solidFill>
                          <a:uFillTx/>
                          <a:latin typeface="Aptos"/>
                        </a:rPr>
                        <a:t>No warnings about train strikes which impact when trying to buy a ticket</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marL="0" algn="ctr" defTabSz="914400" rtl="0" eaLnBrk="1" latinLnBrk="0" hangingPunct="1"/>
                      <a:r>
                        <a:rPr lang="en-US" sz="1800" b="0" u="none" strike="noStrike" kern="1200" dirty="0">
                          <a:solidFill>
                            <a:srgbClr val="000000"/>
                          </a:solidFill>
                          <a:uFillTx/>
                          <a:latin typeface="Aptos"/>
                          <a:ea typeface="+mn-ea"/>
                          <a:cs typeface="+mn-cs"/>
                        </a:rPr>
                        <a:t>4</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algn="ctr"/>
                      <a:r>
                        <a:rPr lang="en-US" sz="1800" b="0" u="none" strike="noStrike">
                          <a:solidFill>
                            <a:srgbClr val="000000"/>
                          </a:solidFill>
                          <a:uFillTx/>
                          <a:latin typeface="Aptos"/>
                        </a:rPr>
                        <a:t>3</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extLst>
                  <a:ext uri="{0D108BD9-81ED-4DB2-BD59-A6C34878D82A}">
                    <a16:rowId xmlns:a16="http://schemas.microsoft.com/office/drawing/2014/main" val="10005"/>
                  </a:ext>
                </a:extLst>
              </a:tr>
              <a:tr h="370800">
                <a:tc>
                  <a:txBody>
                    <a:bodyPr/>
                    <a:lstStyle/>
                    <a:p>
                      <a:pPr defTabSz="914400">
                        <a:lnSpc>
                          <a:spcPct val="100000"/>
                        </a:lnSpc>
                      </a:pPr>
                      <a:r>
                        <a:rPr lang="en-US" sz="1800" b="0" u="none" strike="noStrike">
                          <a:solidFill>
                            <a:schemeClr val="dk1"/>
                          </a:solidFill>
                          <a:uFillTx/>
                          <a:latin typeface="Aptos"/>
                        </a:rPr>
                        <a:t>Issue 6</a:t>
                      </a:r>
                      <a:endParaRPr lang="en-US" sz="1800" b="0" u="none" strike="noStrike">
                        <a:solidFill>
                          <a:srgbClr val="000000"/>
                        </a:solidFill>
                        <a:uFillTx/>
                        <a:latin typeface="Noto Serif"/>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914400">
                        <a:lnSpc>
                          <a:spcPct val="100000"/>
                        </a:lnSpc>
                      </a:pPr>
                      <a:r>
                        <a:rPr lang="en-US" sz="1600" b="0" u="none" strike="noStrike">
                          <a:solidFill>
                            <a:schemeClr val="dk1"/>
                          </a:solidFill>
                          <a:uFillTx/>
                          <a:latin typeface="Aptos"/>
                        </a:rPr>
                        <a:t>Help and Documentation</a:t>
                      </a:r>
                      <a:endParaRPr lang="en-US" sz="1600" b="0" u="none" strike="noStrike">
                        <a:solidFill>
                          <a:srgbClr val="000000"/>
                        </a:solidFill>
                        <a:uFillTx/>
                        <a:latin typeface="Noto Serif"/>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r>
                        <a:rPr lang="en-US" sz="1600" b="0" u="none" strike="noStrike" dirty="0">
                          <a:solidFill>
                            <a:schemeClr val="dk1"/>
                          </a:solidFill>
                          <a:uFillTx/>
                          <a:latin typeface="Aptos"/>
                        </a:rPr>
                        <a:t>Help button shows in bottom corner and only shows when we select a ticket and there’s little information</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marL="0" algn="ctr" defTabSz="914400" rtl="0" eaLnBrk="1" latinLnBrk="0" hangingPunct="1"/>
                      <a:r>
                        <a:rPr lang="en-US" sz="1800" b="0" u="none" strike="noStrike" kern="1200" dirty="0">
                          <a:solidFill>
                            <a:srgbClr val="000000"/>
                          </a:solidFill>
                          <a:uFillTx/>
                          <a:latin typeface="Aptos"/>
                          <a:ea typeface="+mn-ea"/>
                          <a:cs typeface="+mn-cs"/>
                        </a:rPr>
                        <a:t>2</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algn="ctr"/>
                      <a:r>
                        <a:rPr lang="en-US" sz="1800" b="0" u="none" strike="noStrike" dirty="0">
                          <a:solidFill>
                            <a:srgbClr val="000000"/>
                          </a:solidFill>
                          <a:uFillTx/>
                          <a:latin typeface="Aptos"/>
                        </a:rPr>
                        <a:t>3</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extLst>
                  <a:ext uri="{0D108BD9-81ED-4DB2-BD59-A6C34878D82A}">
                    <a16:rowId xmlns:a16="http://schemas.microsoft.com/office/drawing/2014/main" val="10006"/>
                  </a:ext>
                </a:extLst>
              </a:tr>
            </a:tbl>
          </a:graphicData>
        </a:graphic>
      </p:graphicFrame>
      <p:pic>
        <p:nvPicPr>
          <p:cNvPr id="156" name="Picture 5"/>
          <p:cNvPicPr/>
          <p:nvPr/>
        </p:nvPicPr>
        <p:blipFill>
          <a:blip r:embed="rId2"/>
          <a:stretch/>
        </p:blipFill>
        <p:spPr>
          <a:xfrm>
            <a:off x="4114800" y="2004120"/>
            <a:ext cx="955440" cy="402480"/>
          </a:xfrm>
          <a:prstGeom prst="rect">
            <a:avLst/>
          </a:prstGeom>
          <a:noFill/>
          <a:ln w="0">
            <a:noFill/>
          </a:ln>
        </p:spPr>
      </p:pic>
      <p:pic>
        <p:nvPicPr>
          <p:cNvPr id="157" name="Picture 7"/>
          <p:cNvPicPr/>
          <p:nvPr/>
        </p:nvPicPr>
        <p:blipFill>
          <a:blip r:embed="rId3"/>
          <a:stretch/>
        </p:blipFill>
        <p:spPr>
          <a:xfrm>
            <a:off x="4307400" y="2696400"/>
            <a:ext cx="516960" cy="450360"/>
          </a:xfrm>
          <a:prstGeom prst="rect">
            <a:avLst/>
          </a:prstGeom>
          <a:noFill/>
          <a:ln w="0">
            <a:noFill/>
          </a:ln>
        </p:spPr>
      </p:pic>
      <p:pic>
        <p:nvPicPr>
          <p:cNvPr id="158" name="Picture 9"/>
          <p:cNvPicPr/>
          <p:nvPr/>
        </p:nvPicPr>
        <p:blipFill>
          <a:blip r:embed="rId4"/>
          <a:stretch/>
        </p:blipFill>
        <p:spPr>
          <a:xfrm>
            <a:off x="4347720" y="3424320"/>
            <a:ext cx="452880" cy="402480"/>
          </a:xfrm>
          <a:prstGeom prst="rect">
            <a:avLst/>
          </a:prstGeom>
          <a:noFill/>
          <a:ln w="0">
            <a:noFill/>
          </a:ln>
        </p:spPr>
      </p:pic>
      <p:pic>
        <p:nvPicPr>
          <p:cNvPr id="159" name="Picture 11"/>
          <p:cNvPicPr/>
          <p:nvPr/>
        </p:nvPicPr>
        <p:blipFill>
          <a:blip r:embed="rId5"/>
          <a:stretch/>
        </p:blipFill>
        <p:spPr>
          <a:xfrm>
            <a:off x="3966480" y="4315680"/>
            <a:ext cx="1014120" cy="484920"/>
          </a:xfrm>
          <a:prstGeom prst="rect">
            <a:avLst/>
          </a:prstGeom>
          <a:noFill/>
          <a:ln w="0">
            <a:noFill/>
          </a:ln>
        </p:spPr>
      </p:pic>
      <p:pic>
        <p:nvPicPr>
          <p:cNvPr id="160" name="Picture 13"/>
          <p:cNvPicPr/>
          <p:nvPr/>
        </p:nvPicPr>
        <p:blipFill>
          <a:blip r:embed="rId6"/>
          <a:stretch/>
        </p:blipFill>
        <p:spPr>
          <a:xfrm>
            <a:off x="4343400" y="5298840"/>
            <a:ext cx="450360" cy="450360"/>
          </a:xfrm>
          <a:prstGeom prst="rect">
            <a:avLst/>
          </a:prstGeom>
          <a:noFill/>
          <a:ln w="0">
            <a:noFill/>
          </a:ln>
        </p:spPr>
      </p:pic>
      <p:pic>
        <p:nvPicPr>
          <p:cNvPr id="161" name="Picture 15"/>
          <p:cNvPicPr/>
          <p:nvPr/>
        </p:nvPicPr>
        <p:blipFill>
          <a:blip r:embed="rId7"/>
          <a:stretch/>
        </p:blipFill>
        <p:spPr>
          <a:xfrm>
            <a:off x="4379400" y="6075000"/>
            <a:ext cx="444240" cy="538200"/>
          </a:xfrm>
          <a:prstGeom prst="rect">
            <a:avLst/>
          </a:prstGeom>
          <a:noFill/>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838080" y="365040"/>
            <a:ext cx="10513440" cy="1323360"/>
          </a:xfrm>
          <a:prstGeom prst="rect">
            <a:avLst/>
          </a:prstGeom>
          <a:noFill/>
          <a:ln w="0">
            <a:noFill/>
          </a:ln>
        </p:spPr>
        <p:txBody>
          <a:bodyPr lIns="91440" tIns="45720" rIns="91440" bIns="45720" anchor="ctr">
            <a:noAutofit/>
          </a:bodyPr>
          <a:lstStyle/>
          <a:p>
            <a:pPr indent="0" defTabSz="914400">
              <a:lnSpc>
                <a:spcPct val="100000"/>
              </a:lnSpc>
              <a:spcBef>
                <a:spcPts val="1191"/>
              </a:spcBef>
              <a:spcAft>
                <a:spcPts val="992"/>
              </a:spcAft>
              <a:buNone/>
              <a:tabLst>
                <a:tab pos="0" algn="l"/>
              </a:tabLst>
            </a:pPr>
            <a:r>
              <a:rPr lang="en-US" sz="4400" b="0" u="none" strike="noStrike">
                <a:solidFill>
                  <a:schemeClr val="dk1"/>
                </a:solidFill>
                <a:uFillTx/>
                <a:latin typeface="Aptos Display"/>
                <a:ea typeface="Noto Sans CJK SC"/>
              </a:rPr>
              <a:t>Issue 4 - </a:t>
            </a:r>
            <a:r>
              <a:rPr lang="en-US" sz="2800" b="0" u="none" strike="noStrike">
                <a:solidFill>
                  <a:schemeClr val="dk1"/>
                </a:solidFill>
                <a:uFillTx/>
                <a:latin typeface="Aptos"/>
              </a:rPr>
              <a:t>Shortcut to immediately see the next trains on your most used station</a:t>
            </a:r>
            <a:endParaRPr lang="en-US" sz="2800" b="0" u="none" strike="noStrike">
              <a:solidFill>
                <a:srgbClr val="000000"/>
              </a:solidFill>
              <a:uFillTx/>
              <a:latin typeface="Noto Serif"/>
            </a:endParaRPr>
          </a:p>
        </p:txBody>
      </p:sp>
      <p:pic>
        <p:nvPicPr>
          <p:cNvPr id="163" name="Imagem 162"/>
          <p:cNvPicPr/>
          <p:nvPr/>
        </p:nvPicPr>
        <p:blipFill>
          <a:blip r:embed="rId2"/>
          <a:stretch/>
        </p:blipFill>
        <p:spPr>
          <a:xfrm>
            <a:off x="207000" y="1600200"/>
            <a:ext cx="1827000" cy="3886200"/>
          </a:xfrm>
          <a:prstGeom prst="rect">
            <a:avLst/>
          </a:prstGeom>
          <a:noFill/>
          <a:ln w="0">
            <a:noFill/>
          </a:ln>
        </p:spPr>
      </p:pic>
      <p:pic>
        <p:nvPicPr>
          <p:cNvPr id="164" name="Imagem 163"/>
          <p:cNvPicPr/>
          <p:nvPr/>
        </p:nvPicPr>
        <p:blipFill>
          <a:blip r:embed="rId3"/>
          <a:stretch/>
        </p:blipFill>
        <p:spPr>
          <a:xfrm>
            <a:off x="2224080" y="1600200"/>
            <a:ext cx="1759320" cy="3886200"/>
          </a:xfrm>
          <a:prstGeom prst="rect">
            <a:avLst/>
          </a:prstGeom>
          <a:noFill/>
          <a:ln w="0">
            <a:noFill/>
          </a:ln>
        </p:spPr>
      </p:pic>
      <p:pic>
        <p:nvPicPr>
          <p:cNvPr id="165" name="Imagem 164"/>
          <p:cNvPicPr/>
          <p:nvPr/>
        </p:nvPicPr>
        <p:blipFill>
          <a:blip r:embed="rId4"/>
          <a:stretch/>
        </p:blipFill>
        <p:spPr>
          <a:xfrm>
            <a:off x="4212000" y="1600200"/>
            <a:ext cx="1792800" cy="3886200"/>
          </a:xfrm>
          <a:prstGeom prst="rect">
            <a:avLst/>
          </a:prstGeom>
          <a:noFill/>
          <a:ln w="0">
            <a:noFill/>
          </a:ln>
        </p:spPr>
      </p:pic>
      <p:pic>
        <p:nvPicPr>
          <p:cNvPr id="166" name="Imagem 165"/>
          <p:cNvPicPr/>
          <p:nvPr/>
        </p:nvPicPr>
        <p:blipFill>
          <a:blip r:embed="rId5"/>
          <a:stretch/>
        </p:blipFill>
        <p:spPr>
          <a:xfrm>
            <a:off x="6210360" y="1600200"/>
            <a:ext cx="1792800" cy="3886200"/>
          </a:xfrm>
          <a:prstGeom prst="rect">
            <a:avLst/>
          </a:prstGeom>
          <a:noFill/>
          <a:ln w="0">
            <a:noFill/>
          </a:ln>
        </p:spPr>
      </p:pic>
      <p:pic>
        <p:nvPicPr>
          <p:cNvPr id="167" name="Imagem 166"/>
          <p:cNvPicPr/>
          <p:nvPr/>
        </p:nvPicPr>
        <p:blipFill>
          <a:blip r:embed="rId6"/>
          <a:stretch/>
        </p:blipFill>
        <p:spPr>
          <a:xfrm>
            <a:off x="8195760" y="1600200"/>
            <a:ext cx="1792800" cy="3886200"/>
          </a:xfrm>
          <a:prstGeom prst="rect">
            <a:avLst/>
          </a:prstGeom>
          <a:noFill/>
          <a:ln w="0">
            <a:noFill/>
          </a:ln>
        </p:spPr>
      </p:pic>
      <p:pic>
        <p:nvPicPr>
          <p:cNvPr id="168" name="Imagem 167"/>
          <p:cNvPicPr/>
          <p:nvPr/>
        </p:nvPicPr>
        <p:blipFill>
          <a:blip r:embed="rId7"/>
          <a:stretch/>
        </p:blipFill>
        <p:spPr>
          <a:xfrm>
            <a:off x="10175400" y="1600200"/>
            <a:ext cx="1792800" cy="3886200"/>
          </a:xfrm>
          <a:prstGeom prst="rect">
            <a:avLst/>
          </a:prstGeom>
          <a:noFill/>
          <a:ln w="88920">
            <a:solidFill>
              <a:srgbClr val="81D41A"/>
            </a:solidFill>
            <a:rou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838080" y="365040"/>
            <a:ext cx="10513440" cy="1323360"/>
          </a:xfrm>
          <a:prstGeom prst="rect">
            <a:avLst/>
          </a:prstGeom>
          <a:noFill/>
          <a:ln w="0">
            <a:noFill/>
          </a:ln>
        </p:spPr>
        <p:txBody>
          <a:bodyPr lIns="91440" tIns="45720" rIns="91440" bIns="45720" anchor="ctr">
            <a:noAutofit/>
          </a:bodyPr>
          <a:lstStyle/>
          <a:p>
            <a:pPr indent="0" defTabSz="914400">
              <a:lnSpc>
                <a:spcPct val="100000"/>
              </a:lnSpc>
              <a:spcBef>
                <a:spcPts val="1191"/>
              </a:spcBef>
              <a:spcAft>
                <a:spcPts val="992"/>
              </a:spcAft>
              <a:buNone/>
              <a:tabLst>
                <a:tab pos="0" algn="l"/>
              </a:tabLst>
            </a:pPr>
            <a:r>
              <a:rPr lang="en-US" sz="4400" b="0" u="none" strike="noStrike" dirty="0">
                <a:solidFill>
                  <a:schemeClr val="dk1"/>
                </a:solidFill>
                <a:uFillTx/>
                <a:latin typeface="Aptos Display"/>
                <a:ea typeface="Noto Sans CJK SC"/>
              </a:rPr>
              <a:t>Issue 6 - </a:t>
            </a:r>
            <a:r>
              <a:rPr lang="en-US" sz="2400" b="0" u="none" strike="noStrike" dirty="0">
                <a:solidFill>
                  <a:schemeClr val="dk1"/>
                </a:solidFill>
                <a:uFillTx/>
                <a:latin typeface="Aptos"/>
              </a:rPr>
              <a:t>Help button shows in bottom corner and only shows when we select a ticket and </a:t>
            </a:r>
            <a:r>
              <a:rPr lang="en-US" sz="2400" dirty="0">
                <a:solidFill>
                  <a:schemeClr val="dk1"/>
                </a:solidFill>
                <a:latin typeface="Aptos"/>
              </a:rPr>
              <a:t>there</a:t>
            </a:r>
            <a:r>
              <a:rPr lang="en-US" sz="2400" b="0" u="none" strike="noStrike" dirty="0">
                <a:solidFill>
                  <a:schemeClr val="dk1"/>
                </a:solidFill>
                <a:uFillTx/>
                <a:latin typeface="Aptos"/>
              </a:rPr>
              <a:t>'s little information</a:t>
            </a:r>
            <a:endParaRPr lang="en-US" sz="2400" b="0" u="none" strike="noStrike" dirty="0">
              <a:solidFill>
                <a:srgbClr val="000000"/>
              </a:solidFill>
              <a:uFillTx/>
              <a:latin typeface="Noto Serif"/>
            </a:endParaRPr>
          </a:p>
        </p:txBody>
      </p:sp>
      <p:pic>
        <p:nvPicPr>
          <p:cNvPr id="170" name="Imagem 169"/>
          <p:cNvPicPr/>
          <p:nvPr/>
        </p:nvPicPr>
        <p:blipFill>
          <a:blip r:embed="rId2"/>
          <a:stretch/>
        </p:blipFill>
        <p:spPr>
          <a:xfrm>
            <a:off x="916200" y="1688400"/>
            <a:ext cx="1827000" cy="4026600"/>
          </a:xfrm>
          <a:prstGeom prst="rect">
            <a:avLst/>
          </a:prstGeom>
          <a:noFill/>
          <a:ln w="0">
            <a:noFill/>
          </a:ln>
        </p:spPr>
      </p:pic>
      <p:pic>
        <p:nvPicPr>
          <p:cNvPr id="171" name="Imagem 170"/>
          <p:cNvPicPr/>
          <p:nvPr/>
        </p:nvPicPr>
        <p:blipFill>
          <a:blip r:embed="rId3"/>
          <a:stretch/>
        </p:blipFill>
        <p:spPr>
          <a:xfrm>
            <a:off x="3400200" y="1688400"/>
            <a:ext cx="1857600" cy="4026600"/>
          </a:xfrm>
          <a:prstGeom prst="rect">
            <a:avLst/>
          </a:prstGeom>
          <a:noFill/>
          <a:ln w="0">
            <a:noFill/>
          </a:ln>
        </p:spPr>
      </p:pic>
      <p:pic>
        <p:nvPicPr>
          <p:cNvPr id="172" name="Imagem 171"/>
          <p:cNvPicPr/>
          <p:nvPr/>
        </p:nvPicPr>
        <p:blipFill>
          <a:blip r:embed="rId4"/>
          <a:stretch/>
        </p:blipFill>
        <p:spPr>
          <a:xfrm>
            <a:off x="5943600" y="1688400"/>
            <a:ext cx="1857600" cy="4026600"/>
          </a:xfrm>
          <a:prstGeom prst="rect">
            <a:avLst/>
          </a:prstGeom>
          <a:noFill/>
          <a:ln w="0">
            <a:noFill/>
          </a:ln>
        </p:spPr>
      </p:pic>
      <p:pic>
        <p:nvPicPr>
          <p:cNvPr id="173" name="Imagem 172"/>
          <p:cNvPicPr/>
          <p:nvPr/>
        </p:nvPicPr>
        <p:blipFill>
          <a:blip r:embed="rId5"/>
          <a:stretch/>
        </p:blipFill>
        <p:spPr>
          <a:xfrm>
            <a:off x="8915400" y="1514160"/>
            <a:ext cx="2148840" cy="4658040"/>
          </a:xfrm>
          <a:prstGeom prst="rect">
            <a:avLst/>
          </a:prstGeom>
          <a:noFill/>
          <a:ln w="38160">
            <a:solidFill>
              <a:srgbClr val="00A933"/>
            </a:solidFill>
            <a:round/>
          </a:ln>
        </p:spPr>
      </p:pic>
      <p:sp>
        <p:nvSpPr>
          <p:cNvPr id="174" name="Seta: Para a Esquerda 173"/>
          <p:cNvSpPr/>
          <p:nvPr/>
        </p:nvSpPr>
        <p:spPr>
          <a:xfrm>
            <a:off x="9180000" y="5558400"/>
            <a:ext cx="878400" cy="349200"/>
          </a:xfrm>
          <a:prstGeom prst="leftArrow">
            <a:avLst>
              <a:gd name="adj1" fmla="val 29245"/>
              <a:gd name="adj2" fmla="val 93439"/>
            </a:avLst>
          </a:prstGeom>
          <a:solidFill>
            <a:srgbClr val="FF0000"/>
          </a:solidFill>
          <a:ln w="0">
            <a:solidFill>
              <a:srgbClr val="FF0000"/>
            </a:solidFill>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u="none" strike="noStrike">
              <a:solidFill>
                <a:srgbClr val="FFFFFF"/>
              </a:solidFill>
              <a:uFillTx/>
              <a:latin typeface="Noto Serif"/>
            </a:endParaRPr>
          </a:p>
        </p:txBody>
      </p:sp>
      <p:sp>
        <p:nvSpPr>
          <p:cNvPr id="175" name="Conexão reta 174"/>
          <p:cNvSpPr/>
          <p:nvPr/>
        </p:nvSpPr>
        <p:spPr>
          <a:xfrm>
            <a:off x="6930000" y="3043800"/>
            <a:ext cx="457200" cy="0"/>
          </a:xfrm>
          <a:prstGeom prst="line">
            <a:avLst/>
          </a:prstGeom>
          <a:ln w="76320">
            <a:solidFill>
              <a:srgbClr val="3465A4"/>
            </a:solidFill>
            <a:round/>
          </a:ln>
        </p:spPr>
        <p:style>
          <a:lnRef idx="0">
            <a:scrgbClr r="0" g="0" b="0"/>
          </a:lnRef>
          <a:fillRef idx="0">
            <a:scrgbClr r="0" g="0" b="0"/>
          </a:fillRef>
          <a:effectRef idx="0">
            <a:scrgbClr r="0" g="0" b="0"/>
          </a:effectRef>
          <a:fontRef idx="minor"/>
        </p:style>
        <p:txBody>
          <a:bodyPr lIns="128160" tIns="-83160" rIns="128160" bIns="-83160" anchor="ctr">
            <a:noAutofit/>
          </a:bodyPr>
          <a:lstStyle/>
          <a:p>
            <a:endParaRPr lang="en-US" sz="1800" b="0" u="none" strike="noStrike">
              <a:solidFill>
                <a:srgbClr val="000000"/>
              </a:solidFill>
              <a:uFillTx/>
              <a:latin typeface="Noto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838080" y="365040"/>
            <a:ext cx="10513440" cy="1323360"/>
          </a:xfrm>
          <a:prstGeom prst="rect">
            <a:avLst/>
          </a:prstGeom>
          <a:noFill/>
          <a:ln w="0">
            <a:noFill/>
          </a:ln>
        </p:spPr>
        <p:txBody>
          <a:bodyPr lIns="91440" tIns="45720" rIns="91440" bIns="45720" anchor="ctr">
            <a:noAutofit/>
          </a:bodyPr>
          <a:lstStyle/>
          <a:p>
            <a:pPr indent="0" defTabSz="914400">
              <a:lnSpc>
                <a:spcPct val="90000"/>
              </a:lnSpc>
              <a:buNone/>
              <a:tabLst>
                <a:tab pos="0" algn="l"/>
              </a:tabLst>
            </a:pPr>
            <a:r>
              <a:rPr lang="en-US" sz="4400" b="0" u="none" strike="noStrike">
                <a:solidFill>
                  <a:schemeClr val="dk1"/>
                </a:solidFill>
                <a:uFillTx/>
                <a:latin typeface="Aptos Display"/>
              </a:rPr>
              <a:t>Competitor - Cognitive Walkthrough</a:t>
            </a:r>
            <a:endParaRPr lang="en-US" sz="4400" b="0" u="none" strike="noStrike">
              <a:solidFill>
                <a:srgbClr val="000000"/>
              </a:solidFill>
              <a:uFillTx/>
              <a:latin typeface="Noto Serif"/>
            </a:endParaRPr>
          </a:p>
        </p:txBody>
      </p:sp>
      <p:graphicFrame>
        <p:nvGraphicFramePr>
          <p:cNvPr id="177" name="Content Placeholder 3"/>
          <p:cNvGraphicFramePr/>
          <p:nvPr/>
        </p:nvGraphicFramePr>
        <p:xfrm>
          <a:off x="838080" y="1825560"/>
          <a:ext cx="10514880" cy="2666880"/>
        </p:xfrm>
        <a:graphic>
          <a:graphicData uri="http://schemas.openxmlformats.org/drawingml/2006/table">
            <a:tbl>
              <a:tblPr/>
              <a:tblGrid>
                <a:gridCol w="3504960">
                  <a:extLst>
                    <a:ext uri="{9D8B030D-6E8A-4147-A177-3AD203B41FA5}">
                      <a16:colId xmlns:a16="http://schemas.microsoft.com/office/drawing/2014/main" val="20000"/>
                    </a:ext>
                  </a:extLst>
                </a:gridCol>
                <a:gridCol w="1752480">
                  <a:extLst>
                    <a:ext uri="{9D8B030D-6E8A-4147-A177-3AD203B41FA5}">
                      <a16:colId xmlns:a16="http://schemas.microsoft.com/office/drawing/2014/main" val="20001"/>
                    </a:ext>
                  </a:extLst>
                </a:gridCol>
                <a:gridCol w="1752480">
                  <a:extLst>
                    <a:ext uri="{9D8B030D-6E8A-4147-A177-3AD203B41FA5}">
                      <a16:colId xmlns:a16="http://schemas.microsoft.com/office/drawing/2014/main" val="20002"/>
                    </a:ext>
                  </a:extLst>
                </a:gridCol>
                <a:gridCol w="1816560">
                  <a:extLst>
                    <a:ext uri="{9D8B030D-6E8A-4147-A177-3AD203B41FA5}">
                      <a16:colId xmlns:a16="http://schemas.microsoft.com/office/drawing/2014/main" val="20003"/>
                    </a:ext>
                  </a:extLst>
                </a:gridCol>
                <a:gridCol w="1688400">
                  <a:extLst>
                    <a:ext uri="{9D8B030D-6E8A-4147-A177-3AD203B41FA5}">
                      <a16:colId xmlns:a16="http://schemas.microsoft.com/office/drawing/2014/main" val="20004"/>
                    </a:ext>
                  </a:extLst>
                </a:gridCol>
              </a:tblGrid>
              <a:tr h="1188720">
                <a:tc rowSpan="2">
                  <a:txBody>
                    <a:bodyPr/>
                    <a:lstStyle/>
                    <a:p>
                      <a:pPr defTabSz="914400">
                        <a:lnSpc>
                          <a:spcPct val="100000"/>
                        </a:lnSpc>
                      </a:pPr>
                      <a:r>
                        <a:rPr lang="en-US" sz="1800" b="1" u="none" strike="noStrike">
                          <a:solidFill>
                            <a:schemeClr val="lt1"/>
                          </a:solidFill>
                          <a:uFillTx/>
                          <a:latin typeface="Aptos"/>
                        </a:rPr>
                        <a:t>Subtasks</a:t>
                      </a:r>
                      <a:endParaRPr lang="en-US" sz="1800" b="0" u="none" strike="noStrike">
                        <a:solidFill>
                          <a:srgbClr val="FFFFFF"/>
                        </a:solidFill>
                        <a:uFillTx/>
                        <a:latin typeface="Noto Serif"/>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gridSpan="2">
                  <a:txBody>
                    <a:bodyPr/>
                    <a:lstStyle/>
                    <a:p>
                      <a:pPr defTabSz="914400">
                        <a:lnSpc>
                          <a:spcPct val="100000"/>
                        </a:lnSpc>
                      </a:pPr>
                      <a:r>
                        <a:rPr lang="en-US" sz="1800" b="1" u="none" strike="noStrike">
                          <a:solidFill>
                            <a:schemeClr val="lt1"/>
                          </a:solidFill>
                          <a:uFillTx/>
                          <a:latin typeface="Aptos"/>
                        </a:rPr>
                        <a:t>Will the user know what to do at this step?</a:t>
                      </a:r>
                      <a:endParaRPr lang="en-US" sz="1800" b="0" u="none" strike="noStrike">
                        <a:solidFill>
                          <a:srgbClr val="FFFFFF"/>
                        </a:solidFill>
                        <a:uFillTx/>
                        <a:latin typeface="Noto Serif"/>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000000"/>
                      </a:solidFill>
                      <a:prstDash val="solid"/>
                    </a:lnB>
                    <a:solidFill>
                      <a:schemeClr val="accent1"/>
                    </a:solidFill>
                  </a:tcPr>
                </a:tc>
                <a:tc hMerge="1">
                  <a:txBody>
                    <a:bodyPr/>
                    <a:lstStyle/>
                    <a:p>
                      <a:endParaRPr lang="en-US" sz="1800" b="0" u="none" strike="noStrike">
                        <a:solidFill>
                          <a:srgbClr val="000000"/>
                        </a:solidFill>
                        <a:uFillTx/>
                        <a:latin typeface="Noto Serif"/>
                      </a:endParaRPr>
                    </a:p>
                  </a:txBody>
                  <a:tcPr marL="90000" marR="90000">
                    <a:lnL>
                      <a:noFill/>
                    </a:lnL>
                    <a:lnR>
                      <a:noFill/>
                    </a:lnR>
                    <a:lnT>
                      <a:noFill/>
                    </a:lnT>
                    <a:lnB>
                      <a:noFill/>
                    </a:lnB>
                    <a:solidFill>
                      <a:srgbClr val="729FCF"/>
                    </a:solidFill>
                  </a:tcPr>
                </a:tc>
                <a:tc gridSpan="2">
                  <a:txBody>
                    <a:bodyPr/>
                    <a:lstStyle/>
                    <a:p>
                      <a:pPr defTabSz="914400">
                        <a:lnSpc>
                          <a:spcPct val="100000"/>
                        </a:lnSpc>
                      </a:pPr>
                      <a:r>
                        <a:rPr lang="en-US" sz="1800" b="1" u="none" strike="noStrike">
                          <a:solidFill>
                            <a:schemeClr val="lt1"/>
                          </a:solidFill>
                          <a:uFillTx/>
                          <a:latin typeface="Aptos"/>
                        </a:rPr>
                        <a:t>If the user does the right thing, will they know that they did the right thing, and are making progress towards their goal?</a:t>
                      </a:r>
                      <a:endParaRPr lang="en-US" sz="1800" b="0" u="none" strike="noStrike">
                        <a:solidFill>
                          <a:srgbClr val="FFFFFF"/>
                        </a:solidFill>
                        <a:uFillTx/>
                        <a:latin typeface="Noto Serif"/>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000000"/>
                      </a:solidFill>
                      <a:prstDash val="solid"/>
                    </a:lnB>
                    <a:solidFill>
                      <a:schemeClr val="accent1"/>
                    </a:solidFill>
                  </a:tcPr>
                </a:tc>
                <a:tc hMerge="1">
                  <a:txBody>
                    <a:bodyPr/>
                    <a:lstStyle/>
                    <a:p>
                      <a:endParaRPr lang="en-US" sz="1800" b="0" u="none" strike="noStrike">
                        <a:solidFill>
                          <a:srgbClr val="000000"/>
                        </a:solidFill>
                        <a:uFillTx/>
                        <a:latin typeface="Noto Serif"/>
                      </a:endParaRPr>
                    </a:p>
                  </a:txBody>
                  <a:tcPr marL="90000" marR="90000">
                    <a:lnL>
                      <a:noFill/>
                    </a:lnL>
                    <a:lnR>
                      <a:noFill/>
                    </a:lnR>
                    <a:lnT>
                      <a:noFill/>
                    </a:lnT>
                    <a:lnB>
                      <a:noFill/>
                    </a:lnB>
                    <a:solidFill>
                      <a:srgbClr val="729FCF"/>
                    </a:solidFill>
                  </a:tcPr>
                </a:tc>
                <a:extLst>
                  <a:ext uri="{0D108BD9-81ED-4DB2-BD59-A6C34878D82A}">
                    <a16:rowId xmlns:a16="http://schemas.microsoft.com/office/drawing/2014/main" val="10000"/>
                  </a:ext>
                </a:extLst>
              </a:tr>
              <a:tr h="192600">
                <a:tc vMerge="1">
                  <a:txBody>
                    <a:bodyPr/>
                    <a:lstStyle/>
                    <a:p>
                      <a:endParaRPr lang="en-US" sz="1800" b="0" u="none" strike="noStrike">
                        <a:solidFill>
                          <a:srgbClr val="000000"/>
                        </a:solidFill>
                        <a:uFillTx/>
                        <a:latin typeface="Noto Serif"/>
                      </a:endParaRPr>
                    </a:p>
                  </a:txBody>
                  <a:tcPr marL="90000" marR="90000">
                    <a:lnL>
                      <a:noFill/>
                    </a:lnL>
                    <a:lnR>
                      <a:noFill/>
                    </a:lnR>
                    <a:lnT>
                      <a:noFill/>
                    </a:lnT>
                    <a:lnB>
                      <a:noFill/>
                    </a:lnB>
                    <a:solidFill>
                      <a:srgbClr val="729FCF"/>
                    </a:solidFill>
                  </a:tcPr>
                </a:tc>
                <a:tc>
                  <a:txBody>
                    <a:bodyPr/>
                    <a:lstStyle/>
                    <a:p>
                      <a:pPr defTabSz="914400">
                        <a:lnSpc>
                          <a:spcPct val="100000"/>
                        </a:lnSpc>
                      </a:pPr>
                      <a:r>
                        <a:rPr lang="en-US" sz="1800" b="0" u="none" strike="noStrike">
                          <a:solidFill>
                            <a:schemeClr val="lt1"/>
                          </a:solidFill>
                          <a:uFillTx/>
                          <a:latin typeface="Aptos"/>
                        </a:rPr>
                        <a:t>Yes</a:t>
                      </a:r>
                      <a:endParaRPr lang="en-US" sz="1800" b="0" u="none" strike="noStrike">
                        <a:solidFill>
                          <a:srgbClr val="FFFFFF"/>
                        </a:solidFill>
                        <a:uFillTx/>
                        <a:latin typeface="Noto Serif"/>
                      </a:endParaRPr>
                    </a:p>
                  </a:txBody>
                  <a:tcP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solidFill>
                  </a:tcPr>
                </a:tc>
                <a:tc>
                  <a:txBody>
                    <a:bodyPr/>
                    <a:lstStyle/>
                    <a:p>
                      <a:pPr defTabSz="914400">
                        <a:lnSpc>
                          <a:spcPct val="100000"/>
                        </a:lnSpc>
                      </a:pPr>
                      <a:r>
                        <a:rPr lang="en-US" sz="1800" b="0" u="none" strike="noStrike">
                          <a:solidFill>
                            <a:schemeClr val="lt1"/>
                          </a:solidFill>
                          <a:uFillTx/>
                          <a:latin typeface="Aptos"/>
                        </a:rPr>
                        <a:t>No</a:t>
                      </a:r>
                      <a:endParaRPr lang="en-US" sz="1800" b="0" u="none" strike="noStrike">
                        <a:solidFill>
                          <a:srgbClr val="FFFFFF"/>
                        </a:solidFill>
                        <a:uFillTx/>
                        <a:latin typeface="Noto Serif"/>
                      </a:endParaRPr>
                    </a:p>
                  </a:txBody>
                  <a:tcP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solidFill>
                  </a:tcPr>
                </a:tc>
                <a:tc>
                  <a:txBody>
                    <a:bodyPr/>
                    <a:lstStyle/>
                    <a:p>
                      <a:pPr defTabSz="914400">
                        <a:lnSpc>
                          <a:spcPct val="100000"/>
                        </a:lnSpc>
                      </a:pPr>
                      <a:r>
                        <a:rPr lang="en-US" sz="1800" b="0" u="none" strike="noStrike">
                          <a:solidFill>
                            <a:schemeClr val="lt1"/>
                          </a:solidFill>
                          <a:uFillTx/>
                          <a:latin typeface="Aptos"/>
                        </a:rPr>
                        <a:t>Yes</a:t>
                      </a:r>
                      <a:endParaRPr lang="en-US" sz="1800" b="0" u="none" strike="noStrike">
                        <a:solidFill>
                          <a:srgbClr val="FFFFFF"/>
                        </a:solidFill>
                        <a:uFillTx/>
                        <a:latin typeface="Noto Serif"/>
                      </a:endParaRPr>
                    </a:p>
                  </a:txBody>
                  <a:tcP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solidFill>
                  </a:tcPr>
                </a:tc>
                <a:tc>
                  <a:txBody>
                    <a:bodyPr/>
                    <a:lstStyle/>
                    <a:p>
                      <a:pPr defTabSz="914400">
                        <a:lnSpc>
                          <a:spcPct val="100000"/>
                        </a:lnSpc>
                      </a:pPr>
                      <a:r>
                        <a:rPr lang="en-US" sz="1800" b="0" u="none" strike="noStrike">
                          <a:solidFill>
                            <a:schemeClr val="lt1"/>
                          </a:solidFill>
                          <a:uFillTx/>
                          <a:latin typeface="Aptos"/>
                        </a:rPr>
                        <a:t>No</a:t>
                      </a:r>
                      <a:endParaRPr lang="en-US" sz="1800" b="0" u="none" strike="noStrike">
                        <a:solidFill>
                          <a:srgbClr val="FFFFFF"/>
                        </a:solidFill>
                        <a:uFillTx/>
                        <a:latin typeface="Noto Serif"/>
                      </a:endParaRPr>
                    </a:p>
                  </a:txBody>
                  <a:tcP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solidFill>
                  </a:tcPr>
                </a:tc>
                <a:extLst>
                  <a:ext uri="{0D108BD9-81ED-4DB2-BD59-A6C34878D82A}">
                    <a16:rowId xmlns:a16="http://schemas.microsoft.com/office/drawing/2014/main" val="10001"/>
                  </a:ext>
                </a:extLst>
              </a:tr>
              <a:tr h="370800">
                <a:tc>
                  <a:txBody>
                    <a:bodyPr/>
                    <a:lstStyle/>
                    <a:p>
                      <a:pPr defTabSz="914400">
                        <a:lnSpc>
                          <a:spcPct val="100000"/>
                        </a:lnSpc>
                      </a:pPr>
                      <a:r>
                        <a:rPr lang="en-US" sz="1800" b="0" u="none" strike="noStrike">
                          <a:solidFill>
                            <a:schemeClr val="dk1"/>
                          </a:solidFill>
                          <a:uFillTx/>
                          <a:latin typeface="Aptos"/>
                        </a:rPr>
                        <a:t>Choose destination</a:t>
                      </a:r>
                      <a:endParaRPr lang="en-US" sz="1800" b="0" u="none" strike="noStrike">
                        <a:solidFill>
                          <a:srgbClr val="000000"/>
                        </a:solidFill>
                        <a:uFillTx/>
                        <a:latin typeface="Noto Serif"/>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accent1">
                        <a:tint val="20000"/>
                      </a:schemeClr>
                    </a:solidFill>
                  </a:tcPr>
                </a:tc>
                <a:tc>
                  <a:txBody>
                    <a:bodyPr/>
                    <a:lstStyle/>
                    <a:p>
                      <a:pPr algn="ctr" defTabSz="914400">
                        <a:lnSpc>
                          <a:spcPct val="100000"/>
                        </a:lnSpc>
                      </a:pPr>
                      <a:r>
                        <a:rPr lang="en-US" sz="1800" b="0" u="none" strike="noStrike">
                          <a:solidFill>
                            <a:schemeClr val="dk1"/>
                          </a:solidFill>
                          <a:uFillTx/>
                          <a:latin typeface="Aptos"/>
                        </a:rPr>
                        <a:t>X</a:t>
                      </a:r>
                      <a:endParaRPr lang="en-US" sz="1800" b="0" u="none" strike="noStrike">
                        <a:solidFill>
                          <a:srgbClr val="000000"/>
                        </a:solidFill>
                        <a:uFillTx/>
                        <a:latin typeface="Noto Serif"/>
                      </a:endParaRPr>
                    </a:p>
                  </a:txBody>
                  <a:tcPr>
                    <a:lnL w="12240">
                      <a:solidFill>
                        <a:srgbClr val="FFFFFF"/>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tint val="20000"/>
                      </a:schemeClr>
                    </a:solidFill>
                  </a:tcPr>
                </a:tc>
                <a:tc>
                  <a:txBody>
                    <a:bodyPr/>
                    <a:lstStyle/>
                    <a:p>
                      <a:endParaRPr lang="en-US" sz="1800" b="0" u="none" strike="noStrike">
                        <a:solidFill>
                          <a:schemeClr val="dk1"/>
                        </a:solidFill>
                        <a:uFillTx/>
                        <a:latin typeface="Aptos"/>
                      </a:endParaRPr>
                    </a:p>
                  </a:txBody>
                  <a:tcP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tint val="20000"/>
                      </a:schemeClr>
                    </a:solidFill>
                  </a:tcPr>
                </a:tc>
                <a:tc>
                  <a:txBody>
                    <a:bodyPr/>
                    <a:lstStyle/>
                    <a:p>
                      <a:pPr algn="ctr" defTabSz="914400">
                        <a:lnSpc>
                          <a:spcPct val="100000"/>
                        </a:lnSpc>
                      </a:pPr>
                      <a:r>
                        <a:rPr lang="en-US" sz="1800" b="0" u="none" strike="noStrike">
                          <a:solidFill>
                            <a:schemeClr val="dk1"/>
                          </a:solidFill>
                          <a:uFillTx/>
                          <a:latin typeface="Aptos"/>
                        </a:rPr>
                        <a:t>X</a:t>
                      </a:r>
                      <a:endParaRPr lang="en-US" sz="1800" b="0" u="none" strike="noStrike">
                        <a:solidFill>
                          <a:srgbClr val="000000"/>
                        </a:solidFill>
                        <a:uFillTx/>
                        <a:latin typeface="Noto Serif"/>
                      </a:endParaRPr>
                    </a:p>
                  </a:txBody>
                  <a:tcPr>
                    <a:lnL w="12240" cap="flat" cmpd="sng" algn="ctr">
                      <a:solidFill>
                        <a:srgbClr val="000000"/>
                      </a:solidFill>
                      <a:prstDash val="solid"/>
                      <a:round/>
                      <a:headEnd type="none" w="med" len="med"/>
                      <a:tailEnd type="none" w="med" len="med"/>
                    </a:lnL>
                    <a:lnR w="12240">
                      <a:solidFill>
                        <a:srgbClr val="000000"/>
                      </a:solidFill>
                      <a:prstDash val="solid"/>
                    </a:lnR>
                    <a:lnT w="12240">
                      <a:solidFill>
                        <a:srgbClr val="000000"/>
                      </a:solidFill>
                      <a:prstDash val="solid"/>
                    </a:lnT>
                    <a:lnB w="12240">
                      <a:solidFill>
                        <a:srgbClr val="000000"/>
                      </a:solidFill>
                      <a:prstDash val="solid"/>
                    </a:lnB>
                    <a:solidFill>
                      <a:schemeClr val="accent1">
                        <a:tint val="20000"/>
                      </a:schemeClr>
                    </a:solidFill>
                  </a:tcPr>
                </a:tc>
                <a:tc>
                  <a:txBody>
                    <a:bodyPr/>
                    <a:lstStyle/>
                    <a:p>
                      <a:endParaRPr lang="en-US" sz="1800" b="0" u="none" strike="noStrike">
                        <a:solidFill>
                          <a:schemeClr val="dk1"/>
                        </a:solidFill>
                        <a:uFillTx/>
                        <a:latin typeface="Aptos"/>
                      </a:endParaRPr>
                    </a:p>
                  </a:txBody>
                  <a:tcPr>
                    <a:lnL w="12240">
                      <a:solidFill>
                        <a:srgbClr val="000000"/>
                      </a:solidFill>
                      <a:prstDash val="solid"/>
                    </a:lnL>
                    <a:lnR w="12240">
                      <a:solidFill>
                        <a:srgbClr val="FFFFFF"/>
                      </a:solidFill>
                      <a:prstDash val="solid"/>
                    </a:lnR>
                    <a:lnT w="12240">
                      <a:solidFill>
                        <a:srgbClr val="000000"/>
                      </a:solidFill>
                      <a:prstDash val="solid"/>
                    </a:lnT>
                    <a:lnB w="12240">
                      <a:solidFill>
                        <a:srgbClr val="000000"/>
                      </a:solidFill>
                      <a:prstDash val="solid"/>
                    </a:lnB>
                    <a:solidFill>
                      <a:schemeClr val="accent1">
                        <a:tint val="20000"/>
                      </a:schemeClr>
                    </a:solidFill>
                  </a:tcPr>
                </a:tc>
                <a:extLst>
                  <a:ext uri="{0D108BD9-81ED-4DB2-BD59-A6C34878D82A}">
                    <a16:rowId xmlns:a16="http://schemas.microsoft.com/office/drawing/2014/main" val="10002"/>
                  </a:ext>
                </a:extLst>
              </a:tr>
              <a:tr h="370800">
                <a:tc>
                  <a:txBody>
                    <a:bodyPr/>
                    <a:lstStyle/>
                    <a:p>
                      <a:pPr defTabSz="914400">
                        <a:lnSpc>
                          <a:spcPct val="100000"/>
                        </a:lnSpc>
                      </a:pPr>
                      <a:r>
                        <a:rPr lang="en-US" sz="1800" b="0" u="none" strike="noStrike">
                          <a:solidFill>
                            <a:schemeClr val="dk1"/>
                          </a:solidFill>
                          <a:uFillTx/>
                          <a:latin typeface="Aptos"/>
                        </a:rPr>
                        <a:t>Choose a Train</a:t>
                      </a:r>
                      <a:endParaRPr lang="en-US" sz="1800" b="0" u="none" strike="noStrike">
                        <a:solidFill>
                          <a:srgbClr val="000000"/>
                        </a:solidFill>
                        <a:uFillTx/>
                        <a:latin typeface="Noto Serif"/>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algn="ctr" defTabSz="914400">
                        <a:lnSpc>
                          <a:spcPct val="100000"/>
                        </a:lnSpc>
                      </a:pPr>
                      <a:r>
                        <a:rPr lang="en-US" sz="1800" b="0" u="none" strike="noStrike">
                          <a:solidFill>
                            <a:schemeClr val="dk1"/>
                          </a:solidFill>
                          <a:uFillTx/>
                          <a:latin typeface="Aptos"/>
                        </a:rPr>
                        <a:t>X</a:t>
                      </a:r>
                      <a:endParaRPr lang="en-US" sz="1800" b="0" u="none" strike="noStrike">
                        <a:solidFill>
                          <a:srgbClr val="000000"/>
                        </a:solidFill>
                        <a:uFillTx/>
                        <a:latin typeface="Noto Serif"/>
                      </a:endParaRPr>
                    </a:p>
                  </a:txBody>
                  <a:tcPr>
                    <a:lnL w="12240">
                      <a:solidFill>
                        <a:srgbClr val="FFFFFF"/>
                      </a:solidFill>
                      <a:prstDash val="solid"/>
                    </a:lnL>
                    <a:lnR w="12240">
                      <a:solidFill>
                        <a:srgbClr val="000000"/>
                      </a:solidFill>
                      <a:prstDash val="solid"/>
                    </a:lnR>
                    <a:lnT w="12240" cap="flat" cmpd="sng" algn="ctr">
                      <a:solidFill>
                        <a:srgbClr val="000000"/>
                      </a:solidFill>
                      <a:prstDash val="solid"/>
                      <a:round/>
                      <a:headEnd type="none" w="med" len="med"/>
                      <a:tailEnd type="none" w="med" len="med"/>
                    </a:lnT>
                    <a:lnB w="12240">
                      <a:solidFill>
                        <a:srgbClr val="FFFFFF"/>
                      </a:solidFill>
                      <a:prstDash val="solid"/>
                    </a:lnB>
                    <a:solidFill>
                      <a:schemeClr val="accent1">
                        <a:tint val="40000"/>
                      </a:schemeClr>
                    </a:solidFill>
                  </a:tcPr>
                </a:tc>
                <a:tc>
                  <a:txBody>
                    <a:bodyPr/>
                    <a:lstStyle/>
                    <a:p>
                      <a:endParaRPr lang="en-US" sz="1800" b="0" u="none" strike="noStrike">
                        <a:solidFill>
                          <a:schemeClr val="dk1"/>
                        </a:solidFill>
                        <a:uFillTx/>
                        <a:latin typeface="Aptos"/>
                      </a:endParaRPr>
                    </a:p>
                  </a:txBody>
                  <a:tcPr>
                    <a:lnL w="12240">
                      <a:solidFill>
                        <a:srgbClr val="000000"/>
                      </a:solidFill>
                      <a:prstDash val="solid"/>
                    </a:lnL>
                    <a:lnR w="12240">
                      <a:solidFill>
                        <a:srgbClr val="000000"/>
                      </a:solidFill>
                      <a:prstDash val="solid"/>
                    </a:lnR>
                    <a:lnT w="12240" cap="flat" cmpd="sng" algn="ctr">
                      <a:solidFill>
                        <a:srgbClr val="000000"/>
                      </a:solidFill>
                      <a:prstDash val="solid"/>
                      <a:round/>
                      <a:headEnd type="none" w="med" len="med"/>
                      <a:tailEnd type="none" w="med" len="med"/>
                    </a:lnT>
                    <a:lnB w="12240">
                      <a:solidFill>
                        <a:srgbClr val="FFFFFF"/>
                      </a:solidFill>
                      <a:prstDash val="solid"/>
                    </a:lnB>
                    <a:solidFill>
                      <a:schemeClr val="accent1">
                        <a:tint val="40000"/>
                      </a:schemeClr>
                    </a:solidFill>
                  </a:tcPr>
                </a:tc>
                <a:tc>
                  <a:txBody>
                    <a:bodyPr/>
                    <a:lstStyle/>
                    <a:p>
                      <a:pPr algn="ctr" defTabSz="914400">
                        <a:lnSpc>
                          <a:spcPct val="100000"/>
                        </a:lnSpc>
                      </a:pPr>
                      <a:r>
                        <a:rPr lang="en-US" sz="1800" b="0" u="none" strike="noStrike">
                          <a:solidFill>
                            <a:schemeClr val="dk1"/>
                          </a:solidFill>
                          <a:uFillTx/>
                          <a:latin typeface="Aptos"/>
                        </a:rPr>
                        <a:t>X</a:t>
                      </a:r>
                      <a:endParaRPr lang="en-US" sz="1800" b="0" u="none" strike="noStrike">
                        <a:solidFill>
                          <a:srgbClr val="000000"/>
                        </a:solidFill>
                        <a:uFillTx/>
                        <a:latin typeface="Noto Serif"/>
                      </a:endParaRPr>
                    </a:p>
                  </a:txBody>
                  <a:tcPr>
                    <a:lnL w="12240" cap="flat" cmpd="sng" algn="ctr">
                      <a:solidFill>
                        <a:srgbClr val="000000"/>
                      </a:solidFill>
                      <a:prstDash val="solid"/>
                      <a:round/>
                      <a:headEnd type="none" w="med" len="med"/>
                      <a:tailEnd type="none" w="med" len="med"/>
                    </a:lnL>
                    <a:lnR w="12240">
                      <a:solidFill>
                        <a:srgbClr val="000000"/>
                      </a:solidFill>
                      <a:prstDash val="solid"/>
                    </a:lnR>
                    <a:lnT w="12240" cap="flat" cmpd="sng" algn="ctr">
                      <a:solidFill>
                        <a:srgbClr val="000000"/>
                      </a:solidFill>
                      <a:prstDash val="solid"/>
                      <a:round/>
                      <a:headEnd type="none" w="med" len="med"/>
                      <a:tailEnd type="none" w="med" len="med"/>
                    </a:lnT>
                    <a:lnB w="12240">
                      <a:solidFill>
                        <a:srgbClr val="FFFFFF"/>
                      </a:solidFill>
                      <a:prstDash val="solid"/>
                    </a:lnB>
                    <a:solidFill>
                      <a:schemeClr val="accent1">
                        <a:tint val="40000"/>
                      </a:schemeClr>
                    </a:solidFill>
                  </a:tcPr>
                </a:tc>
                <a:tc>
                  <a:txBody>
                    <a:bodyPr/>
                    <a:lstStyle/>
                    <a:p>
                      <a:endParaRPr lang="en-US" sz="1800" b="0" u="none" strike="noStrike">
                        <a:solidFill>
                          <a:schemeClr val="dk1"/>
                        </a:solidFill>
                        <a:uFillTx/>
                        <a:latin typeface="Aptos"/>
                      </a:endParaRPr>
                    </a:p>
                  </a:txBody>
                  <a:tcPr>
                    <a:lnL w="12240">
                      <a:solidFill>
                        <a:srgbClr val="000000"/>
                      </a:solidFill>
                      <a:prstDash val="solid"/>
                    </a:lnL>
                    <a:lnR w="12240">
                      <a:solidFill>
                        <a:srgbClr val="FFFFFF"/>
                      </a:solidFill>
                      <a:prstDash val="solid"/>
                    </a:lnR>
                    <a:lnT w="12240" cap="flat" cmpd="sng" algn="ctr">
                      <a:solidFill>
                        <a:srgbClr val="000000"/>
                      </a:solidFill>
                      <a:prstDash val="solid"/>
                      <a:round/>
                      <a:headEnd type="none" w="med" len="med"/>
                      <a:tailEnd type="none" w="med" len="med"/>
                    </a:lnT>
                    <a:lnB w="12240">
                      <a:solidFill>
                        <a:srgbClr val="FFFFFF"/>
                      </a:solidFill>
                      <a:prstDash val="solid"/>
                    </a:lnB>
                    <a:solidFill>
                      <a:schemeClr val="accent1">
                        <a:tint val="40000"/>
                      </a:schemeClr>
                    </a:solidFill>
                  </a:tcPr>
                </a:tc>
                <a:extLst>
                  <a:ext uri="{0D108BD9-81ED-4DB2-BD59-A6C34878D82A}">
                    <a16:rowId xmlns:a16="http://schemas.microsoft.com/office/drawing/2014/main" val="10003"/>
                  </a:ext>
                </a:extLst>
              </a:tr>
              <a:tr h="370800">
                <a:tc>
                  <a:txBody>
                    <a:bodyPr/>
                    <a:lstStyle/>
                    <a:p>
                      <a:pPr defTabSz="914400">
                        <a:lnSpc>
                          <a:spcPct val="100000"/>
                        </a:lnSpc>
                      </a:pPr>
                      <a:r>
                        <a:rPr lang="en-US" sz="1800" b="0" u="none" strike="noStrike">
                          <a:solidFill>
                            <a:schemeClr val="dk1"/>
                          </a:solidFill>
                          <a:uFillTx/>
                          <a:latin typeface="Aptos"/>
                        </a:rPr>
                        <a:t>Choose a seat</a:t>
                      </a:r>
                      <a:endParaRPr lang="en-US" sz="1800" b="0" u="none" strike="noStrike">
                        <a:solidFill>
                          <a:srgbClr val="000000"/>
                        </a:solidFill>
                        <a:uFillTx/>
                        <a:latin typeface="Noto Serif"/>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endParaRPr lang="en-US" sz="1800" b="0" u="none" strike="noStrike">
                        <a:solidFill>
                          <a:schemeClr val="dk1"/>
                        </a:solidFill>
                        <a:uFillTx/>
                        <a:latin typeface="Aptos"/>
                      </a:endParaRPr>
                    </a:p>
                  </a:txBody>
                  <a:tcPr>
                    <a:lnL w="12240">
                      <a:solidFill>
                        <a:srgbClr val="FFFFFF"/>
                      </a:solidFill>
                      <a:prstDash val="solid"/>
                    </a:lnL>
                    <a:lnR w="12240">
                      <a:solidFill>
                        <a:srgbClr val="000000"/>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algn="ctr" defTabSz="914400">
                        <a:lnSpc>
                          <a:spcPct val="100000"/>
                        </a:lnSpc>
                      </a:pPr>
                      <a:r>
                        <a:rPr lang="en-US" sz="1800" b="0" u="none" strike="noStrike">
                          <a:solidFill>
                            <a:schemeClr val="dk1"/>
                          </a:solidFill>
                          <a:uFillTx/>
                          <a:latin typeface="Aptos"/>
                        </a:rPr>
                        <a:t>X</a:t>
                      </a:r>
                      <a:endParaRPr lang="en-US" sz="1800" b="0" u="none" strike="noStrike">
                        <a:solidFill>
                          <a:srgbClr val="000000"/>
                        </a:solidFill>
                        <a:uFillTx/>
                        <a:latin typeface="Noto Serif"/>
                      </a:endParaRPr>
                    </a:p>
                  </a:txBody>
                  <a:tcPr>
                    <a:lnL w="12240">
                      <a:solidFill>
                        <a:srgbClr val="000000"/>
                      </a:solidFill>
                      <a:prstDash val="solid"/>
                    </a:lnL>
                    <a:lnR w="12240">
                      <a:solidFill>
                        <a:srgbClr val="000000"/>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endParaRPr lang="en-US" sz="1800" b="0" u="none" strike="noStrike">
                        <a:solidFill>
                          <a:schemeClr val="dk1"/>
                        </a:solidFill>
                        <a:uFillTx/>
                        <a:latin typeface="Aptos"/>
                      </a:endParaRPr>
                    </a:p>
                  </a:txBody>
                  <a:tcPr>
                    <a:lnL w="12240" cap="flat" cmpd="sng" algn="ctr">
                      <a:solidFill>
                        <a:srgbClr val="000000"/>
                      </a:solidFill>
                      <a:prstDash val="solid"/>
                      <a:round/>
                      <a:headEnd type="none" w="med" len="med"/>
                      <a:tailEnd type="none" w="med" len="med"/>
                    </a:lnL>
                    <a:lnR w="12240">
                      <a:solidFill>
                        <a:srgbClr val="000000"/>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algn="ctr" defTabSz="914400">
                        <a:lnSpc>
                          <a:spcPct val="100000"/>
                        </a:lnSpc>
                      </a:pPr>
                      <a:r>
                        <a:rPr lang="en-US" sz="1800" b="0" u="none" strike="noStrike">
                          <a:solidFill>
                            <a:schemeClr val="dk1"/>
                          </a:solidFill>
                          <a:uFillTx/>
                          <a:latin typeface="Aptos"/>
                        </a:rPr>
                        <a:t>X</a:t>
                      </a:r>
                      <a:endParaRPr lang="en-US" sz="1800" b="0" u="none" strike="noStrike">
                        <a:solidFill>
                          <a:srgbClr val="000000"/>
                        </a:solidFill>
                        <a:uFillTx/>
                        <a:latin typeface="Noto Serif"/>
                      </a:endParaRPr>
                    </a:p>
                  </a:txBody>
                  <a:tcPr>
                    <a:lnL w="12240">
                      <a:solidFill>
                        <a:srgbClr val="000000"/>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838080" y="365040"/>
            <a:ext cx="10513440" cy="1323360"/>
          </a:xfrm>
          <a:prstGeom prst="rect">
            <a:avLst/>
          </a:prstGeom>
          <a:noFill/>
          <a:ln w="0">
            <a:noFill/>
          </a:ln>
        </p:spPr>
        <p:txBody>
          <a:bodyPr lIns="91440" tIns="45720" rIns="91440" bIns="45720" anchor="ctr">
            <a:noAutofit/>
          </a:bodyPr>
          <a:lstStyle/>
          <a:p>
            <a:pPr indent="0" defTabSz="914400">
              <a:lnSpc>
                <a:spcPct val="90000"/>
              </a:lnSpc>
              <a:buNone/>
              <a:tabLst>
                <a:tab pos="0" algn="l"/>
              </a:tabLst>
            </a:pPr>
            <a:r>
              <a:rPr lang="en-US" sz="4400" b="0" u="none" strike="noStrike">
                <a:solidFill>
                  <a:schemeClr val="dk1"/>
                </a:solidFill>
                <a:uFillTx/>
                <a:latin typeface="Aptos Display"/>
              </a:rPr>
              <a:t>Competitor - Cognitive Walkthrough</a:t>
            </a:r>
            <a:endParaRPr lang="en-US" sz="4400" b="0" u="none" strike="noStrike">
              <a:solidFill>
                <a:srgbClr val="000000"/>
              </a:solidFill>
              <a:uFillTx/>
              <a:latin typeface="Noto Serif"/>
            </a:endParaRPr>
          </a:p>
        </p:txBody>
      </p:sp>
      <p:pic>
        <p:nvPicPr>
          <p:cNvPr id="179" name="Imagem 178"/>
          <p:cNvPicPr/>
          <p:nvPr/>
        </p:nvPicPr>
        <p:blipFill>
          <a:blip r:embed="rId2"/>
          <a:stretch/>
        </p:blipFill>
        <p:spPr>
          <a:xfrm>
            <a:off x="313200" y="1600200"/>
            <a:ext cx="1476360" cy="3200400"/>
          </a:xfrm>
          <a:prstGeom prst="rect">
            <a:avLst/>
          </a:prstGeom>
          <a:noFill/>
          <a:ln w="0">
            <a:noFill/>
          </a:ln>
        </p:spPr>
      </p:pic>
      <p:pic>
        <p:nvPicPr>
          <p:cNvPr id="180" name="Imagem 179"/>
          <p:cNvPicPr/>
          <p:nvPr/>
        </p:nvPicPr>
        <p:blipFill>
          <a:blip r:embed="rId3"/>
          <a:stretch/>
        </p:blipFill>
        <p:spPr>
          <a:xfrm>
            <a:off x="1929240" y="1600200"/>
            <a:ext cx="1476360" cy="3200400"/>
          </a:xfrm>
          <a:prstGeom prst="rect">
            <a:avLst/>
          </a:prstGeom>
          <a:noFill/>
          <a:ln w="0">
            <a:noFill/>
          </a:ln>
        </p:spPr>
      </p:pic>
      <p:sp>
        <p:nvSpPr>
          <p:cNvPr id="181" name="Retângulo: Cantos Arredondados 180"/>
          <p:cNvSpPr/>
          <p:nvPr/>
        </p:nvSpPr>
        <p:spPr>
          <a:xfrm>
            <a:off x="2286000" y="1688400"/>
            <a:ext cx="914400" cy="457200"/>
          </a:xfrm>
          <a:prstGeom prst="roundRect">
            <a:avLst>
              <a:gd name="adj" fmla="val 16667"/>
            </a:avLst>
          </a:prstGeom>
          <a:noFill/>
          <a:ln w="25560">
            <a:solidFill>
              <a:srgbClr val="FF0000"/>
            </a:solidFill>
            <a:round/>
          </a:ln>
        </p:spPr>
        <p:style>
          <a:lnRef idx="0">
            <a:scrgbClr r="0" g="0" b="0"/>
          </a:lnRef>
          <a:fillRef idx="0">
            <a:scrgbClr r="0" g="0" b="0"/>
          </a:fillRef>
          <a:effectRef idx="0">
            <a:scrgbClr r="0" g="0" b="0"/>
          </a:effectRef>
          <a:fontRef idx="minor"/>
        </p:style>
        <p:txBody>
          <a:bodyPr lIns="102960" tIns="57960" rIns="102960" bIns="57960" anchor="ctr">
            <a:noAutofit/>
          </a:bodyPr>
          <a:lstStyle/>
          <a:p>
            <a:endParaRPr lang="en-US" sz="1800" b="0" u="none" strike="noStrike">
              <a:solidFill>
                <a:srgbClr val="000000"/>
              </a:solidFill>
              <a:uFillTx/>
              <a:latin typeface="Noto Serif"/>
            </a:endParaRPr>
          </a:p>
        </p:txBody>
      </p:sp>
      <p:pic>
        <p:nvPicPr>
          <p:cNvPr id="182" name="Imagem 181"/>
          <p:cNvPicPr/>
          <p:nvPr/>
        </p:nvPicPr>
        <p:blipFill>
          <a:blip r:embed="rId4"/>
          <a:stretch/>
        </p:blipFill>
        <p:spPr>
          <a:xfrm>
            <a:off x="3772080" y="1600200"/>
            <a:ext cx="1476000" cy="3200400"/>
          </a:xfrm>
          <a:prstGeom prst="rect">
            <a:avLst/>
          </a:prstGeom>
          <a:noFill/>
          <a:ln w="0">
            <a:noFill/>
          </a:ln>
        </p:spPr>
      </p:pic>
      <p:pic>
        <p:nvPicPr>
          <p:cNvPr id="183" name="Imagem 182"/>
          <p:cNvPicPr/>
          <p:nvPr/>
        </p:nvPicPr>
        <p:blipFill>
          <a:blip r:embed="rId5"/>
          <a:stretch/>
        </p:blipFill>
        <p:spPr>
          <a:xfrm>
            <a:off x="5367600" y="1600200"/>
            <a:ext cx="1476360" cy="3200400"/>
          </a:xfrm>
          <a:prstGeom prst="rect">
            <a:avLst/>
          </a:prstGeom>
          <a:noFill/>
          <a:ln w="0">
            <a:noFill/>
          </a:ln>
        </p:spPr>
      </p:pic>
      <p:sp>
        <p:nvSpPr>
          <p:cNvPr id="184" name="Retângulo: Cantos Arredondados 183"/>
          <p:cNvSpPr/>
          <p:nvPr/>
        </p:nvSpPr>
        <p:spPr>
          <a:xfrm>
            <a:off x="4343400" y="1600200"/>
            <a:ext cx="914400" cy="457200"/>
          </a:xfrm>
          <a:prstGeom prst="roundRect">
            <a:avLst>
              <a:gd name="adj" fmla="val 16667"/>
            </a:avLst>
          </a:prstGeom>
          <a:noFill/>
          <a:ln w="25560">
            <a:solidFill>
              <a:srgbClr val="FF0000"/>
            </a:solidFill>
            <a:round/>
          </a:ln>
        </p:spPr>
        <p:style>
          <a:lnRef idx="0">
            <a:scrgbClr r="0" g="0" b="0"/>
          </a:lnRef>
          <a:fillRef idx="0">
            <a:scrgbClr r="0" g="0" b="0"/>
          </a:fillRef>
          <a:effectRef idx="0">
            <a:scrgbClr r="0" g="0" b="0"/>
          </a:effectRef>
          <a:fontRef idx="minor"/>
        </p:style>
        <p:txBody>
          <a:bodyPr lIns="102960" tIns="57960" rIns="102960" bIns="57960" anchor="ctr">
            <a:noAutofit/>
          </a:bodyPr>
          <a:lstStyle/>
          <a:p>
            <a:endParaRPr lang="en-US" sz="1800" b="0" u="none" strike="noStrike">
              <a:solidFill>
                <a:srgbClr val="000000"/>
              </a:solidFill>
              <a:uFillTx/>
              <a:latin typeface="Noto Serif"/>
            </a:endParaRPr>
          </a:p>
        </p:txBody>
      </p:sp>
      <p:pic>
        <p:nvPicPr>
          <p:cNvPr id="185" name="Imagem 184"/>
          <p:cNvPicPr/>
          <p:nvPr/>
        </p:nvPicPr>
        <p:blipFill>
          <a:blip r:embed="rId6"/>
          <a:stretch/>
        </p:blipFill>
        <p:spPr>
          <a:xfrm>
            <a:off x="7275240" y="1587240"/>
            <a:ext cx="1482120" cy="3213360"/>
          </a:xfrm>
          <a:prstGeom prst="rect">
            <a:avLst/>
          </a:prstGeom>
          <a:noFill/>
          <a:ln w="0">
            <a:noFill/>
          </a:ln>
        </p:spPr>
      </p:pic>
      <p:pic>
        <p:nvPicPr>
          <p:cNvPr id="186" name="Imagem 185"/>
          <p:cNvPicPr/>
          <p:nvPr/>
        </p:nvPicPr>
        <p:blipFill>
          <a:blip r:embed="rId7"/>
          <a:stretch/>
        </p:blipFill>
        <p:spPr>
          <a:xfrm>
            <a:off x="8962920" y="1600200"/>
            <a:ext cx="1476000" cy="3200400"/>
          </a:xfrm>
          <a:prstGeom prst="rect">
            <a:avLst/>
          </a:prstGeom>
          <a:noFill/>
          <a:ln w="0">
            <a:noFill/>
          </a:ln>
        </p:spPr>
      </p:pic>
      <p:pic>
        <p:nvPicPr>
          <p:cNvPr id="187" name="Imagem 186"/>
          <p:cNvPicPr/>
          <p:nvPr/>
        </p:nvPicPr>
        <p:blipFill>
          <a:blip r:embed="rId8"/>
          <a:stretch/>
        </p:blipFill>
        <p:spPr>
          <a:xfrm>
            <a:off x="10550160" y="1600200"/>
            <a:ext cx="1476360" cy="3200400"/>
          </a:xfrm>
          <a:prstGeom prst="rect">
            <a:avLst/>
          </a:prstGeom>
          <a:noFill/>
          <a:ln w="0">
            <a:noFill/>
          </a:ln>
        </p:spPr>
      </p:pic>
      <p:sp>
        <p:nvSpPr>
          <p:cNvPr id="188" name="CaixaDeTexto 187"/>
          <p:cNvSpPr txBox="1"/>
          <p:nvPr/>
        </p:nvSpPr>
        <p:spPr>
          <a:xfrm>
            <a:off x="11093400" y="3200400"/>
            <a:ext cx="457200" cy="920880"/>
          </a:xfrm>
          <a:prstGeom prst="rect">
            <a:avLst/>
          </a:prstGeom>
          <a:noFill/>
          <a:ln w="0">
            <a:noFill/>
          </a:ln>
        </p:spPr>
        <p:txBody>
          <a:bodyPr lIns="90000" tIns="45000" rIns="90000" bIns="45000" anchor="t">
            <a:noAutofit/>
          </a:bodyPr>
          <a:lstStyle/>
          <a:p>
            <a:r>
              <a:rPr lang="en-US" sz="4800" b="0" u="none" strike="noStrike">
                <a:solidFill>
                  <a:srgbClr val="FF0000"/>
                </a:solidFill>
                <a:uFillTx/>
                <a:latin typeface="Noto Serif"/>
              </a:rPr>
              <a:t>?</a:t>
            </a:r>
            <a:endParaRPr lang="en-US" sz="4800" b="0" u="none" strike="noStrike">
              <a:solidFill>
                <a:srgbClr val="000000"/>
              </a:solidFill>
              <a:uFillTx/>
              <a:latin typeface="Noto Serif"/>
            </a:endParaRPr>
          </a:p>
        </p:txBody>
      </p:sp>
      <p:sp>
        <p:nvSpPr>
          <p:cNvPr id="189" name="Conexão reta 188"/>
          <p:cNvSpPr/>
          <p:nvPr/>
        </p:nvSpPr>
        <p:spPr>
          <a:xfrm>
            <a:off x="6100200" y="2683800"/>
            <a:ext cx="457200" cy="0"/>
          </a:xfrm>
          <a:prstGeom prst="line">
            <a:avLst/>
          </a:prstGeom>
          <a:ln w="38160">
            <a:solidFill>
              <a:srgbClr val="3465A4"/>
            </a:solidFill>
            <a:round/>
          </a:ln>
        </p:spPr>
        <p:style>
          <a:lnRef idx="0">
            <a:scrgbClr r="0" g="0" b="0"/>
          </a:lnRef>
          <a:fillRef idx="0">
            <a:scrgbClr r="0" g="0" b="0"/>
          </a:fillRef>
          <a:effectRef idx="0">
            <a:scrgbClr r="0" g="0" b="0"/>
          </a:effectRef>
          <a:fontRef idx="minor"/>
        </p:style>
        <p:txBody>
          <a:bodyPr lIns="109080" tIns="-64080" rIns="109080" bIns="-64080" anchor="ctr">
            <a:noAutofit/>
          </a:bodyPr>
          <a:lstStyle/>
          <a:p>
            <a:endParaRPr lang="en-US" sz="1800" b="0" u="none" strike="noStrike">
              <a:solidFill>
                <a:srgbClr val="000000"/>
              </a:solidFill>
              <a:uFillTx/>
              <a:latin typeface="Noto Serif"/>
            </a:endParaRPr>
          </a:p>
        </p:txBody>
      </p:sp>
      <p:sp>
        <p:nvSpPr>
          <p:cNvPr id="190" name="Conexão reta 189"/>
          <p:cNvSpPr/>
          <p:nvPr/>
        </p:nvSpPr>
        <p:spPr>
          <a:xfrm>
            <a:off x="11273400" y="2563200"/>
            <a:ext cx="457200" cy="0"/>
          </a:xfrm>
          <a:prstGeom prst="line">
            <a:avLst/>
          </a:prstGeom>
          <a:ln w="38160">
            <a:solidFill>
              <a:srgbClr val="3465A4"/>
            </a:solidFill>
            <a:round/>
          </a:ln>
        </p:spPr>
        <p:style>
          <a:lnRef idx="0">
            <a:scrgbClr r="0" g="0" b="0"/>
          </a:lnRef>
          <a:fillRef idx="0">
            <a:scrgbClr r="0" g="0" b="0"/>
          </a:fillRef>
          <a:effectRef idx="0">
            <a:scrgbClr r="0" g="0" b="0"/>
          </a:effectRef>
          <a:fontRef idx="minor"/>
        </p:style>
        <p:txBody>
          <a:bodyPr lIns="109080" tIns="-64080" rIns="109080" bIns="-64080" anchor="ctr">
            <a:noAutofit/>
          </a:bodyPr>
          <a:lstStyle/>
          <a:p>
            <a:endParaRPr lang="en-US" sz="1800" b="0" u="none" strike="noStrike">
              <a:solidFill>
                <a:srgbClr val="000000"/>
              </a:solidFill>
              <a:uFillTx/>
              <a:latin typeface="Noto Serif"/>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10.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1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1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13.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14.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15.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16.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17.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18.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19.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0.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3.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4.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5.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9.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218</TotalTime>
  <Words>746</Words>
  <Application>Microsoft Office PowerPoint</Application>
  <PresentationFormat>Ecrã Panorâmico</PresentationFormat>
  <Paragraphs>110</Paragraphs>
  <Slides>15</Slides>
  <Notes>0</Notes>
  <HiddenSlides>0</HiddenSlides>
  <MMClips>0</MMClips>
  <ScaleCrop>false</ScaleCrop>
  <HeadingPairs>
    <vt:vector size="6" baseType="variant">
      <vt:variant>
        <vt:lpstr>Tipos de letra usados</vt:lpstr>
      </vt:variant>
      <vt:variant>
        <vt:i4>8</vt:i4>
      </vt:variant>
      <vt:variant>
        <vt:lpstr>Tema</vt:lpstr>
      </vt:variant>
      <vt:variant>
        <vt:i4>25</vt:i4>
      </vt:variant>
      <vt:variant>
        <vt:lpstr>Títulos dos diapositivos</vt:lpstr>
      </vt:variant>
      <vt:variant>
        <vt:i4>15</vt:i4>
      </vt:variant>
    </vt:vector>
  </HeadingPairs>
  <TitlesOfParts>
    <vt:vector size="48" baseType="lpstr">
      <vt:lpstr>Aptos</vt:lpstr>
      <vt:lpstr>Aptos Display</vt:lpstr>
      <vt:lpstr>Arial</vt:lpstr>
      <vt:lpstr>Noto Serif</vt:lpstr>
      <vt:lpstr>OpenSymbol</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Bruno Oliveira - 113663 João Bastos - 113470</vt:lpstr>
      <vt:lpstr>The problem</vt:lpstr>
      <vt:lpstr>Objectives</vt:lpstr>
      <vt:lpstr>Competitor analysis</vt:lpstr>
      <vt:lpstr>Competitor - Heuristic Evaluation</vt:lpstr>
      <vt:lpstr>Issue 4 - Shortcut to immediately see the next trains on your most used station</vt:lpstr>
      <vt:lpstr>Issue 6 - Help button shows in bottom corner and only shows when we select a ticket and there's little information</vt:lpstr>
      <vt:lpstr>Competitor - Cognitive Walkthrough</vt:lpstr>
      <vt:lpstr>Competitor - Cognitive Walkthrough</vt:lpstr>
      <vt:lpstr>Understanding Users - Interviews</vt:lpstr>
      <vt:lpstr>Personas</vt:lpstr>
      <vt:lpstr>Personas</vt:lpstr>
      <vt:lpstr>Scenario</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João Bastos</dc:creator>
  <dc:description/>
  <cp:lastModifiedBy>Bruno Oliveira</cp:lastModifiedBy>
  <cp:revision>27</cp:revision>
  <dcterms:created xsi:type="dcterms:W3CDTF">2025-03-09T20:48:24Z</dcterms:created>
  <dcterms:modified xsi:type="dcterms:W3CDTF">2025-03-10T22:34:44Z</dcterms:modified>
  <dc:language>pt-PT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Ecrã Panorâmico</vt:lpwstr>
  </property>
  <property fmtid="{D5CDD505-2E9C-101B-9397-08002B2CF9AE}" pid="3" name="Slides">
    <vt:r8>9</vt:r8>
  </property>
</Properties>
</file>