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00"/>
    <a:srgbClr val="080F00"/>
    <a:srgbClr val="090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0613D-A230-44F2-B448-6079BFF4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FC5F8-BF0C-4E5A-8FE0-75D352DA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2A8CB-B8D1-438B-852A-836C93DB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721E8-ED4E-47CE-AF2C-E968F84F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B3B5E-640F-4DB0-91BA-F768D8F8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1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8393-950C-4E3C-A4AE-9EA4AAB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273B23-9BC3-41AE-BF87-8B3961B8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374F0-5699-4510-B0F4-FC808705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00F4C-7218-479C-BCBF-C848C361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9EA88-7B67-4637-A5F3-3220FEC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993299-315D-489C-9458-B6CA478C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B77CE1-85B8-430A-80F5-7F910B50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5DD00-ABEF-4E2F-A4D9-B6893F79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D57A6-5066-47FE-B795-E2576F62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7BCFA-72AE-473D-9388-BB655FD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56083-7475-46BB-965B-8FE11049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4EFC0-07BD-43FD-85D5-E0905FFC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56C59-FDDD-44EF-A9EF-9E9C9434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40769-162B-4E28-996D-19D40DA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CE939-5157-4004-9D28-83CAEA29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7679E-3937-472B-8B94-CC3D2C58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88275-E4C8-431F-86BB-71F454B9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3EC6F-CDC2-45CB-A67C-F5DD855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AD032-7F7B-49EC-8A6C-F0211F34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E6514-466D-4DD8-A8EA-E0FA2089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7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F548-829B-4987-A9E4-3E826F7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F5074-48B9-489D-8277-8CE14E43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D13F7-E2EA-4358-9C0B-BC1C1890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E34BB-8DCA-44CE-B4F1-5637B1E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D315B-4EC6-4B23-911F-54ACA66A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FA47E-3220-4816-8633-DDA79224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1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2CA5C-99CF-4592-904E-8681ED35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02D51-BB6C-4D17-96A9-6294B569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93E888-9508-4BB0-95B1-F5105236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DAFA2F-08E9-4A0E-B1CD-704BA4EEB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5139E6-96E9-46D7-9598-A8D6110D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482A55-9878-4B13-A640-14E00ED1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CA47F0-5526-43A9-BD67-BEE90CB9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79CB14-BF40-42AF-90E5-9139C88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78FD-C23C-4A0F-B471-43B29595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2287ED-F93D-461A-943C-9BFC8E64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48A8C6-D8E3-4260-A729-2ECB222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A5133-6883-48E6-BB59-12049E04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006B7-E24B-4641-8EA1-E8E793D5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A1191-4372-430F-875A-EF7FA42C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B54E3-9604-4D85-A1AE-11A24664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7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7DEF2-D376-405F-B9BD-AACF9D78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AD9C3-D5D8-4431-A35A-DA0EEC77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85E41-1294-4C2F-93D5-0508E92C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4DE8A4-694D-4531-9E29-4A0C913D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8706EA-7361-447F-880E-AF042F5E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2D075B-787C-47E9-8B56-5AEC099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2FB8-CE00-4256-AB21-6E10740A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07C3F3-5E17-451C-BF8B-6F9AAB67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D1BF0-7628-4953-AB49-B1D0147F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48A8E9-9CDF-466B-ACDB-E86C1A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98EFED-72D3-492B-9CC1-AE37D93D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D12AA-D57F-40B8-9936-11E8C54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2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FDE00F-E918-47C5-A10E-E914B55C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72512A-E584-4122-8909-AEA251A7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6F04E7-5C3F-49F4-B4BE-EEC2E7517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43B6-97B8-4E70-9832-3B08CD34E5D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E8653-1528-4153-B869-291FA90F4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AB5E6-BE39-4496-B736-6A44617B2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5320-92D2-445B-921A-E43A2676E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A468054-A0CF-4D42-9AB9-11F26D504DDB}"/>
              </a:ext>
            </a:extLst>
          </p:cNvPr>
          <p:cNvSpPr/>
          <p:nvPr/>
        </p:nvSpPr>
        <p:spPr>
          <a:xfrm>
            <a:off x="-129041" y="-268389"/>
            <a:ext cx="12408127" cy="1868589"/>
          </a:xfrm>
          <a:prstGeom prst="roundRect">
            <a:avLst/>
          </a:prstGeom>
          <a:solidFill>
            <a:srgbClr val="080F00"/>
          </a:solidFill>
          <a:ln w="57150">
            <a:solidFill>
              <a:srgbClr val="8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2392E-D726-49EE-BFB6-572A26F2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-43542"/>
            <a:ext cx="11248571" cy="150348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Análise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 e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desenvolvimento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sistemas</a:t>
            </a:r>
            <a:b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Projeto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: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Sistemas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Distruídos</a:t>
            </a:r>
            <a:endParaRPr lang="pt-B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15F09-7672-4189-9114-8D21C2AAF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14" y="4284209"/>
            <a:ext cx="4093029" cy="1655762"/>
          </a:xfrm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Grupo: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Igor Henrique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Scuculha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Soares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João Vitor Pedon Bontempo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Victor de Azevedo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Santaterra</a:t>
            </a:r>
            <a:endParaRPr lang="pt-B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7FB4BAD-9C93-4DA6-B2DD-8081ED5F6BBD}"/>
              </a:ext>
            </a:extLst>
          </p:cNvPr>
          <p:cNvSpPr txBox="1">
            <a:spLocks/>
          </p:cNvSpPr>
          <p:nvPr/>
        </p:nvSpPr>
        <p:spPr>
          <a:xfrm>
            <a:off x="0" y="1868589"/>
            <a:ext cx="12192000" cy="1503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Candara" panose="020E0502030303020204" pitchFamily="34" charset="0"/>
              </a:rPr>
              <a:t>Tema</a:t>
            </a:r>
            <a:r>
              <a:rPr lang="en-US" sz="40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4000" dirty="0">
                <a:solidFill>
                  <a:schemeClr val="bg1"/>
                </a:solidFill>
                <a:latin typeface="Candara" panose="020E0502030303020204" pitchFamily="34" charset="0"/>
              </a:rPr>
              <a:t>Lista </a:t>
            </a:r>
            <a:r>
              <a:rPr lang="en-US" sz="4000" dirty="0" err="1">
                <a:solidFill>
                  <a:schemeClr val="bg1"/>
                </a:solidFill>
                <a:latin typeface="Candara" panose="020E0502030303020204" pitchFamily="34" charset="0"/>
              </a:rPr>
              <a:t>Pública</a:t>
            </a:r>
            <a:r>
              <a:rPr lang="en-US" sz="4000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Candara" panose="020E0502030303020204" pitchFamily="34" charset="0"/>
              </a:rPr>
              <a:t>Telefones</a:t>
            </a:r>
            <a:endParaRPr lang="pt-BR" sz="4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8316685" y="3810560"/>
            <a:ext cx="2815772" cy="26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A468054-A0CF-4D42-9AB9-11F26D504DDB}"/>
              </a:ext>
            </a:extLst>
          </p:cNvPr>
          <p:cNvSpPr/>
          <p:nvPr/>
        </p:nvSpPr>
        <p:spPr>
          <a:xfrm>
            <a:off x="-129041" y="-268389"/>
            <a:ext cx="12408127" cy="1868589"/>
          </a:xfrm>
          <a:prstGeom prst="roundRect">
            <a:avLst/>
          </a:prstGeom>
          <a:solidFill>
            <a:srgbClr val="080F00"/>
          </a:solidFill>
          <a:ln w="57150">
            <a:solidFill>
              <a:srgbClr val="8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2392E-D726-49EE-BFB6-572A26F2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381631"/>
            <a:ext cx="11248571" cy="73423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Objetivos</a:t>
            </a:r>
            <a:endParaRPr lang="pt-B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246742" y="110118"/>
            <a:ext cx="1381628" cy="1277256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20824A65-013A-4E08-AA0C-701BB9AC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43" y="2847691"/>
            <a:ext cx="10992758" cy="31623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Facilitar o uso de consultas direcionadas a endereços e telefones;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Prover um serviço digital gratuito, seguro e aprimorado à lista telefônica pública física;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A468054-A0CF-4D42-9AB9-11F26D504DDB}"/>
              </a:ext>
            </a:extLst>
          </p:cNvPr>
          <p:cNvSpPr/>
          <p:nvPr/>
        </p:nvSpPr>
        <p:spPr>
          <a:xfrm>
            <a:off x="-129041" y="-268389"/>
            <a:ext cx="12408127" cy="1868589"/>
          </a:xfrm>
          <a:prstGeom prst="roundRect">
            <a:avLst/>
          </a:prstGeom>
          <a:solidFill>
            <a:srgbClr val="080F00"/>
          </a:solidFill>
          <a:ln w="57150">
            <a:solidFill>
              <a:srgbClr val="8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2392E-D726-49EE-BFB6-572A26F2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381631"/>
            <a:ext cx="11248571" cy="73423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Ferramentas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Utilizadas</a:t>
            </a:r>
            <a:endParaRPr lang="pt-B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246742" y="110118"/>
            <a:ext cx="1381628" cy="1277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C0F621-8B3C-46F0-8192-770412EDFF47}"/>
              </a:ext>
            </a:extLst>
          </p:cNvPr>
          <p:cNvSpPr txBox="1"/>
          <p:nvPr/>
        </p:nvSpPr>
        <p:spPr>
          <a:xfrm>
            <a:off x="352425" y="1721875"/>
            <a:ext cx="88931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Visual Studio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Eclipse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JavaFX Framework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SceneBuilder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Ngrok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GitHub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MySQL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MySQL Workbench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Trello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Docker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PhotoShop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Pacote Office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Astah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AnyDesk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Postman</a:t>
            </a:r>
          </a:p>
          <a:p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1A9930-5144-4243-BEE2-5D4A36D5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12" y="1426682"/>
            <a:ext cx="1451459" cy="14514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4AD040-C4AC-4DF6-A25A-2414EA21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76" y="5050014"/>
            <a:ext cx="1640853" cy="8510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05E116-EE55-47C4-8B8D-971B52101C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r="65378"/>
          <a:stretch/>
        </p:blipFill>
        <p:spPr>
          <a:xfrm>
            <a:off x="3380920" y="5732276"/>
            <a:ext cx="783773" cy="8080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69F813B-D31E-4871-A525-D5800C265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05" y="4607477"/>
            <a:ext cx="4562872" cy="22814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241136-EE45-42F9-92F3-0693E03C2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46" y="2868321"/>
            <a:ext cx="936104" cy="9361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13B121-2B7B-4B7B-996B-084E690E3D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39" y="3204360"/>
            <a:ext cx="1724614" cy="6973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6BCCADF-E1C2-49FF-9D50-931052393E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283" b="73913" l="5870" r="95000">
                        <a14:foregroundMark x1="40761" y1="67826" x2="40761" y2="60652"/>
                        <a14:foregroundMark x1="46413" y1="60000" x2="46739" y2="56522"/>
                        <a14:foregroundMark x1="61087" y1="30109" x2="62283" y2="28696"/>
                        <a14:foregroundMark x1="66196" y1="45870" x2="66196" y2="40652"/>
                        <a14:foregroundMark x1="60326" y1="58587" x2="61739" y2="65870"/>
                        <a14:foregroundMark x1="75870" y1="57826" x2="76304" y2="64674"/>
                        <a14:foregroundMark x1="77717" y1="57609" x2="77500" y2="63478"/>
                        <a14:foregroundMark x1="8282" y1="67485" x2="9816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17" y="3458048"/>
            <a:ext cx="1816786" cy="1816786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2891037-4DB3-4525-9BFA-AF695E0CDB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85" y="2790043"/>
            <a:ext cx="1272900" cy="1089123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B1911705-DAE5-4A18-8C91-EB7AF72F97B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7" y="4432618"/>
            <a:ext cx="2299130" cy="538859"/>
          </a:xfrm>
          <a:prstGeom prst="rect">
            <a:avLst/>
          </a:prstGeom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F077F897-4402-4C81-8D24-DF48D62772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4" y="5479180"/>
            <a:ext cx="2543702" cy="1061176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268DBD06-9AC2-464F-AEF6-B601E71579E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90" y="2095954"/>
            <a:ext cx="967120" cy="967120"/>
          </a:xfrm>
          <a:prstGeom prst="rect">
            <a:avLst/>
          </a:prstGeom>
        </p:spPr>
      </p:pic>
      <p:pic>
        <p:nvPicPr>
          <p:cNvPr id="1027" name="Picture 3" descr="C:\Users\Igor\Downloads\ngrok-1-removebg-preview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80" y="3284342"/>
            <a:ext cx="2487469" cy="13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gor\Downloads\mysql-workbench-removebg-preview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944" y="1783422"/>
            <a:ext cx="848019" cy="8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gor\Desktop\trell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97" y="4306305"/>
            <a:ext cx="791483" cy="7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gor\Desktop\postman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95" y="1698024"/>
            <a:ext cx="2710235" cy="10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691898-A412-4E4E-984B-83A1A57E9B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04" y="3988184"/>
            <a:ext cx="843978" cy="8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4165284" y="295648"/>
            <a:ext cx="3861432" cy="3569729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684E9F9-16E0-4DD5-B631-D3E7B396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099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86688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t="-658" r="-165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12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4165284" y="295648"/>
            <a:ext cx="3861432" cy="3569729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684E9F9-16E0-4DD5-B631-D3E7B396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5377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5482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2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AA88287-922D-4D9D-B82F-FBBCD4A6C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4150235" y="1630223"/>
            <a:ext cx="3891530" cy="35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A468054-A0CF-4D42-9AB9-11F26D504DDB}"/>
              </a:ext>
            </a:extLst>
          </p:cNvPr>
          <p:cNvSpPr/>
          <p:nvPr/>
        </p:nvSpPr>
        <p:spPr>
          <a:xfrm>
            <a:off x="-129041" y="-268389"/>
            <a:ext cx="12408127" cy="1868589"/>
          </a:xfrm>
          <a:prstGeom prst="roundRect">
            <a:avLst/>
          </a:prstGeom>
          <a:solidFill>
            <a:srgbClr val="080F00"/>
          </a:solidFill>
          <a:ln w="57150">
            <a:solidFill>
              <a:srgbClr val="8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2392E-D726-49EE-BFB6-572A26F2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381631"/>
            <a:ext cx="11248571" cy="73423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Futuro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 do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projeto</a:t>
            </a:r>
            <a:endParaRPr lang="pt-B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F780346-AC67-4CF0-9117-D826556E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22019"/>
          <a:stretch/>
        </p:blipFill>
        <p:spPr>
          <a:xfrm>
            <a:off x="246742" y="110118"/>
            <a:ext cx="1381628" cy="12772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3680" y="1838324"/>
            <a:ext cx="115782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Desenvolvimento do sistema para a plataforma web;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Desenvolvimento de aplicativo Lista Pública para plataforma mobile (Android);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Transferência da infraestrutura dos bancos para o serviço de RDS da plataforma AWS (Amazon);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Substituição do método de armazenamento de imagens do sistema para serviço de FTP na plataforma AWS;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ndara" pitchFamily="34" charset="0"/>
              </a:rPr>
              <a:t>Implementação de questionário após deletar conta;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Wingdings</vt:lpstr>
      <vt:lpstr>Tema do Office</vt:lpstr>
      <vt:lpstr>Análise e desenvolvimento de sistemas Projeto: Sistemas Distruídos</vt:lpstr>
      <vt:lpstr>Objetivos</vt:lpstr>
      <vt:lpstr>Ferramentas Utilizadas</vt:lpstr>
      <vt:lpstr>Diagrama de Classes</vt:lpstr>
      <vt:lpstr>Apresentação do PowerPoint</vt:lpstr>
      <vt:lpstr>Diagrama de Componentes</vt:lpstr>
      <vt:lpstr>Apresentação do PowerPoint</vt:lpstr>
      <vt:lpstr>Apresentação do PowerPoint</vt:lpstr>
      <vt:lpstr>Futuro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JO�O V�TOR PEDON BONTEMPO</dc:creator>
  <cp:lastModifiedBy>João Vitor Pedon Bontempo</cp:lastModifiedBy>
  <cp:revision>22</cp:revision>
  <dcterms:created xsi:type="dcterms:W3CDTF">2021-06-19T12:45:23Z</dcterms:created>
  <dcterms:modified xsi:type="dcterms:W3CDTF">2021-06-23T20:15:15Z</dcterms:modified>
</cp:coreProperties>
</file>