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pt-BR" sz="6000" dirty="0" smtClean="0"/>
              <a:t> individual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200" dirty="0" smtClean="0"/>
              <a:t>Motel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7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Sumário </a:t>
            </a:r>
            <a:r>
              <a:rPr lang="en" dirty="0" smtClean="0">
                <a:latin typeface="Arial" panose="020B0604020202020204" pitchFamily="34" charset="0"/>
                <a:cs typeface="Arial" panose="020B0604020202020204" pitchFamily="34" charset="0"/>
              </a:rPr>
              <a:t>da apresentação</a:t>
            </a:r>
            <a:endParaRPr lang="e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3824343" y="2780851"/>
            <a:ext cx="4447786" cy="3581401"/>
          </a:xfrm>
        </p:spPr>
        <p:txBody>
          <a:bodyPr/>
          <a:lstStyle/>
          <a:p>
            <a:pPr algn="ctr"/>
            <a:r>
              <a:rPr lang="pt-BR" dirty="0" smtClean="0"/>
              <a:t>01 Contexto e inovação</a:t>
            </a:r>
          </a:p>
          <a:p>
            <a:pPr algn="ctr"/>
            <a:r>
              <a:rPr lang="pt-BR" dirty="0" smtClean="0"/>
              <a:t>02 Porque desse tema</a:t>
            </a:r>
          </a:p>
          <a:p>
            <a:pPr algn="ctr"/>
            <a:r>
              <a:rPr lang="pt-BR" dirty="0" smtClean="0"/>
              <a:t>03 Dificuldade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1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Contexto </a:t>
            </a:r>
            <a:r>
              <a:rPr lang="en" dirty="0" smtClean="0">
                <a:latin typeface="Arial" panose="020B0604020202020204" pitchFamily="34" charset="0"/>
                <a:cs typeface="Arial" panose="020B0604020202020204" pitchFamily="34" charset="0"/>
              </a:rPr>
              <a:t>e inovação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130014" y="2286000"/>
            <a:ext cx="8251115" cy="3581400"/>
          </a:xfrm>
        </p:spPr>
        <p:txBody>
          <a:bodyPr/>
          <a:lstStyle/>
          <a:p>
            <a:r>
              <a:rPr lang="pt-BR" dirty="0" smtClean="0"/>
              <a:t>Que tal você da uma olhada nas suítes do motel pelo computador?</a:t>
            </a:r>
          </a:p>
          <a:p>
            <a:endParaRPr lang="pt-BR" dirty="0"/>
          </a:p>
          <a:p>
            <a:pPr lvl="1"/>
            <a:r>
              <a:rPr lang="pt-BR" dirty="0" smtClean="0"/>
              <a:t>Como iremos te ajudar?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Mostrando os tipos de suítes que temos.</a:t>
            </a:r>
          </a:p>
          <a:p>
            <a:pPr lvl="2"/>
            <a:endParaRPr lang="pt-BR" dirty="0"/>
          </a:p>
          <a:p>
            <a:pPr lvl="2"/>
            <a:endParaRPr lang="pt-BR" dirty="0" smtClean="0"/>
          </a:p>
          <a:p>
            <a:pPr lvl="2"/>
            <a:endParaRPr lang="pt-BR" dirty="0"/>
          </a:p>
          <a:p>
            <a:pPr marL="987552" lvl="2" indent="0">
              <a:buNone/>
            </a:pPr>
            <a:r>
              <a:rPr lang="pt-BR" dirty="0" smtClean="0"/>
              <a:t>Dessa forma iremos mostrar quais suítes que nos fornecemos para chamar a sua atenção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3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Porque escolhi </a:t>
            </a:r>
            <a:r>
              <a:rPr lang="en" dirty="0" smtClean="0"/>
              <a:t>esse tema.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pt-BR" dirty="0" smtClean="0"/>
              <a:t>Principal motivo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Gostar da parte empresarial do motel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ctr"/>
            <a:r>
              <a:rPr lang="pt-BR" dirty="0"/>
              <a:t>Como se iniciou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r>
              <a:rPr lang="pt-BR" dirty="0" smtClean="0"/>
              <a:t>Trabalho durante o ensino médio</a:t>
            </a:r>
          </a:p>
        </p:txBody>
      </p:sp>
    </p:spTree>
    <p:extLst>
      <p:ext uri="{BB962C8B-B14F-4D97-AF65-F5344CB8AC3E}">
        <p14:creationId xmlns:p14="http://schemas.microsoft.com/office/powerpoint/2010/main" val="13384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>
                <a:latin typeface="Arial" panose="020B0604020202020204" pitchFamily="34" charset="0"/>
                <a:cs typeface="Arial" panose="020B0604020202020204" pitchFamily="34" charset="0"/>
              </a:rPr>
              <a:t>Minhas dificuldade e superação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Maior dificuldade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Entender como funciona o node.js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ctr"/>
            <a:r>
              <a:rPr lang="pt-BR" dirty="0"/>
              <a:t>Maior superação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Pensar em como abordar o tema</a:t>
            </a:r>
          </a:p>
        </p:txBody>
      </p:sp>
    </p:spTree>
    <p:extLst>
      <p:ext uri="{BB962C8B-B14F-4D97-AF65-F5344CB8AC3E}">
        <p14:creationId xmlns:p14="http://schemas.microsoft.com/office/powerpoint/2010/main" val="3223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Agradecimento!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sz="2400" dirty="0" smtClean="0"/>
              <a:t>Meus amigos</a:t>
            </a:r>
            <a:r>
              <a:rPr lang="pt-BR" sz="2400" dirty="0"/>
              <a:t> </a:t>
            </a:r>
            <a:r>
              <a:rPr lang="pt-BR" sz="2400" dirty="0" smtClean="0"/>
              <a:t>e professores</a:t>
            </a:r>
          </a:p>
        </p:txBody>
      </p:sp>
    </p:spTree>
    <p:extLst>
      <p:ext uri="{BB962C8B-B14F-4D97-AF65-F5344CB8AC3E}">
        <p14:creationId xmlns:p14="http://schemas.microsoft.com/office/powerpoint/2010/main" val="9587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105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Projeto individual Motel</vt:lpstr>
      <vt:lpstr>Sumário da apresentação</vt:lpstr>
      <vt:lpstr>Contexto e inovação</vt:lpstr>
      <vt:lpstr>Porque escolhi esse tema.</vt:lpstr>
      <vt:lpstr>Minhas dificuldade e superação</vt:lpstr>
      <vt:lpstr>Agradecimento!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Motel</dc:title>
  <dc:creator>Usuário do Windows</dc:creator>
  <cp:lastModifiedBy>Usuário do Windows</cp:lastModifiedBy>
  <cp:revision>8</cp:revision>
  <dcterms:created xsi:type="dcterms:W3CDTF">2022-06-06T03:42:40Z</dcterms:created>
  <dcterms:modified xsi:type="dcterms:W3CDTF">2022-06-06T05:32:11Z</dcterms:modified>
</cp:coreProperties>
</file>