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119c38d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9119c38d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8d91c20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8d91c20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8d91c20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8d91c20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8d91c20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8d91c20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8d91c20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8d91c20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d91c20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d91c20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d91c20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d91c20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42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/>
              <a:t>Mineração de Dados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7700"/>
            <a:ext cx="85206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Trabalho Prático - Fase 1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1889900" y="3076350"/>
            <a:ext cx="56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André Martins PG50224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João Caldas</a:t>
            </a:r>
            <a:r>
              <a:rPr lang="pt-BR">
                <a:solidFill>
                  <a:schemeClr val="dk1"/>
                </a:solidFill>
              </a:rPr>
              <a:t> PG50494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João Ferreira PG50461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73450" y="4103525"/>
            <a:ext cx="55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https://github.com/JoaoCaldas122/datamining-tp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Motivação</a:t>
            </a:r>
            <a:endParaRPr b="1" sz="27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vez mais pessoas fazem compras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Avaliações e informações dos produtos são relevantes para os utilizadores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dos mesmo é um processo demorado e tedioso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vez mais os consumidores têm uma janela de atenção reduzida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Necessidade de informação de forma simples e clara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Objetivos</a:t>
            </a:r>
            <a:endParaRPr b="1" sz="27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55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110"/>
              <a:t>R</a:t>
            </a:r>
            <a:r>
              <a:rPr lang="pt-BR" sz="6110"/>
              <a:t>ecolher avaliações de produtos em plataformas de e-commerce</a:t>
            </a:r>
            <a:endParaRPr sz="6110"/>
          </a:p>
          <a:p>
            <a:pPr indent="-3255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110"/>
              <a:t>A</a:t>
            </a:r>
            <a:r>
              <a:rPr lang="pt-BR" sz="6110"/>
              <a:t>nalisar os sentimentos expressos pelos utilizadores</a:t>
            </a:r>
            <a:r>
              <a:rPr lang="pt-BR" sz="6110"/>
              <a:t>  </a:t>
            </a:r>
            <a:endParaRPr sz="6110"/>
          </a:p>
          <a:p>
            <a:pPr indent="-3255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110"/>
              <a:t>Aplicação de técnicas de processamento de linguagem natural (NLP) para identificar padrões comuns nas avaliações</a:t>
            </a:r>
            <a:endParaRPr sz="6110"/>
          </a:p>
          <a:p>
            <a:pPr indent="-3255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110"/>
              <a:t>E</a:t>
            </a:r>
            <a:r>
              <a:rPr lang="pt-BR" sz="6110"/>
              <a:t>xtrair insights úteis para os usuários, como:</a:t>
            </a:r>
            <a:br>
              <a:rPr lang="pt-BR" sz="6110"/>
            </a:br>
            <a:endParaRPr sz="6110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P</a:t>
            </a:r>
            <a:r>
              <a:rPr lang="pt-BR" sz="4717"/>
              <a:t>rodutos mais populares e seus principais recursos;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Problemas mais comuns que os utilizadores enfrentam em relação aos produtos;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Áreas de melhoria para os fabricantes;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Classificação das avaliações em termos de sentimentos positivos, negativos ou neutros, a fim de identificar a opinião geral dos utilizadores sobre os produtos;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Comparação do desempenho dos produtos de diferentes marcas ou categorias;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Identificação de padrões de sentimentos ou palavras-chave que se aplicam a determinadas marcas ou fabricantes;</a:t>
            </a:r>
            <a:endParaRPr sz="4717"/>
          </a:p>
          <a:p>
            <a:pPr indent="-303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717"/>
              <a:t>Identificação de possíveis fraudes ou avaliações falsas que possam estar distorcendo a opinião dos usuários sobre os produtos.</a:t>
            </a:r>
            <a:endParaRPr sz="47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Identificação das plataformas de e-commerce que serão utilizadas na coleta de dados (Amazon, eBay,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Recolha de dados diariamente para observação da variação do preço/características dos produtos das plataformas.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Base de dados relacional(MySQL).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1" y="3325911"/>
            <a:ext cx="1464100" cy="12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625" y="3240028"/>
            <a:ext cx="2848491" cy="124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31" y="3014237"/>
            <a:ext cx="2691702" cy="18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categoria, subcategorias, nome, user, preço, descrição, data da publicação, rating(estrelas), comentários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Metodologias a usar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Quantidade de dados elevada;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SEMMA;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NLP;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425" y="1074126"/>
            <a:ext cx="4791725" cy="35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Planeamento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Criação da base de dados;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Extração dos dados das plataformas e povoação automática da base de dados;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Aplicação dos modelos de sentiment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Visualização de dados e análise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775" y="2841052"/>
            <a:ext cx="5636977" cy="14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É possível a existência de captchas no site, pelo que terá de haver uma adaptação dos web scrapers a este fator. (Adicionando um timeout, usar uma api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