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404050" cy="43195875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046F8E-0EAC-E083-53AC-121A73B86A73}" v="1" dt="2024-10-03T18:40:15.225"/>
    <p1510:client id="{77278A57-680A-906E-F64C-71EF8EAB57BE}" v="10" dt="2024-10-03T13:39:29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050507" y="7069331"/>
            <a:ext cx="24303038" cy="15038565"/>
          </a:xfrm>
        </p:spPr>
        <p:txBody>
          <a:bodyPr anchor="b"/>
          <a:lstStyle>
            <a:lvl1pPr algn="ctr">
              <a:defRPr sz="539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050507" y="22687837"/>
            <a:ext cx="24303038" cy="10429003"/>
          </a:xfrm>
        </p:spPr>
        <p:txBody>
          <a:bodyPr/>
          <a:lstStyle>
            <a:lvl1pPr marL="0" indent="0" algn="ctr">
              <a:buNone/>
              <a:defRPr sz="215"/>
            </a:lvl1pPr>
            <a:lvl2pPr marL="41045" indent="0" algn="ctr">
              <a:buNone/>
              <a:defRPr sz="179"/>
            </a:lvl2pPr>
            <a:lvl3pPr marL="82090" indent="0" algn="ctr">
              <a:buNone/>
              <a:defRPr sz="161"/>
            </a:lvl3pPr>
            <a:lvl4pPr marL="123135" indent="0" algn="ctr">
              <a:buNone/>
              <a:defRPr sz="143"/>
            </a:lvl4pPr>
            <a:lvl5pPr marL="164180" indent="0" algn="ctr">
              <a:buNone/>
              <a:defRPr sz="143"/>
            </a:lvl5pPr>
            <a:lvl6pPr marL="205226" indent="0" algn="ctr">
              <a:buNone/>
              <a:defRPr sz="143"/>
            </a:lvl6pPr>
            <a:lvl7pPr marL="246271" indent="0" algn="ctr">
              <a:buNone/>
              <a:defRPr sz="143"/>
            </a:lvl7pPr>
            <a:lvl8pPr marL="287316" indent="0" algn="ctr">
              <a:buNone/>
              <a:defRPr sz="143"/>
            </a:lvl8pPr>
            <a:lvl9pPr marL="328361" indent="0" algn="ctr">
              <a:buNone/>
              <a:defRPr sz="143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3189148" y="2299785"/>
            <a:ext cx="6987122" cy="3660650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2227777" y="2299785"/>
            <a:ext cx="20556321" cy="36606506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10906" y="10768984"/>
            <a:ext cx="27948493" cy="17968280"/>
          </a:xfrm>
        </p:spPr>
        <p:txBody>
          <a:bodyPr anchor="b"/>
          <a:lstStyle>
            <a:lvl1pPr>
              <a:defRPr sz="539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10906" y="28907255"/>
            <a:ext cx="27948493" cy="9449093"/>
          </a:xfrm>
        </p:spPr>
        <p:txBody>
          <a:bodyPr/>
          <a:lstStyle>
            <a:lvl1pPr marL="0" indent="0">
              <a:buNone/>
              <a:defRPr sz="215">
                <a:solidFill>
                  <a:schemeClr val="tx1">
                    <a:tint val="82000"/>
                  </a:schemeClr>
                </a:solidFill>
              </a:defRPr>
            </a:lvl1pPr>
            <a:lvl2pPr marL="41045" indent="0">
              <a:buNone/>
              <a:defRPr sz="179">
                <a:solidFill>
                  <a:schemeClr val="tx1">
                    <a:tint val="82000"/>
                  </a:schemeClr>
                </a:solidFill>
              </a:defRPr>
            </a:lvl2pPr>
            <a:lvl3pPr marL="82090" indent="0">
              <a:buNone/>
              <a:defRPr sz="161">
                <a:solidFill>
                  <a:schemeClr val="tx1">
                    <a:tint val="82000"/>
                  </a:schemeClr>
                </a:solidFill>
              </a:defRPr>
            </a:lvl3pPr>
            <a:lvl4pPr marL="123135" indent="0">
              <a:buNone/>
              <a:defRPr sz="143">
                <a:solidFill>
                  <a:schemeClr val="tx1">
                    <a:tint val="82000"/>
                  </a:schemeClr>
                </a:solidFill>
              </a:defRPr>
            </a:lvl4pPr>
            <a:lvl5pPr marL="164180" indent="0">
              <a:buNone/>
              <a:defRPr sz="143">
                <a:solidFill>
                  <a:schemeClr val="tx1">
                    <a:tint val="82000"/>
                  </a:schemeClr>
                </a:solidFill>
              </a:defRPr>
            </a:lvl5pPr>
            <a:lvl6pPr marL="205226" indent="0">
              <a:buNone/>
              <a:defRPr sz="143">
                <a:solidFill>
                  <a:schemeClr val="tx1">
                    <a:tint val="82000"/>
                  </a:schemeClr>
                </a:solidFill>
              </a:defRPr>
            </a:lvl6pPr>
            <a:lvl7pPr marL="246271" indent="0">
              <a:buNone/>
              <a:defRPr sz="143">
                <a:solidFill>
                  <a:schemeClr val="tx1">
                    <a:tint val="82000"/>
                  </a:schemeClr>
                </a:solidFill>
              </a:defRPr>
            </a:lvl7pPr>
            <a:lvl8pPr marL="287316" indent="0">
              <a:buNone/>
              <a:defRPr sz="143">
                <a:solidFill>
                  <a:schemeClr val="tx1">
                    <a:tint val="82000"/>
                  </a:schemeClr>
                </a:solidFill>
              </a:defRPr>
            </a:lvl8pPr>
            <a:lvl9pPr marL="328361" indent="0">
              <a:buNone/>
              <a:defRPr sz="14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2227781" y="11498903"/>
            <a:ext cx="13771722" cy="2740738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6404552" y="11498903"/>
            <a:ext cx="13771722" cy="27407386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2" y="2299796"/>
            <a:ext cx="27948493" cy="83492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32007" y="10588996"/>
            <a:ext cx="13708430" cy="5189499"/>
          </a:xfrm>
        </p:spPr>
        <p:txBody>
          <a:bodyPr anchor="b"/>
          <a:lstStyle>
            <a:lvl1pPr marL="0" indent="0">
              <a:buNone/>
              <a:defRPr sz="215" b="1"/>
            </a:lvl1pPr>
            <a:lvl2pPr marL="41045" indent="0">
              <a:buNone/>
              <a:defRPr sz="179" b="1"/>
            </a:lvl2pPr>
            <a:lvl3pPr marL="82090" indent="0">
              <a:buNone/>
              <a:defRPr sz="161" b="1"/>
            </a:lvl3pPr>
            <a:lvl4pPr marL="123135" indent="0">
              <a:buNone/>
              <a:defRPr sz="143" b="1"/>
            </a:lvl4pPr>
            <a:lvl5pPr marL="164180" indent="0">
              <a:buNone/>
              <a:defRPr sz="143" b="1"/>
            </a:lvl5pPr>
            <a:lvl6pPr marL="205226" indent="0">
              <a:buNone/>
              <a:defRPr sz="143" b="1"/>
            </a:lvl6pPr>
            <a:lvl7pPr marL="246271" indent="0">
              <a:buNone/>
              <a:defRPr sz="143" b="1"/>
            </a:lvl7pPr>
            <a:lvl8pPr marL="287316" indent="0">
              <a:buNone/>
              <a:defRPr sz="143" b="1"/>
            </a:lvl8pPr>
            <a:lvl9pPr marL="328361" indent="0">
              <a:buNone/>
              <a:defRPr sz="14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2232007" y="15778494"/>
            <a:ext cx="13708430" cy="232077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6404556" y="10588996"/>
            <a:ext cx="13775940" cy="5189499"/>
          </a:xfrm>
        </p:spPr>
        <p:txBody>
          <a:bodyPr anchor="b"/>
          <a:lstStyle>
            <a:lvl1pPr marL="0" indent="0">
              <a:buNone/>
              <a:defRPr sz="215" b="1"/>
            </a:lvl1pPr>
            <a:lvl2pPr marL="41045" indent="0">
              <a:buNone/>
              <a:defRPr sz="179" b="1"/>
            </a:lvl2pPr>
            <a:lvl3pPr marL="82090" indent="0">
              <a:buNone/>
              <a:defRPr sz="161" b="1"/>
            </a:lvl3pPr>
            <a:lvl4pPr marL="123135" indent="0">
              <a:buNone/>
              <a:defRPr sz="143" b="1"/>
            </a:lvl4pPr>
            <a:lvl5pPr marL="164180" indent="0">
              <a:buNone/>
              <a:defRPr sz="143" b="1"/>
            </a:lvl5pPr>
            <a:lvl6pPr marL="205226" indent="0">
              <a:buNone/>
              <a:defRPr sz="143" b="1"/>
            </a:lvl6pPr>
            <a:lvl7pPr marL="246271" indent="0">
              <a:buNone/>
              <a:defRPr sz="143" b="1"/>
            </a:lvl7pPr>
            <a:lvl8pPr marL="287316" indent="0">
              <a:buNone/>
              <a:defRPr sz="143" b="1"/>
            </a:lvl8pPr>
            <a:lvl9pPr marL="328361" indent="0">
              <a:buNone/>
              <a:defRPr sz="143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6404556" y="15778494"/>
            <a:ext cx="13775940" cy="23207787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8" y="2879725"/>
            <a:ext cx="10451147" cy="10079038"/>
          </a:xfrm>
        </p:spPr>
        <p:txBody>
          <a:bodyPr anchor="b"/>
          <a:lstStyle>
            <a:lvl1pPr>
              <a:defRPr sz="287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75943" y="6219420"/>
            <a:ext cx="16404553" cy="30697070"/>
          </a:xfrm>
        </p:spPr>
        <p:txBody>
          <a:bodyPr/>
          <a:lstStyle>
            <a:lvl1pPr>
              <a:defRPr sz="287"/>
            </a:lvl1pPr>
            <a:lvl2pPr>
              <a:defRPr sz="251"/>
            </a:lvl2pPr>
            <a:lvl3pPr>
              <a:defRPr sz="215"/>
            </a:lvl3pPr>
            <a:lvl4pPr>
              <a:defRPr sz="179"/>
            </a:lvl4pPr>
            <a:lvl5pPr>
              <a:defRPr sz="179"/>
            </a:lvl5pPr>
            <a:lvl6pPr>
              <a:defRPr sz="179"/>
            </a:lvl6pPr>
            <a:lvl7pPr>
              <a:defRPr sz="179"/>
            </a:lvl7pPr>
            <a:lvl8pPr>
              <a:defRPr sz="179"/>
            </a:lvl8pPr>
            <a:lvl9pPr>
              <a:defRPr sz="179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8" y="12958766"/>
            <a:ext cx="10451147" cy="24007708"/>
          </a:xfrm>
        </p:spPr>
        <p:txBody>
          <a:bodyPr/>
          <a:lstStyle>
            <a:lvl1pPr marL="0" indent="0">
              <a:buNone/>
              <a:defRPr sz="143"/>
            </a:lvl1pPr>
            <a:lvl2pPr marL="41045" indent="0">
              <a:buNone/>
              <a:defRPr sz="125"/>
            </a:lvl2pPr>
            <a:lvl3pPr marL="82090" indent="0">
              <a:buNone/>
              <a:defRPr sz="108"/>
            </a:lvl3pPr>
            <a:lvl4pPr marL="123135" indent="0">
              <a:buNone/>
              <a:defRPr sz="100"/>
            </a:lvl4pPr>
            <a:lvl5pPr marL="164180" indent="0">
              <a:buNone/>
              <a:defRPr sz="100"/>
            </a:lvl5pPr>
            <a:lvl6pPr marL="205226" indent="0">
              <a:buNone/>
              <a:defRPr sz="100"/>
            </a:lvl6pPr>
            <a:lvl7pPr marL="246271" indent="0">
              <a:buNone/>
              <a:defRPr sz="100"/>
            </a:lvl7pPr>
            <a:lvl8pPr marL="287316" indent="0">
              <a:buNone/>
              <a:defRPr sz="100"/>
            </a:lvl8pPr>
            <a:lvl9pPr marL="328361" indent="0">
              <a:buNone/>
              <a:defRPr sz="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32008" y="2879725"/>
            <a:ext cx="10451147" cy="10079038"/>
          </a:xfrm>
        </p:spPr>
        <p:txBody>
          <a:bodyPr anchor="b"/>
          <a:lstStyle>
            <a:lvl1pPr>
              <a:defRPr sz="287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3775943" y="6219420"/>
            <a:ext cx="16404553" cy="30697070"/>
          </a:xfrm>
        </p:spPr>
        <p:txBody>
          <a:bodyPr/>
          <a:lstStyle>
            <a:lvl1pPr marL="0" indent="0">
              <a:buNone/>
              <a:defRPr sz="287"/>
            </a:lvl1pPr>
            <a:lvl2pPr marL="41045" indent="0">
              <a:buNone/>
              <a:defRPr sz="251"/>
            </a:lvl2pPr>
            <a:lvl3pPr marL="82090" indent="0">
              <a:buNone/>
              <a:defRPr sz="215"/>
            </a:lvl3pPr>
            <a:lvl4pPr marL="123135" indent="0">
              <a:buNone/>
              <a:defRPr sz="179"/>
            </a:lvl4pPr>
            <a:lvl5pPr marL="164180" indent="0">
              <a:buNone/>
              <a:defRPr sz="179"/>
            </a:lvl5pPr>
            <a:lvl6pPr marL="205226" indent="0">
              <a:buNone/>
              <a:defRPr sz="179"/>
            </a:lvl6pPr>
            <a:lvl7pPr marL="246271" indent="0">
              <a:buNone/>
              <a:defRPr sz="179"/>
            </a:lvl7pPr>
            <a:lvl8pPr marL="287316" indent="0">
              <a:buNone/>
              <a:defRPr sz="179"/>
            </a:lvl8pPr>
            <a:lvl9pPr marL="328361" indent="0">
              <a:buNone/>
              <a:defRPr sz="179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232008" y="12958766"/>
            <a:ext cx="10451147" cy="24007708"/>
          </a:xfrm>
        </p:spPr>
        <p:txBody>
          <a:bodyPr/>
          <a:lstStyle>
            <a:lvl1pPr marL="0" indent="0">
              <a:buNone/>
              <a:defRPr sz="143"/>
            </a:lvl1pPr>
            <a:lvl2pPr marL="41045" indent="0">
              <a:buNone/>
              <a:defRPr sz="125"/>
            </a:lvl2pPr>
            <a:lvl3pPr marL="82090" indent="0">
              <a:buNone/>
              <a:defRPr sz="108"/>
            </a:lvl3pPr>
            <a:lvl4pPr marL="123135" indent="0">
              <a:buNone/>
              <a:defRPr sz="100"/>
            </a:lvl4pPr>
            <a:lvl5pPr marL="164180" indent="0">
              <a:buNone/>
              <a:defRPr sz="100"/>
            </a:lvl5pPr>
            <a:lvl6pPr marL="205226" indent="0">
              <a:buNone/>
              <a:defRPr sz="100"/>
            </a:lvl6pPr>
            <a:lvl7pPr marL="246271" indent="0">
              <a:buNone/>
              <a:defRPr sz="100"/>
            </a:lvl7pPr>
            <a:lvl8pPr marL="287316" indent="0">
              <a:buNone/>
              <a:defRPr sz="100"/>
            </a:lvl8pPr>
            <a:lvl9pPr marL="328361" indent="0">
              <a:buNone/>
              <a:defRPr sz="1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2227784" y="2299796"/>
            <a:ext cx="27948493" cy="8349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27784" y="11498903"/>
            <a:ext cx="27948493" cy="27407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2227781" y="40036192"/>
            <a:ext cx="7290912" cy="2299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03.10.2024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733847" y="40036192"/>
            <a:ext cx="10936367" cy="2299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22885362" y="40036192"/>
            <a:ext cx="7290912" cy="22997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do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2024-10-03T13:23:06Z</dcterms:created>
  <dcterms:modified xsi:type="dcterms:W3CDTF">2024-10-03T18:40:26Z</dcterms:modified>
</cp:coreProperties>
</file>