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2998B-58A8-4F51-8FD9-29E4DF011B8E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AE24FB9-F3A5-4A10-B903-53336C0CD09F}">
      <dgm:prSet/>
      <dgm:spPr/>
      <dgm:t>
        <a:bodyPr/>
        <a:lstStyle/>
        <a:p>
          <a:r>
            <a:rPr lang="pt-PT"/>
            <a:t>Pygame</a:t>
          </a:r>
          <a:endParaRPr lang="en-US"/>
        </a:p>
      </dgm:t>
    </dgm:pt>
    <dgm:pt modelId="{57A0ED1E-55EF-4C7D-A89B-3E8B81F82BAA}" type="parTrans" cxnId="{E24A5466-0A47-4D25-93D6-030F0C144F3B}">
      <dgm:prSet/>
      <dgm:spPr/>
      <dgm:t>
        <a:bodyPr/>
        <a:lstStyle/>
        <a:p>
          <a:endParaRPr lang="en-US"/>
        </a:p>
      </dgm:t>
    </dgm:pt>
    <dgm:pt modelId="{30E54551-2DBC-477C-8369-0695194638BB}" type="sibTrans" cxnId="{E24A5466-0A47-4D25-93D6-030F0C144F3B}">
      <dgm:prSet/>
      <dgm:spPr/>
      <dgm:t>
        <a:bodyPr/>
        <a:lstStyle/>
        <a:p>
          <a:endParaRPr lang="en-US"/>
        </a:p>
      </dgm:t>
    </dgm:pt>
    <dgm:pt modelId="{BAF74AB3-F641-44DA-AB2A-C07395B2AFC9}">
      <dgm:prSet/>
      <dgm:spPr/>
      <dgm:t>
        <a:bodyPr/>
        <a:lstStyle/>
        <a:p>
          <a:r>
            <a:rPr lang="pt-PT"/>
            <a:t>OpenCV</a:t>
          </a:r>
          <a:endParaRPr lang="en-US"/>
        </a:p>
      </dgm:t>
    </dgm:pt>
    <dgm:pt modelId="{9F817F19-A247-4056-9672-C434F40471D4}" type="parTrans" cxnId="{8A2EB2BD-BC4D-4006-A98A-B68798D517A3}">
      <dgm:prSet/>
      <dgm:spPr/>
      <dgm:t>
        <a:bodyPr/>
        <a:lstStyle/>
        <a:p>
          <a:endParaRPr lang="en-US"/>
        </a:p>
      </dgm:t>
    </dgm:pt>
    <dgm:pt modelId="{91F01200-93D4-4392-980A-9C82A16760B9}" type="sibTrans" cxnId="{8A2EB2BD-BC4D-4006-A98A-B68798D517A3}">
      <dgm:prSet/>
      <dgm:spPr/>
      <dgm:t>
        <a:bodyPr/>
        <a:lstStyle/>
        <a:p>
          <a:endParaRPr lang="en-US"/>
        </a:p>
      </dgm:t>
    </dgm:pt>
    <dgm:pt modelId="{44AFA252-52E1-4E24-AF6F-F8EC84C86F4B}">
      <dgm:prSet/>
      <dgm:spPr/>
      <dgm:t>
        <a:bodyPr/>
        <a:lstStyle/>
        <a:p>
          <a:r>
            <a:rPr lang="pt-PT" dirty="0" err="1"/>
            <a:t>MediaPipe</a:t>
          </a:r>
          <a:endParaRPr lang="en-US" dirty="0"/>
        </a:p>
      </dgm:t>
    </dgm:pt>
    <dgm:pt modelId="{E8800194-CF5B-4634-BAB8-C2ED91D761CC}" type="parTrans" cxnId="{190A718B-4792-4DE6-9C61-CD7AE0392196}">
      <dgm:prSet/>
      <dgm:spPr/>
      <dgm:t>
        <a:bodyPr/>
        <a:lstStyle/>
        <a:p>
          <a:endParaRPr lang="en-US"/>
        </a:p>
      </dgm:t>
    </dgm:pt>
    <dgm:pt modelId="{01E300CD-B8CC-492F-A117-0C48D231624C}" type="sibTrans" cxnId="{190A718B-4792-4DE6-9C61-CD7AE0392196}">
      <dgm:prSet/>
      <dgm:spPr/>
      <dgm:t>
        <a:bodyPr/>
        <a:lstStyle/>
        <a:p>
          <a:endParaRPr lang="en-US"/>
        </a:p>
      </dgm:t>
    </dgm:pt>
    <dgm:pt modelId="{B319D6A8-4B3A-4307-A161-E2426D52BBF3}">
      <dgm:prSet/>
      <dgm:spPr/>
      <dgm:t>
        <a:bodyPr/>
        <a:lstStyle/>
        <a:p>
          <a:r>
            <a:rPr lang="pt-PT" dirty="0"/>
            <a:t>Deteção das Mãos</a:t>
          </a:r>
          <a:endParaRPr lang="en-US" dirty="0"/>
        </a:p>
      </dgm:t>
    </dgm:pt>
    <dgm:pt modelId="{02A1C5B6-929B-4D37-8546-544F5A0C0B94}" type="parTrans" cxnId="{F1AB207A-3AB5-4955-AE9A-77538A6E384E}">
      <dgm:prSet/>
      <dgm:spPr/>
      <dgm:t>
        <a:bodyPr/>
        <a:lstStyle/>
        <a:p>
          <a:endParaRPr lang="en-US"/>
        </a:p>
      </dgm:t>
    </dgm:pt>
    <dgm:pt modelId="{AAD5B630-8887-4DD7-9E55-98D6FF72C5CF}" type="sibTrans" cxnId="{F1AB207A-3AB5-4955-AE9A-77538A6E384E}">
      <dgm:prSet/>
      <dgm:spPr/>
      <dgm:t>
        <a:bodyPr/>
        <a:lstStyle/>
        <a:p>
          <a:endParaRPr lang="en-US"/>
        </a:p>
      </dgm:t>
    </dgm:pt>
    <dgm:pt modelId="{BDF2BC39-4F8B-447D-A4C2-7AD00D0861F5}">
      <dgm:prSet/>
      <dgm:spPr/>
      <dgm:t>
        <a:bodyPr/>
        <a:lstStyle/>
        <a:p>
          <a:r>
            <a:rPr lang="pt-PT" dirty="0"/>
            <a:t>Estimação do Corpo</a:t>
          </a:r>
          <a:endParaRPr lang="en-US" dirty="0"/>
        </a:p>
      </dgm:t>
    </dgm:pt>
    <dgm:pt modelId="{E700A082-41D1-41FE-ABD1-CDC91941A041}" type="parTrans" cxnId="{3C77A750-A33B-48D4-859E-6E1A6848E72B}">
      <dgm:prSet/>
      <dgm:spPr/>
      <dgm:t>
        <a:bodyPr/>
        <a:lstStyle/>
        <a:p>
          <a:endParaRPr lang="en-US"/>
        </a:p>
      </dgm:t>
    </dgm:pt>
    <dgm:pt modelId="{FF8B0F5F-17BE-405E-87B9-4B4BF0CBE4F2}" type="sibTrans" cxnId="{3C77A750-A33B-48D4-859E-6E1A6848E72B}">
      <dgm:prSet/>
      <dgm:spPr/>
      <dgm:t>
        <a:bodyPr/>
        <a:lstStyle/>
        <a:p>
          <a:endParaRPr lang="en-US"/>
        </a:p>
      </dgm:t>
    </dgm:pt>
    <dgm:pt modelId="{E5F5DA4B-F45C-4AD9-967A-28230C198D1A}">
      <dgm:prSet/>
      <dgm:spPr/>
      <dgm:t>
        <a:bodyPr/>
        <a:lstStyle/>
        <a:p>
          <a:r>
            <a:rPr lang="pt-PT" dirty="0" err="1"/>
            <a:t>SQLite</a:t>
          </a:r>
          <a:endParaRPr lang="en-US" dirty="0"/>
        </a:p>
      </dgm:t>
    </dgm:pt>
    <dgm:pt modelId="{0B0FE354-A3D7-4447-89B8-16272CD289A2}" type="parTrans" cxnId="{E9CCB12B-2947-437D-AACA-3DA2AF66EE5A}">
      <dgm:prSet/>
      <dgm:spPr/>
      <dgm:t>
        <a:bodyPr/>
        <a:lstStyle/>
        <a:p>
          <a:endParaRPr lang="en-US"/>
        </a:p>
      </dgm:t>
    </dgm:pt>
    <dgm:pt modelId="{0C21C48D-B527-4E34-BBD3-FBE53A349922}" type="sibTrans" cxnId="{E9CCB12B-2947-437D-AACA-3DA2AF66EE5A}">
      <dgm:prSet/>
      <dgm:spPr/>
      <dgm:t>
        <a:bodyPr/>
        <a:lstStyle/>
        <a:p>
          <a:endParaRPr lang="en-US"/>
        </a:p>
      </dgm:t>
    </dgm:pt>
    <dgm:pt modelId="{8C30FD53-2D49-44A9-B495-47A1303DD0A4}">
      <dgm:prSet/>
      <dgm:spPr/>
      <dgm:t>
        <a:bodyPr/>
        <a:lstStyle/>
        <a:p>
          <a:r>
            <a:rPr lang="pt-PT" dirty="0" err="1"/>
            <a:t>LeaderBoard</a:t>
          </a:r>
          <a:endParaRPr lang="en-US" dirty="0"/>
        </a:p>
      </dgm:t>
    </dgm:pt>
    <dgm:pt modelId="{6548D249-25DE-4BF7-B383-742DF0BA8045}" type="parTrans" cxnId="{39E7C43D-40FF-41AA-8E80-D403B3E6D54D}">
      <dgm:prSet/>
      <dgm:spPr/>
      <dgm:t>
        <a:bodyPr/>
        <a:lstStyle/>
        <a:p>
          <a:endParaRPr lang="en-US"/>
        </a:p>
      </dgm:t>
    </dgm:pt>
    <dgm:pt modelId="{084DB1D4-7565-4B1C-B761-D0ACA1E5BCD0}" type="sibTrans" cxnId="{39E7C43D-40FF-41AA-8E80-D403B3E6D54D}">
      <dgm:prSet/>
      <dgm:spPr/>
      <dgm:t>
        <a:bodyPr/>
        <a:lstStyle/>
        <a:p>
          <a:endParaRPr lang="en-US"/>
        </a:p>
      </dgm:t>
    </dgm:pt>
    <dgm:pt modelId="{6F78C2B2-F8F9-458C-8325-67E1E39A0699}" type="pres">
      <dgm:prSet presAssocID="{8C62998B-58A8-4F51-8FD9-29E4DF011B8E}" presName="linear" presStyleCnt="0">
        <dgm:presLayoutVars>
          <dgm:dir/>
          <dgm:animLvl val="lvl"/>
          <dgm:resizeHandles val="exact"/>
        </dgm:presLayoutVars>
      </dgm:prSet>
      <dgm:spPr/>
    </dgm:pt>
    <dgm:pt modelId="{66FD2D86-7DF5-4E53-BD23-D8F9934EB83E}" type="pres">
      <dgm:prSet presAssocID="{DAE24FB9-F3A5-4A10-B903-53336C0CD09F}" presName="parentLin" presStyleCnt="0"/>
      <dgm:spPr/>
    </dgm:pt>
    <dgm:pt modelId="{DDEF7D43-1497-4893-8257-DDC4A097BCC5}" type="pres">
      <dgm:prSet presAssocID="{DAE24FB9-F3A5-4A10-B903-53336C0CD09F}" presName="parentLeftMargin" presStyleLbl="node1" presStyleIdx="0" presStyleCnt="4"/>
      <dgm:spPr/>
    </dgm:pt>
    <dgm:pt modelId="{DB44AC21-5572-4AAF-A9E6-2940E3304037}" type="pres">
      <dgm:prSet presAssocID="{DAE24FB9-F3A5-4A10-B903-53336C0CD09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D05D02-9883-4E3A-AB7C-A7A4E49814EC}" type="pres">
      <dgm:prSet presAssocID="{DAE24FB9-F3A5-4A10-B903-53336C0CD09F}" presName="negativeSpace" presStyleCnt="0"/>
      <dgm:spPr/>
    </dgm:pt>
    <dgm:pt modelId="{9FFF1E6B-CE82-4C4C-8B19-2EFEBDDF9BBF}" type="pres">
      <dgm:prSet presAssocID="{DAE24FB9-F3A5-4A10-B903-53336C0CD09F}" presName="childText" presStyleLbl="conFgAcc1" presStyleIdx="0" presStyleCnt="4">
        <dgm:presLayoutVars>
          <dgm:bulletEnabled val="1"/>
        </dgm:presLayoutVars>
      </dgm:prSet>
      <dgm:spPr/>
    </dgm:pt>
    <dgm:pt modelId="{8F747B7D-9F62-4974-9BA3-CDCC6DB35380}" type="pres">
      <dgm:prSet presAssocID="{30E54551-2DBC-477C-8369-0695194638BB}" presName="spaceBetweenRectangles" presStyleCnt="0"/>
      <dgm:spPr/>
    </dgm:pt>
    <dgm:pt modelId="{FC5BCD73-A9C7-4F3F-AEF3-3DE5D8533BFE}" type="pres">
      <dgm:prSet presAssocID="{BAF74AB3-F641-44DA-AB2A-C07395B2AFC9}" presName="parentLin" presStyleCnt="0"/>
      <dgm:spPr/>
    </dgm:pt>
    <dgm:pt modelId="{86559125-1983-47CA-9BD1-ED0EF9CEA2DC}" type="pres">
      <dgm:prSet presAssocID="{BAF74AB3-F641-44DA-AB2A-C07395B2AFC9}" presName="parentLeftMargin" presStyleLbl="node1" presStyleIdx="0" presStyleCnt="4"/>
      <dgm:spPr/>
    </dgm:pt>
    <dgm:pt modelId="{0187FF43-8E65-43B2-81B4-EC61A65A30FB}" type="pres">
      <dgm:prSet presAssocID="{BAF74AB3-F641-44DA-AB2A-C07395B2AFC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0CE638E-A594-4C0A-B645-946CB515D621}" type="pres">
      <dgm:prSet presAssocID="{BAF74AB3-F641-44DA-AB2A-C07395B2AFC9}" presName="negativeSpace" presStyleCnt="0"/>
      <dgm:spPr/>
    </dgm:pt>
    <dgm:pt modelId="{F1316397-72FC-4C18-AAE5-6E6CD5696190}" type="pres">
      <dgm:prSet presAssocID="{BAF74AB3-F641-44DA-AB2A-C07395B2AFC9}" presName="childText" presStyleLbl="conFgAcc1" presStyleIdx="1" presStyleCnt="4">
        <dgm:presLayoutVars>
          <dgm:bulletEnabled val="1"/>
        </dgm:presLayoutVars>
      </dgm:prSet>
      <dgm:spPr/>
    </dgm:pt>
    <dgm:pt modelId="{B697F1A1-61F1-42B4-8A02-EADC18FC78AB}" type="pres">
      <dgm:prSet presAssocID="{91F01200-93D4-4392-980A-9C82A16760B9}" presName="spaceBetweenRectangles" presStyleCnt="0"/>
      <dgm:spPr/>
    </dgm:pt>
    <dgm:pt modelId="{6D7F8915-7604-4D0E-AE37-8DB40763F38B}" type="pres">
      <dgm:prSet presAssocID="{44AFA252-52E1-4E24-AF6F-F8EC84C86F4B}" presName="parentLin" presStyleCnt="0"/>
      <dgm:spPr/>
    </dgm:pt>
    <dgm:pt modelId="{99F11FCB-6909-46F3-B1D1-3C9FB42CD9CC}" type="pres">
      <dgm:prSet presAssocID="{44AFA252-52E1-4E24-AF6F-F8EC84C86F4B}" presName="parentLeftMargin" presStyleLbl="node1" presStyleIdx="1" presStyleCnt="4"/>
      <dgm:spPr/>
    </dgm:pt>
    <dgm:pt modelId="{98DA1B75-61F9-421A-9B96-C552CFB01F0C}" type="pres">
      <dgm:prSet presAssocID="{44AFA252-52E1-4E24-AF6F-F8EC84C86F4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3DF3E31-5E6B-4C1C-81C6-D2910E05B2F7}" type="pres">
      <dgm:prSet presAssocID="{44AFA252-52E1-4E24-AF6F-F8EC84C86F4B}" presName="negativeSpace" presStyleCnt="0"/>
      <dgm:spPr/>
    </dgm:pt>
    <dgm:pt modelId="{3271F2A5-EF27-435A-8248-0C0A06882A0D}" type="pres">
      <dgm:prSet presAssocID="{44AFA252-52E1-4E24-AF6F-F8EC84C86F4B}" presName="childText" presStyleLbl="conFgAcc1" presStyleIdx="2" presStyleCnt="4">
        <dgm:presLayoutVars>
          <dgm:bulletEnabled val="1"/>
        </dgm:presLayoutVars>
      </dgm:prSet>
      <dgm:spPr/>
    </dgm:pt>
    <dgm:pt modelId="{5E47707F-79E8-40C6-92F0-0AB0E62AAA73}" type="pres">
      <dgm:prSet presAssocID="{01E300CD-B8CC-492F-A117-0C48D231624C}" presName="spaceBetweenRectangles" presStyleCnt="0"/>
      <dgm:spPr/>
    </dgm:pt>
    <dgm:pt modelId="{EDCCBD82-1D6D-4A60-8B9B-787DEB3C3D73}" type="pres">
      <dgm:prSet presAssocID="{E5F5DA4B-F45C-4AD9-967A-28230C198D1A}" presName="parentLin" presStyleCnt="0"/>
      <dgm:spPr/>
    </dgm:pt>
    <dgm:pt modelId="{CFB04704-38EC-47C6-9ACB-B0500720E171}" type="pres">
      <dgm:prSet presAssocID="{E5F5DA4B-F45C-4AD9-967A-28230C198D1A}" presName="parentLeftMargin" presStyleLbl="node1" presStyleIdx="2" presStyleCnt="4"/>
      <dgm:spPr/>
    </dgm:pt>
    <dgm:pt modelId="{836706E3-F0AE-4A7C-99C9-1FE5D21A9AFA}" type="pres">
      <dgm:prSet presAssocID="{E5F5DA4B-F45C-4AD9-967A-28230C198D1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10CE0A4-BF5F-475F-B8D9-6B3E30347383}" type="pres">
      <dgm:prSet presAssocID="{E5F5DA4B-F45C-4AD9-967A-28230C198D1A}" presName="negativeSpace" presStyleCnt="0"/>
      <dgm:spPr/>
    </dgm:pt>
    <dgm:pt modelId="{59441D53-F955-473D-AD01-DE610611CDCB}" type="pres">
      <dgm:prSet presAssocID="{E5F5DA4B-F45C-4AD9-967A-28230C198D1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5B98707-02DD-4A7B-875A-AF46B5BAE407}" type="presOf" srcId="{BAF74AB3-F641-44DA-AB2A-C07395B2AFC9}" destId="{86559125-1983-47CA-9BD1-ED0EF9CEA2DC}" srcOrd="0" destOrd="0" presId="urn:microsoft.com/office/officeart/2005/8/layout/list1"/>
    <dgm:cxn modelId="{2403970A-313C-49FB-9452-DF75F606464F}" type="presOf" srcId="{BAF74AB3-F641-44DA-AB2A-C07395B2AFC9}" destId="{0187FF43-8E65-43B2-81B4-EC61A65A30FB}" srcOrd="1" destOrd="0" presId="urn:microsoft.com/office/officeart/2005/8/layout/list1"/>
    <dgm:cxn modelId="{B4DD681D-7523-4F2A-9574-15BDE155A929}" type="presOf" srcId="{DAE24FB9-F3A5-4A10-B903-53336C0CD09F}" destId="{DB44AC21-5572-4AAF-A9E6-2940E3304037}" srcOrd="1" destOrd="0" presId="urn:microsoft.com/office/officeart/2005/8/layout/list1"/>
    <dgm:cxn modelId="{E9CCB12B-2947-437D-AACA-3DA2AF66EE5A}" srcId="{8C62998B-58A8-4F51-8FD9-29E4DF011B8E}" destId="{E5F5DA4B-F45C-4AD9-967A-28230C198D1A}" srcOrd="3" destOrd="0" parTransId="{0B0FE354-A3D7-4447-89B8-16272CD289A2}" sibTransId="{0C21C48D-B527-4E34-BBD3-FBE53A349922}"/>
    <dgm:cxn modelId="{39E7C43D-40FF-41AA-8E80-D403B3E6D54D}" srcId="{E5F5DA4B-F45C-4AD9-967A-28230C198D1A}" destId="{8C30FD53-2D49-44A9-B495-47A1303DD0A4}" srcOrd="0" destOrd="0" parTransId="{6548D249-25DE-4BF7-B383-742DF0BA8045}" sibTransId="{084DB1D4-7565-4B1C-B761-D0ACA1E5BCD0}"/>
    <dgm:cxn modelId="{07D84D45-49FC-47BA-B2E9-7446FA150261}" type="presOf" srcId="{DAE24FB9-F3A5-4A10-B903-53336C0CD09F}" destId="{DDEF7D43-1497-4893-8257-DDC4A097BCC5}" srcOrd="0" destOrd="0" presId="urn:microsoft.com/office/officeart/2005/8/layout/list1"/>
    <dgm:cxn modelId="{E24A5466-0A47-4D25-93D6-030F0C144F3B}" srcId="{8C62998B-58A8-4F51-8FD9-29E4DF011B8E}" destId="{DAE24FB9-F3A5-4A10-B903-53336C0CD09F}" srcOrd="0" destOrd="0" parTransId="{57A0ED1E-55EF-4C7D-A89B-3E8B81F82BAA}" sibTransId="{30E54551-2DBC-477C-8369-0695194638BB}"/>
    <dgm:cxn modelId="{42895348-6225-435B-9C14-34CFC5A38E7A}" type="presOf" srcId="{44AFA252-52E1-4E24-AF6F-F8EC84C86F4B}" destId="{99F11FCB-6909-46F3-B1D1-3C9FB42CD9CC}" srcOrd="0" destOrd="0" presId="urn:microsoft.com/office/officeart/2005/8/layout/list1"/>
    <dgm:cxn modelId="{C0567869-43AE-43C8-A08C-2B8D9A270F07}" type="presOf" srcId="{44AFA252-52E1-4E24-AF6F-F8EC84C86F4B}" destId="{98DA1B75-61F9-421A-9B96-C552CFB01F0C}" srcOrd="1" destOrd="0" presId="urn:microsoft.com/office/officeart/2005/8/layout/list1"/>
    <dgm:cxn modelId="{9C812F4D-4D68-4A7D-BD14-AF155482269A}" type="presOf" srcId="{E5F5DA4B-F45C-4AD9-967A-28230C198D1A}" destId="{CFB04704-38EC-47C6-9ACB-B0500720E171}" srcOrd="0" destOrd="0" presId="urn:microsoft.com/office/officeart/2005/8/layout/list1"/>
    <dgm:cxn modelId="{3C77A750-A33B-48D4-859E-6E1A6848E72B}" srcId="{44AFA252-52E1-4E24-AF6F-F8EC84C86F4B}" destId="{BDF2BC39-4F8B-447D-A4C2-7AD00D0861F5}" srcOrd="1" destOrd="0" parTransId="{E700A082-41D1-41FE-ABD1-CDC91941A041}" sibTransId="{FF8B0F5F-17BE-405E-87B9-4B4BF0CBE4F2}"/>
    <dgm:cxn modelId="{F1AB207A-3AB5-4955-AE9A-77538A6E384E}" srcId="{44AFA252-52E1-4E24-AF6F-F8EC84C86F4B}" destId="{B319D6A8-4B3A-4307-A161-E2426D52BBF3}" srcOrd="0" destOrd="0" parTransId="{02A1C5B6-929B-4D37-8546-544F5A0C0B94}" sibTransId="{AAD5B630-8887-4DD7-9E55-98D6FF72C5CF}"/>
    <dgm:cxn modelId="{755F3284-D0EF-467F-8F7E-42E0541B205D}" type="presOf" srcId="{E5F5DA4B-F45C-4AD9-967A-28230C198D1A}" destId="{836706E3-F0AE-4A7C-99C9-1FE5D21A9AFA}" srcOrd="1" destOrd="0" presId="urn:microsoft.com/office/officeart/2005/8/layout/list1"/>
    <dgm:cxn modelId="{190A718B-4792-4DE6-9C61-CD7AE0392196}" srcId="{8C62998B-58A8-4F51-8FD9-29E4DF011B8E}" destId="{44AFA252-52E1-4E24-AF6F-F8EC84C86F4B}" srcOrd="2" destOrd="0" parTransId="{E8800194-CF5B-4634-BAB8-C2ED91D761CC}" sibTransId="{01E300CD-B8CC-492F-A117-0C48D231624C}"/>
    <dgm:cxn modelId="{90AFD98F-CEF1-4758-BC02-D306E540FE0F}" type="presOf" srcId="{B319D6A8-4B3A-4307-A161-E2426D52BBF3}" destId="{3271F2A5-EF27-435A-8248-0C0A06882A0D}" srcOrd="0" destOrd="0" presId="urn:microsoft.com/office/officeart/2005/8/layout/list1"/>
    <dgm:cxn modelId="{0D66DFAD-C91F-4E8B-BAA4-24BBE250842B}" type="presOf" srcId="{8C62998B-58A8-4F51-8FD9-29E4DF011B8E}" destId="{6F78C2B2-F8F9-458C-8325-67E1E39A0699}" srcOrd="0" destOrd="0" presId="urn:microsoft.com/office/officeart/2005/8/layout/list1"/>
    <dgm:cxn modelId="{8A2EB2BD-BC4D-4006-A98A-B68798D517A3}" srcId="{8C62998B-58A8-4F51-8FD9-29E4DF011B8E}" destId="{BAF74AB3-F641-44DA-AB2A-C07395B2AFC9}" srcOrd="1" destOrd="0" parTransId="{9F817F19-A247-4056-9672-C434F40471D4}" sibTransId="{91F01200-93D4-4392-980A-9C82A16760B9}"/>
    <dgm:cxn modelId="{FCDFEAC4-9B0C-4988-B7BC-AE9F520D9F01}" type="presOf" srcId="{BDF2BC39-4F8B-447D-A4C2-7AD00D0861F5}" destId="{3271F2A5-EF27-435A-8248-0C0A06882A0D}" srcOrd="0" destOrd="1" presId="urn:microsoft.com/office/officeart/2005/8/layout/list1"/>
    <dgm:cxn modelId="{437A89DE-EDC7-4D55-A703-8E218B40533B}" type="presOf" srcId="{8C30FD53-2D49-44A9-B495-47A1303DD0A4}" destId="{59441D53-F955-473D-AD01-DE610611CDCB}" srcOrd="0" destOrd="0" presId="urn:microsoft.com/office/officeart/2005/8/layout/list1"/>
    <dgm:cxn modelId="{AE6C4CE3-3289-4A9E-9A27-41EA206B63B0}" type="presParOf" srcId="{6F78C2B2-F8F9-458C-8325-67E1E39A0699}" destId="{66FD2D86-7DF5-4E53-BD23-D8F9934EB83E}" srcOrd="0" destOrd="0" presId="urn:microsoft.com/office/officeart/2005/8/layout/list1"/>
    <dgm:cxn modelId="{659BF968-4C65-4980-82D5-596AC522B619}" type="presParOf" srcId="{66FD2D86-7DF5-4E53-BD23-D8F9934EB83E}" destId="{DDEF7D43-1497-4893-8257-DDC4A097BCC5}" srcOrd="0" destOrd="0" presId="urn:microsoft.com/office/officeart/2005/8/layout/list1"/>
    <dgm:cxn modelId="{6C490B1E-8163-4EAE-BDE6-54704FE8E5D1}" type="presParOf" srcId="{66FD2D86-7DF5-4E53-BD23-D8F9934EB83E}" destId="{DB44AC21-5572-4AAF-A9E6-2940E3304037}" srcOrd="1" destOrd="0" presId="urn:microsoft.com/office/officeart/2005/8/layout/list1"/>
    <dgm:cxn modelId="{40D37931-6253-4BB7-88AF-F5A6DB86A597}" type="presParOf" srcId="{6F78C2B2-F8F9-458C-8325-67E1E39A0699}" destId="{BFD05D02-9883-4E3A-AB7C-A7A4E49814EC}" srcOrd="1" destOrd="0" presId="urn:microsoft.com/office/officeart/2005/8/layout/list1"/>
    <dgm:cxn modelId="{A7F6044E-A7FA-4962-9334-4BECFAB6649F}" type="presParOf" srcId="{6F78C2B2-F8F9-458C-8325-67E1E39A0699}" destId="{9FFF1E6B-CE82-4C4C-8B19-2EFEBDDF9BBF}" srcOrd="2" destOrd="0" presId="urn:microsoft.com/office/officeart/2005/8/layout/list1"/>
    <dgm:cxn modelId="{3E0790C7-FEB5-4F8A-8CCB-EB631F5E10DE}" type="presParOf" srcId="{6F78C2B2-F8F9-458C-8325-67E1E39A0699}" destId="{8F747B7D-9F62-4974-9BA3-CDCC6DB35380}" srcOrd="3" destOrd="0" presId="urn:microsoft.com/office/officeart/2005/8/layout/list1"/>
    <dgm:cxn modelId="{5E9373C2-FBAE-4F9B-83EA-E190614EA77A}" type="presParOf" srcId="{6F78C2B2-F8F9-458C-8325-67E1E39A0699}" destId="{FC5BCD73-A9C7-4F3F-AEF3-3DE5D8533BFE}" srcOrd="4" destOrd="0" presId="urn:microsoft.com/office/officeart/2005/8/layout/list1"/>
    <dgm:cxn modelId="{7B2C7FD0-8B2F-443B-ADC8-842451E9850C}" type="presParOf" srcId="{FC5BCD73-A9C7-4F3F-AEF3-3DE5D8533BFE}" destId="{86559125-1983-47CA-9BD1-ED0EF9CEA2DC}" srcOrd="0" destOrd="0" presId="urn:microsoft.com/office/officeart/2005/8/layout/list1"/>
    <dgm:cxn modelId="{8BD5152E-A7B2-4567-A3EF-5BA5F140E41B}" type="presParOf" srcId="{FC5BCD73-A9C7-4F3F-AEF3-3DE5D8533BFE}" destId="{0187FF43-8E65-43B2-81B4-EC61A65A30FB}" srcOrd="1" destOrd="0" presId="urn:microsoft.com/office/officeart/2005/8/layout/list1"/>
    <dgm:cxn modelId="{CE5704BD-D62C-4EDD-B0D4-360469CF42C2}" type="presParOf" srcId="{6F78C2B2-F8F9-458C-8325-67E1E39A0699}" destId="{E0CE638E-A594-4C0A-B645-946CB515D621}" srcOrd="5" destOrd="0" presId="urn:microsoft.com/office/officeart/2005/8/layout/list1"/>
    <dgm:cxn modelId="{EC7CCA20-0BDC-4A05-BB58-7A0010290F13}" type="presParOf" srcId="{6F78C2B2-F8F9-458C-8325-67E1E39A0699}" destId="{F1316397-72FC-4C18-AAE5-6E6CD5696190}" srcOrd="6" destOrd="0" presId="urn:microsoft.com/office/officeart/2005/8/layout/list1"/>
    <dgm:cxn modelId="{55B7770A-116C-4B3E-B323-55044F85DB52}" type="presParOf" srcId="{6F78C2B2-F8F9-458C-8325-67E1E39A0699}" destId="{B697F1A1-61F1-42B4-8A02-EADC18FC78AB}" srcOrd="7" destOrd="0" presId="urn:microsoft.com/office/officeart/2005/8/layout/list1"/>
    <dgm:cxn modelId="{A1FDABE9-0640-440A-8CC4-D540CD309F8F}" type="presParOf" srcId="{6F78C2B2-F8F9-458C-8325-67E1E39A0699}" destId="{6D7F8915-7604-4D0E-AE37-8DB40763F38B}" srcOrd="8" destOrd="0" presId="urn:microsoft.com/office/officeart/2005/8/layout/list1"/>
    <dgm:cxn modelId="{6BB8C7D2-98DF-4ACB-9734-68B99B4DE81D}" type="presParOf" srcId="{6D7F8915-7604-4D0E-AE37-8DB40763F38B}" destId="{99F11FCB-6909-46F3-B1D1-3C9FB42CD9CC}" srcOrd="0" destOrd="0" presId="urn:microsoft.com/office/officeart/2005/8/layout/list1"/>
    <dgm:cxn modelId="{8D46E0E8-F8D3-48B5-8D48-B6B81B7841C5}" type="presParOf" srcId="{6D7F8915-7604-4D0E-AE37-8DB40763F38B}" destId="{98DA1B75-61F9-421A-9B96-C552CFB01F0C}" srcOrd="1" destOrd="0" presId="urn:microsoft.com/office/officeart/2005/8/layout/list1"/>
    <dgm:cxn modelId="{EDD2CA75-765B-4102-AB5B-CA4ACB7C341B}" type="presParOf" srcId="{6F78C2B2-F8F9-458C-8325-67E1E39A0699}" destId="{23DF3E31-5E6B-4C1C-81C6-D2910E05B2F7}" srcOrd="9" destOrd="0" presId="urn:microsoft.com/office/officeart/2005/8/layout/list1"/>
    <dgm:cxn modelId="{8162FC7A-45F9-4C04-BC10-C6620AC77D5D}" type="presParOf" srcId="{6F78C2B2-F8F9-458C-8325-67E1E39A0699}" destId="{3271F2A5-EF27-435A-8248-0C0A06882A0D}" srcOrd="10" destOrd="0" presId="urn:microsoft.com/office/officeart/2005/8/layout/list1"/>
    <dgm:cxn modelId="{42CFED74-553E-493C-8B21-AA94154F56D4}" type="presParOf" srcId="{6F78C2B2-F8F9-458C-8325-67E1E39A0699}" destId="{5E47707F-79E8-40C6-92F0-0AB0E62AAA73}" srcOrd="11" destOrd="0" presId="urn:microsoft.com/office/officeart/2005/8/layout/list1"/>
    <dgm:cxn modelId="{1B3C49FF-1C39-4753-AE0D-34E31058071E}" type="presParOf" srcId="{6F78C2B2-F8F9-458C-8325-67E1E39A0699}" destId="{EDCCBD82-1D6D-4A60-8B9B-787DEB3C3D73}" srcOrd="12" destOrd="0" presId="urn:microsoft.com/office/officeart/2005/8/layout/list1"/>
    <dgm:cxn modelId="{87AAF25C-A755-4092-B9BE-76CE873CB896}" type="presParOf" srcId="{EDCCBD82-1D6D-4A60-8B9B-787DEB3C3D73}" destId="{CFB04704-38EC-47C6-9ACB-B0500720E171}" srcOrd="0" destOrd="0" presId="urn:microsoft.com/office/officeart/2005/8/layout/list1"/>
    <dgm:cxn modelId="{B8DE6DCD-AEE2-4264-82B4-4C2AE8DD3A0C}" type="presParOf" srcId="{EDCCBD82-1D6D-4A60-8B9B-787DEB3C3D73}" destId="{836706E3-F0AE-4A7C-99C9-1FE5D21A9AFA}" srcOrd="1" destOrd="0" presId="urn:microsoft.com/office/officeart/2005/8/layout/list1"/>
    <dgm:cxn modelId="{01842207-CFD9-4EDF-A5E3-CE0393CDDFF0}" type="presParOf" srcId="{6F78C2B2-F8F9-458C-8325-67E1E39A0699}" destId="{410CE0A4-BF5F-475F-B8D9-6B3E30347383}" srcOrd="13" destOrd="0" presId="urn:microsoft.com/office/officeart/2005/8/layout/list1"/>
    <dgm:cxn modelId="{5ACA4B02-9CDB-4088-9559-773592A80DE6}" type="presParOf" srcId="{6F78C2B2-F8F9-458C-8325-67E1E39A0699}" destId="{59441D53-F955-473D-AD01-DE610611CDC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4056A3-B6EC-479C-9B78-3E431EC0ECF8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9A865ED-34BC-4E5D-A0C8-3CC97EB72EE3}">
      <dgm:prSet/>
      <dgm:spPr/>
      <dgm:t>
        <a:bodyPr/>
        <a:lstStyle/>
        <a:p>
          <a:r>
            <a:rPr lang="pt-PT" dirty="0"/>
            <a:t>Beatriz Lagos</a:t>
          </a:r>
          <a:endParaRPr lang="en-US" dirty="0"/>
        </a:p>
      </dgm:t>
    </dgm:pt>
    <dgm:pt modelId="{6F59B8DE-A48F-4E3F-986D-01DC3C399F71}" type="parTrans" cxnId="{A5BAFE2D-ABCA-4CC5-A92A-6D91BA9D0809}">
      <dgm:prSet/>
      <dgm:spPr/>
      <dgm:t>
        <a:bodyPr/>
        <a:lstStyle/>
        <a:p>
          <a:endParaRPr lang="en-US"/>
        </a:p>
      </dgm:t>
    </dgm:pt>
    <dgm:pt modelId="{D6BC94C2-870F-40D9-A9E6-245A52038E65}" type="sibTrans" cxnId="{A5BAFE2D-ABCA-4CC5-A92A-6D91BA9D0809}">
      <dgm:prSet/>
      <dgm:spPr/>
      <dgm:t>
        <a:bodyPr/>
        <a:lstStyle/>
        <a:p>
          <a:endParaRPr lang="en-US"/>
        </a:p>
      </dgm:t>
    </dgm:pt>
    <dgm:pt modelId="{05D42F4A-8978-46A0-99A9-71DC6F440A07}">
      <dgm:prSet/>
      <dgm:spPr/>
      <dgm:t>
        <a:bodyPr/>
        <a:lstStyle/>
        <a:p>
          <a:r>
            <a:rPr lang="en-US" b="0" i="0" dirty="0"/>
            <a:t>Sprites</a:t>
          </a:r>
          <a:endParaRPr lang="en-US" dirty="0"/>
        </a:p>
      </dgm:t>
    </dgm:pt>
    <dgm:pt modelId="{1989C806-5A62-44C7-A9E6-86F8D734C1DF}" type="parTrans" cxnId="{255152C5-0CF8-4E1B-84F9-82FC0148C39A}">
      <dgm:prSet/>
      <dgm:spPr/>
      <dgm:t>
        <a:bodyPr/>
        <a:lstStyle/>
        <a:p>
          <a:endParaRPr lang="en-US"/>
        </a:p>
      </dgm:t>
    </dgm:pt>
    <dgm:pt modelId="{9CA3F5A5-EFD9-4336-853C-704ADED2CA03}" type="sibTrans" cxnId="{255152C5-0CF8-4E1B-84F9-82FC0148C39A}">
      <dgm:prSet/>
      <dgm:spPr/>
      <dgm:t>
        <a:bodyPr/>
        <a:lstStyle/>
        <a:p>
          <a:endParaRPr lang="en-US"/>
        </a:p>
      </dgm:t>
    </dgm:pt>
    <dgm:pt modelId="{A544FA15-AAEA-4CB3-8D5B-8ECFECE4D7C2}">
      <dgm:prSet/>
      <dgm:spPr/>
      <dgm:t>
        <a:bodyPr/>
        <a:lstStyle/>
        <a:p>
          <a:r>
            <a:rPr lang="pt-PT"/>
            <a:t>Milena Mori</a:t>
          </a:r>
          <a:endParaRPr lang="en-US"/>
        </a:p>
      </dgm:t>
    </dgm:pt>
    <dgm:pt modelId="{A0C8141A-CCDB-4160-8BC0-3A29C535B246}" type="parTrans" cxnId="{5520246C-D187-46A5-8FB8-CB4044091104}">
      <dgm:prSet/>
      <dgm:spPr/>
      <dgm:t>
        <a:bodyPr/>
        <a:lstStyle/>
        <a:p>
          <a:endParaRPr lang="en-US"/>
        </a:p>
      </dgm:t>
    </dgm:pt>
    <dgm:pt modelId="{7B487C3E-AE4D-4E91-94EA-522E9AEBC8BF}" type="sibTrans" cxnId="{5520246C-D187-46A5-8FB8-CB4044091104}">
      <dgm:prSet/>
      <dgm:spPr/>
      <dgm:t>
        <a:bodyPr/>
        <a:lstStyle/>
        <a:p>
          <a:endParaRPr lang="en-US"/>
        </a:p>
      </dgm:t>
    </dgm:pt>
    <dgm:pt modelId="{D03380A0-8322-4378-8F66-E1FBCF1F6CDE}">
      <dgm:prSet/>
      <dgm:spPr/>
      <dgm:t>
        <a:bodyPr/>
        <a:lstStyle/>
        <a:p>
          <a:r>
            <a:rPr lang="pt-PT" dirty="0" err="1"/>
            <a:t>LeaderBoards</a:t>
          </a:r>
          <a:endParaRPr lang="en-US" dirty="0"/>
        </a:p>
      </dgm:t>
    </dgm:pt>
    <dgm:pt modelId="{F636F040-4F13-454A-9BE9-147C0C684DAE}" type="parTrans" cxnId="{3E1B280F-837E-4E07-86FB-52B9BA057E28}">
      <dgm:prSet/>
      <dgm:spPr/>
      <dgm:t>
        <a:bodyPr/>
        <a:lstStyle/>
        <a:p>
          <a:endParaRPr lang="en-US"/>
        </a:p>
      </dgm:t>
    </dgm:pt>
    <dgm:pt modelId="{C8096261-9901-45B2-A315-0CBC11BF2F25}" type="sibTrans" cxnId="{3E1B280F-837E-4E07-86FB-52B9BA057E28}">
      <dgm:prSet/>
      <dgm:spPr/>
      <dgm:t>
        <a:bodyPr/>
        <a:lstStyle/>
        <a:p>
          <a:endParaRPr lang="en-US"/>
        </a:p>
      </dgm:t>
    </dgm:pt>
    <dgm:pt modelId="{D718189C-EDF5-4A22-B7CE-706454E389E3}">
      <dgm:prSet/>
      <dgm:spPr/>
      <dgm:t>
        <a:bodyPr/>
        <a:lstStyle/>
        <a:p>
          <a:r>
            <a:rPr lang="en-US" dirty="0"/>
            <a:t>João Nascimento</a:t>
          </a:r>
        </a:p>
      </dgm:t>
    </dgm:pt>
    <dgm:pt modelId="{1B99FDB8-998B-47CE-BCB9-B23D853769ED}" type="parTrans" cxnId="{86CE2325-A03B-49CB-B9E6-6EB808D4FB03}">
      <dgm:prSet/>
      <dgm:spPr/>
      <dgm:t>
        <a:bodyPr/>
        <a:lstStyle/>
        <a:p>
          <a:endParaRPr lang="en-US"/>
        </a:p>
      </dgm:t>
    </dgm:pt>
    <dgm:pt modelId="{FCF31F02-2D95-4118-B09D-99691B084D96}" type="sibTrans" cxnId="{86CE2325-A03B-49CB-B9E6-6EB808D4FB03}">
      <dgm:prSet/>
      <dgm:spPr/>
      <dgm:t>
        <a:bodyPr/>
        <a:lstStyle/>
        <a:p>
          <a:endParaRPr lang="en-US"/>
        </a:p>
      </dgm:t>
    </dgm:pt>
    <dgm:pt modelId="{94CA4B94-AF44-487B-8531-726869C8EFD5}">
      <dgm:prSet/>
      <dgm:spPr/>
      <dgm:t>
        <a:bodyPr/>
        <a:lstStyle/>
        <a:p>
          <a:r>
            <a:rPr lang="en-US" dirty="0" err="1"/>
            <a:t>Geração</a:t>
          </a:r>
          <a:r>
            <a:rPr lang="en-US" dirty="0"/>
            <a:t> do </a:t>
          </a:r>
          <a:r>
            <a:rPr lang="en-US" dirty="0" err="1"/>
            <a:t>Mapa</a:t>
          </a:r>
          <a:r>
            <a:rPr lang="en-US" dirty="0"/>
            <a:t> de Jogo</a:t>
          </a:r>
        </a:p>
      </dgm:t>
    </dgm:pt>
    <dgm:pt modelId="{2881C73B-A053-4063-B739-478C0F0174AD}" type="parTrans" cxnId="{C53B4DB7-FA06-451D-B9ED-E6EEBCB96CE7}">
      <dgm:prSet/>
      <dgm:spPr/>
      <dgm:t>
        <a:bodyPr/>
        <a:lstStyle/>
        <a:p>
          <a:endParaRPr lang="en-US"/>
        </a:p>
      </dgm:t>
    </dgm:pt>
    <dgm:pt modelId="{EF10C564-DF2D-45D2-9341-4A82295F2E51}" type="sibTrans" cxnId="{C53B4DB7-FA06-451D-B9ED-E6EEBCB96CE7}">
      <dgm:prSet/>
      <dgm:spPr/>
      <dgm:t>
        <a:bodyPr/>
        <a:lstStyle/>
        <a:p>
          <a:endParaRPr lang="en-US"/>
        </a:p>
      </dgm:t>
    </dgm:pt>
    <dgm:pt modelId="{CB4A2177-1848-4A6E-84B4-EDC2AC98B44C}">
      <dgm:prSet/>
      <dgm:spPr/>
      <dgm:t>
        <a:bodyPr/>
        <a:lstStyle/>
        <a:p>
          <a:r>
            <a:rPr lang="en-US"/>
            <a:t>Lucyanno Frota</a:t>
          </a:r>
        </a:p>
      </dgm:t>
    </dgm:pt>
    <dgm:pt modelId="{0DB11153-1245-41A1-B405-C35879AF492B}" type="parTrans" cxnId="{6A62C87D-FD93-48AF-8334-E4D39415179A}">
      <dgm:prSet/>
      <dgm:spPr/>
      <dgm:t>
        <a:bodyPr/>
        <a:lstStyle/>
        <a:p>
          <a:endParaRPr lang="en-US"/>
        </a:p>
      </dgm:t>
    </dgm:pt>
    <dgm:pt modelId="{D09B8683-FE23-4262-9A0D-D56A856BFDC6}" type="sibTrans" cxnId="{6A62C87D-FD93-48AF-8334-E4D39415179A}">
      <dgm:prSet/>
      <dgm:spPr/>
      <dgm:t>
        <a:bodyPr/>
        <a:lstStyle/>
        <a:p>
          <a:endParaRPr lang="en-US"/>
        </a:p>
      </dgm:t>
    </dgm:pt>
    <dgm:pt modelId="{42630E71-6ACF-4B64-95A4-BD99DEC8B261}">
      <dgm:prSet/>
      <dgm:spPr/>
      <dgm:t>
        <a:bodyPr/>
        <a:lstStyle/>
        <a:p>
          <a:r>
            <a:rPr lang="pt-PT" dirty="0"/>
            <a:t>Lógica do Jogo</a:t>
          </a:r>
          <a:endParaRPr lang="en-US" dirty="0"/>
        </a:p>
      </dgm:t>
    </dgm:pt>
    <dgm:pt modelId="{50C233FC-08E9-4325-BA2C-01B4ACCA2E1B}" type="parTrans" cxnId="{5A8B2500-E1F6-4241-BAC1-5E8457491CA9}">
      <dgm:prSet/>
      <dgm:spPr/>
      <dgm:t>
        <a:bodyPr/>
        <a:lstStyle/>
        <a:p>
          <a:endParaRPr lang="en-US"/>
        </a:p>
      </dgm:t>
    </dgm:pt>
    <dgm:pt modelId="{9F786615-205F-4BD1-A96A-FB913849BA38}" type="sibTrans" cxnId="{5A8B2500-E1F6-4241-BAC1-5E8457491CA9}">
      <dgm:prSet/>
      <dgm:spPr/>
      <dgm:t>
        <a:bodyPr/>
        <a:lstStyle/>
        <a:p>
          <a:endParaRPr lang="en-US"/>
        </a:p>
      </dgm:t>
    </dgm:pt>
    <dgm:pt modelId="{31E0AF52-2B09-4B50-AFDE-B159BCD5689C}">
      <dgm:prSet/>
      <dgm:spPr/>
      <dgm:t>
        <a:bodyPr/>
        <a:lstStyle/>
        <a:p>
          <a:r>
            <a:rPr lang="pt-PT" dirty="0"/>
            <a:t>Instruções do Jogo</a:t>
          </a:r>
          <a:endParaRPr lang="en-US" dirty="0"/>
        </a:p>
      </dgm:t>
    </dgm:pt>
    <dgm:pt modelId="{1C3F8EB5-D0A3-48FD-97EB-4F64348A1782}" type="parTrans" cxnId="{00A6CC7A-E4FA-4093-A392-5F7EEBF1F51D}">
      <dgm:prSet/>
      <dgm:spPr/>
      <dgm:t>
        <a:bodyPr/>
        <a:lstStyle/>
        <a:p>
          <a:endParaRPr lang="en-US"/>
        </a:p>
      </dgm:t>
    </dgm:pt>
    <dgm:pt modelId="{9D2F4837-AEC3-46EA-88CE-12EF5903FACB}" type="sibTrans" cxnId="{00A6CC7A-E4FA-4093-A392-5F7EEBF1F51D}">
      <dgm:prSet/>
      <dgm:spPr/>
      <dgm:t>
        <a:bodyPr/>
        <a:lstStyle/>
        <a:p>
          <a:endParaRPr lang="en-US"/>
        </a:p>
      </dgm:t>
    </dgm:pt>
    <dgm:pt modelId="{CA58BB04-1C2C-415E-AC35-FAFF6FB4DB84}">
      <dgm:prSet/>
      <dgm:spPr/>
      <dgm:t>
        <a:bodyPr/>
        <a:lstStyle/>
        <a:p>
          <a:r>
            <a:rPr lang="pt-PT" dirty="0"/>
            <a:t>Interação com Utilizador</a:t>
          </a:r>
          <a:endParaRPr lang="en-US" dirty="0"/>
        </a:p>
      </dgm:t>
    </dgm:pt>
    <dgm:pt modelId="{342CCF2D-1B4A-4D10-9435-59BBCDC7909B}" type="parTrans" cxnId="{5BCEF5B8-DEBB-452F-8F47-C2AEBF70EB20}">
      <dgm:prSet/>
      <dgm:spPr/>
      <dgm:t>
        <a:bodyPr/>
        <a:lstStyle/>
        <a:p>
          <a:endParaRPr lang="en-US"/>
        </a:p>
      </dgm:t>
    </dgm:pt>
    <dgm:pt modelId="{F3680F25-C88A-49A7-875F-EAECA350F3ED}" type="sibTrans" cxnId="{5BCEF5B8-DEBB-452F-8F47-C2AEBF70EB20}">
      <dgm:prSet/>
      <dgm:spPr/>
      <dgm:t>
        <a:bodyPr/>
        <a:lstStyle/>
        <a:p>
          <a:endParaRPr lang="en-US"/>
        </a:p>
      </dgm:t>
    </dgm:pt>
    <dgm:pt modelId="{3D60F658-0142-40BB-A8C8-D3C12D2851E0}">
      <dgm:prSet/>
      <dgm:spPr/>
      <dgm:t>
        <a:bodyPr/>
        <a:lstStyle/>
        <a:p>
          <a:r>
            <a:rPr lang="pt-PT" dirty="0" err="1"/>
            <a:t>HiScores</a:t>
          </a:r>
          <a:endParaRPr lang="en-US" dirty="0"/>
        </a:p>
      </dgm:t>
    </dgm:pt>
    <dgm:pt modelId="{0C4C29A7-3D97-47FD-8415-2A7867906551}" type="parTrans" cxnId="{04A8CFD6-008A-475E-B8F3-F7889F9BC948}">
      <dgm:prSet/>
      <dgm:spPr/>
      <dgm:t>
        <a:bodyPr/>
        <a:lstStyle/>
        <a:p>
          <a:endParaRPr lang="en-US"/>
        </a:p>
      </dgm:t>
    </dgm:pt>
    <dgm:pt modelId="{ACCB0E8F-609A-4650-BE6C-5F22501BEE30}" type="sibTrans" cxnId="{04A8CFD6-008A-475E-B8F3-F7889F9BC948}">
      <dgm:prSet/>
      <dgm:spPr/>
      <dgm:t>
        <a:bodyPr/>
        <a:lstStyle/>
        <a:p>
          <a:endParaRPr lang="en-US"/>
        </a:p>
      </dgm:t>
    </dgm:pt>
    <dgm:pt modelId="{E915A533-AFA5-454E-8484-7B1A6B87621D}">
      <dgm:prSet/>
      <dgm:spPr/>
      <dgm:t>
        <a:bodyPr/>
        <a:lstStyle/>
        <a:p>
          <a:r>
            <a:rPr lang="en-US" b="0" i="0" dirty="0" err="1"/>
            <a:t>Controlo</a:t>
          </a:r>
          <a:r>
            <a:rPr lang="en-US" b="0" i="0" dirty="0"/>
            <a:t> Corporal</a:t>
          </a:r>
          <a:endParaRPr lang="en-US" dirty="0"/>
        </a:p>
      </dgm:t>
    </dgm:pt>
    <dgm:pt modelId="{78CE9A07-0423-4867-897A-B37FC91A6578}" type="parTrans" cxnId="{8D455D75-1651-43B8-A58E-748B3999F5F7}">
      <dgm:prSet/>
      <dgm:spPr/>
      <dgm:t>
        <a:bodyPr/>
        <a:lstStyle/>
        <a:p>
          <a:endParaRPr lang="en-US"/>
        </a:p>
      </dgm:t>
    </dgm:pt>
    <dgm:pt modelId="{47899835-29A9-4C92-8A8C-E9DCCACD7162}" type="sibTrans" cxnId="{8D455D75-1651-43B8-A58E-748B3999F5F7}">
      <dgm:prSet/>
      <dgm:spPr/>
      <dgm:t>
        <a:bodyPr/>
        <a:lstStyle/>
        <a:p>
          <a:endParaRPr lang="en-US"/>
        </a:p>
      </dgm:t>
    </dgm:pt>
    <dgm:pt modelId="{FEFD7D79-6D1A-4DAF-B531-A4A30CBD418B}">
      <dgm:prSet/>
      <dgm:spPr/>
      <dgm:t>
        <a:bodyPr/>
        <a:lstStyle/>
        <a:p>
          <a:r>
            <a:rPr lang="pt-PT" dirty="0"/>
            <a:t>Winner Face</a:t>
          </a:r>
          <a:endParaRPr lang="en-US" dirty="0"/>
        </a:p>
      </dgm:t>
    </dgm:pt>
    <dgm:pt modelId="{B20D558B-3D56-4293-92FC-CDD7ED0E5665}" type="parTrans" cxnId="{1098CE8C-48C4-46D4-B8A8-F5EA9902ECEB}">
      <dgm:prSet/>
      <dgm:spPr/>
      <dgm:t>
        <a:bodyPr/>
        <a:lstStyle/>
        <a:p>
          <a:endParaRPr lang="en-US"/>
        </a:p>
      </dgm:t>
    </dgm:pt>
    <dgm:pt modelId="{81343EDD-7118-489B-896B-685BA078F619}" type="sibTrans" cxnId="{1098CE8C-48C4-46D4-B8A8-F5EA9902ECEB}">
      <dgm:prSet/>
      <dgm:spPr/>
      <dgm:t>
        <a:bodyPr/>
        <a:lstStyle/>
        <a:p>
          <a:endParaRPr lang="en-US"/>
        </a:p>
      </dgm:t>
    </dgm:pt>
    <dgm:pt modelId="{E53064E8-C706-41F5-95DE-ECCFF916F2DE}" type="pres">
      <dgm:prSet presAssocID="{434056A3-B6EC-479C-9B78-3E431EC0ECF8}" presName="linear" presStyleCnt="0">
        <dgm:presLayoutVars>
          <dgm:dir/>
          <dgm:animLvl val="lvl"/>
          <dgm:resizeHandles val="exact"/>
        </dgm:presLayoutVars>
      </dgm:prSet>
      <dgm:spPr/>
    </dgm:pt>
    <dgm:pt modelId="{E76AD518-472C-4EA9-B249-94195343A410}" type="pres">
      <dgm:prSet presAssocID="{E9A865ED-34BC-4E5D-A0C8-3CC97EB72EE3}" presName="parentLin" presStyleCnt="0"/>
      <dgm:spPr/>
    </dgm:pt>
    <dgm:pt modelId="{D96F6230-A706-40EC-91FC-8D05E6760E28}" type="pres">
      <dgm:prSet presAssocID="{E9A865ED-34BC-4E5D-A0C8-3CC97EB72EE3}" presName="parentLeftMargin" presStyleLbl="node1" presStyleIdx="0" presStyleCnt="4"/>
      <dgm:spPr/>
    </dgm:pt>
    <dgm:pt modelId="{E7529EA1-83BE-4A8A-8DB2-B7DC46055ABB}" type="pres">
      <dgm:prSet presAssocID="{E9A865ED-34BC-4E5D-A0C8-3CC97EB72E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4A16E86-CD7F-4C8F-9FB1-B065F14D1DB6}" type="pres">
      <dgm:prSet presAssocID="{E9A865ED-34BC-4E5D-A0C8-3CC97EB72EE3}" presName="negativeSpace" presStyleCnt="0"/>
      <dgm:spPr/>
    </dgm:pt>
    <dgm:pt modelId="{D1DA1D86-7855-4D22-B75C-D790793DFF35}" type="pres">
      <dgm:prSet presAssocID="{E9A865ED-34BC-4E5D-A0C8-3CC97EB72EE3}" presName="childText" presStyleLbl="conFgAcc1" presStyleIdx="0" presStyleCnt="4" custLinFactNeighborX="131">
        <dgm:presLayoutVars>
          <dgm:bulletEnabled val="1"/>
        </dgm:presLayoutVars>
      </dgm:prSet>
      <dgm:spPr/>
    </dgm:pt>
    <dgm:pt modelId="{21DD4020-B8F9-42EB-93A7-C3DE0BDE644B}" type="pres">
      <dgm:prSet presAssocID="{D6BC94C2-870F-40D9-A9E6-245A52038E65}" presName="spaceBetweenRectangles" presStyleCnt="0"/>
      <dgm:spPr/>
    </dgm:pt>
    <dgm:pt modelId="{8A877E7B-E703-45D5-B7DB-BB74AD1FFA9B}" type="pres">
      <dgm:prSet presAssocID="{A544FA15-AAEA-4CB3-8D5B-8ECFECE4D7C2}" presName="parentLin" presStyleCnt="0"/>
      <dgm:spPr/>
    </dgm:pt>
    <dgm:pt modelId="{FEFCF6BD-0CE2-45FC-97FC-0412C8FB891B}" type="pres">
      <dgm:prSet presAssocID="{A544FA15-AAEA-4CB3-8D5B-8ECFECE4D7C2}" presName="parentLeftMargin" presStyleLbl="node1" presStyleIdx="0" presStyleCnt="4"/>
      <dgm:spPr/>
    </dgm:pt>
    <dgm:pt modelId="{3DA1CB8D-5168-4B85-8EAF-D55E02F84496}" type="pres">
      <dgm:prSet presAssocID="{A544FA15-AAEA-4CB3-8D5B-8ECFECE4D7C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3830C18-7A78-431B-B700-92D39004F907}" type="pres">
      <dgm:prSet presAssocID="{A544FA15-AAEA-4CB3-8D5B-8ECFECE4D7C2}" presName="negativeSpace" presStyleCnt="0"/>
      <dgm:spPr/>
    </dgm:pt>
    <dgm:pt modelId="{31F5168C-257A-40A6-B74D-5E8E0EBACA5C}" type="pres">
      <dgm:prSet presAssocID="{A544FA15-AAEA-4CB3-8D5B-8ECFECE4D7C2}" presName="childText" presStyleLbl="conFgAcc1" presStyleIdx="1" presStyleCnt="4" custLinFactNeighborX="244">
        <dgm:presLayoutVars>
          <dgm:bulletEnabled val="1"/>
        </dgm:presLayoutVars>
      </dgm:prSet>
      <dgm:spPr/>
    </dgm:pt>
    <dgm:pt modelId="{58D7779D-1BDB-409D-8F5F-D6A129144CFC}" type="pres">
      <dgm:prSet presAssocID="{7B487C3E-AE4D-4E91-94EA-522E9AEBC8BF}" presName="spaceBetweenRectangles" presStyleCnt="0"/>
      <dgm:spPr/>
    </dgm:pt>
    <dgm:pt modelId="{DD268552-95F5-4681-9719-8E37808F7A36}" type="pres">
      <dgm:prSet presAssocID="{D718189C-EDF5-4A22-B7CE-706454E389E3}" presName="parentLin" presStyleCnt="0"/>
      <dgm:spPr/>
    </dgm:pt>
    <dgm:pt modelId="{325A3EFC-F3C6-4D63-8BA3-BDEEB25BAD9B}" type="pres">
      <dgm:prSet presAssocID="{D718189C-EDF5-4A22-B7CE-706454E389E3}" presName="parentLeftMargin" presStyleLbl="node1" presStyleIdx="1" presStyleCnt="4"/>
      <dgm:spPr/>
    </dgm:pt>
    <dgm:pt modelId="{4E12FA64-BD14-4B82-8502-45CEEFA9B47C}" type="pres">
      <dgm:prSet presAssocID="{D718189C-EDF5-4A22-B7CE-706454E389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65DEDF8-3BAB-4A79-8A78-8FCEED94A51C}" type="pres">
      <dgm:prSet presAssocID="{D718189C-EDF5-4A22-B7CE-706454E389E3}" presName="negativeSpace" presStyleCnt="0"/>
      <dgm:spPr/>
    </dgm:pt>
    <dgm:pt modelId="{2B162108-0577-4654-AF00-1BB7CDBE8D00}" type="pres">
      <dgm:prSet presAssocID="{D718189C-EDF5-4A22-B7CE-706454E389E3}" presName="childText" presStyleLbl="conFgAcc1" presStyleIdx="2" presStyleCnt="4">
        <dgm:presLayoutVars>
          <dgm:bulletEnabled val="1"/>
        </dgm:presLayoutVars>
      </dgm:prSet>
      <dgm:spPr/>
    </dgm:pt>
    <dgm:pt modelId="{C8E3C725-0049-4BE9-8968-BDB730DA3019}" type="pres">
      <dgm:prSet presAssocID="{FCF31F02-2D95-4118-B09D-99691B084D96}" presName="spaceBetweenRectangles" presStyleCnt="0"/>
      <dgm:spPr/>
    </dgm:pt>
    <dgm:pt modelId="{5B49900B-7221-41DB-B587-5E6E07F472BE}" type="pres">
      <dgm:prSet presAssocID="{CB4A2177-1848-4A6E-84B4-EDC2AC98B44C}" presName="parentLin" presStyleCnt="0"/>
      <dgm:spPr/>
    </dgm:pt>
    <dgm:pt modelId="{CF85D957-4A21-43AF-A302-EB149F60B7C8}" type="pres">
      <dgm:prSet presAssocID="{CB4A2177-1848-4A6E-84B4-EDC2AC98B44C}" presName="parentLeftMargin" presStyleLbl="node1" presStyleIdx="2" presStyleCnt="4"/>
      <dgm:spPr/>
    </dgm:pt>
    <dgm:pt modelId="{5A5CE6C7-272E-464D-8224-E28798366F8A}" type="pres">
      <dgm:prSet presAssocID="{CB4A2177-1848-4A6E-84B4-EDC2AC98B44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B0DC5EF-929D-4F30-BD96-5E303A5084CC}" type="pres">
      <dgm:prSet presAssocID="{CB4A2177-1848-4A6E-84B4-EDC2AC98B44C}" presName="negativeSpace" presStyleCnt="0"/>
      <dgm:spPr/>
    </dgm:pt>
    <dgm:pt modelId="{2F4FAEE4-CCE3-4DDE-A12C-B48BCD1D216D}" type="pres">
      <dgm:prSet presAssocID="{CB4A2177-1848-4A6E-84B4-EDC2AC98B44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A8B2500-E1F6-4241-BAC1-5E8457491CA9}" srcId="{CB4A2177-1848-4A6E-84B4-EDC2AC98B44C}" destId="{42630E71-6ACF-4B64-95A4-BD99DEC8B261}" srcOrd="0" destOrd="0" parTransId="{50C233FC-08E9-4325-BA2C-01B4ACCA2E1B}" sibTransId="{9F786615-205F-4BD1-A96A-FB913849BA38}"/>
    <dgm:cxn modelId="{3E1B280F-837E-4E07-86FB-52B9BA057E28}" srcId="{A544FA15-AAEA-4CB3-8D5B-8ECFECE4D7C2}" destId="{D03380A0-8322-4378-8F66-E1FBCF1F6CDE}" srcOrd="0" destOrd="0" parTransId="{F636F040-4F13-454A-9BE9-147C0C684DAE}" sibTransId="{C8096261-9901-45B2-A315-0CBC11BF2F25}"/>
    <dgm:cxn modelId="{4AEF0121-C35F-4EE0-A925-B27BEBC450E7}" type="presOf" srcId="{E9A865ED-34BC-4E5D-A0C8-3CC97EB72EE3}" destId="{D96F6230-A706-40EC-91FC-8D05E6760E28}" srcOrd="0" destOrd="0" presId="urn:microsoft.com/office/officeart/2005/8/layout/list1"/>
    <dgm:cxn modelId="{86CE2325-A03B-49CB-B9E6-6EB808D4FB03}" srcId="{434056A3-B6EC-479C-9B78-3E431EC0ECF8}" destId="{D718189C-EDF5-4A22-B7CE-706454E389E3}" srcOrd="2" destOrd="0" parTransId="{1B99FDB8-998B-47CE-BCB9-B23D853769ED}" sibTransId="{FCF31F02-2D95-4118-B09D-99691B084D96}"/>
    <dgm:cxn modelId="{A5BAFE2D-ABCA-4CC5-A92A-6D91BA9D0809}" srcId="{434056A3-B6EC-479C-9B78-3E431EC0ECF8}" destId="{E9A865ED-34BC-4E5D-A0C8-3CC97EB72EE3}" srcOrd="0" destOrd="0" parTransId="{6F59B8DE-A48F-4E3F-986D-01DC3C399F71}" sibTransId="{D6BC94C2-870F-40D9-A9E6-245A52038E65}"/>
    <dgm:cxn modelId="{33E5B15F-5D85-4601-916F-B0C63C02BA73}" type="presOf" srcId="{A544FA15-AAEA-4CB3-8D5B-8ECFECE4D7C2}" destId="{3DA1CB8D-5168-4B85-8EAF-D55E02F84496}" srcOrd="1" destOrd="0" presId="urn:microsoft.com/office/officeart/2005/8/layout/list1"/>
    <dgm:cxn modelId="{5520246C-D187-46A5-8FB8-CB4044091104}" srcId="{434056A3-B6EC-479C-9B78-3E431EC0ECF8}" destId="{A544FA15-AAEA-4CB3-8D5B-8ECFECE4D7C2}" srcOrd="1" destOrd="0" parTransId="{A0C8141A-CCDB-4160-8BC0-3A29C535B246}" sibTransId="{7B487C3E-AE4D-4E91-94EA-522E9AEBC8BF}"/>
    <dgm:cxn modelId="{E1DB324F-195C-4B32-BDA0-99A17C0DE67B}" type="presOf" srcId="{E9A865ED-34BC-4E5D-A0C8-3CC97EB72EE3}" destId="{E7529EA1-83BE-4A8A-8DB2-B7DC46055ABB}" srcOrd="1" destOrd="0" presId="urn:microsoft.com/office/officeart/2005/8/layout/list1"/>
    <dgm:cxn modelId="{65D3504F-E2D4-4D30-8DE7-9A6FDDB872AF}" type="presOf" srcId="{A544FA15-AAEA-4CB3-8D5B-8ECFECE4D7C2}" destId="{FEFCF6BD-0CE2-45FC-97FC-0412C8FB891B}" srcOrd="0" destOrd="0" presId="urn:microsoft.com/office/officeart/2005/8/layout/list1"/>
    <dgm:cxn modelId="{F59EB270-DE16-4E09-8155-D31A165090F6}" type="presOf" srcId="{31E0AF52-2B09-4B50-AFDE-B159BCD5689C}" destId="{D1DA1D86-7855-4D22-B75C-D790793DFF35}" srcOrd="0" destOrd="1" presId="urn:microsoft.com/office/officeart/2005/8/layout/list1"/>
    <dgm:cxn modelId="{8D455D75-1651-43B8-A58E-748B3999F5F7}" srcId="{CB4A2177-1848-4A6E-84B4-EDC2AC98B44C}" destId="{E915A533-AFA5-454E-8484-7B1A6B87621D}" srcOrd="1" destOrd="0" parTransId="{78CE9A07-0423-4867-897A-B37FC91A6578}" sibTransId="{47899835-29A9-4C92-8A8C-E9DCCACD7162}"/>
    <dgm:cxn modelId="{8CA32178-BE58-4540-8B4D-736D4F9D374E}" type="presOf" srcId="{CB4A2177-1848-4A6E-84B4-EDC2AC98B44C}" destId="{5A5CE6C7-272E-464D-8224-E28798366F8A}" srcOrd="1" destOrd="0" presId="urn:microsoft.com/office/officeart/2005/8/layout/list1"/>
    <dgm:cxn modelId="{20547B59-75C7-4EC1-8B75-935A2BAFDC8F}" type="presOf" srcId="{3D60F658-0142-40BB-A8C8-D3C12D2851E0}" destId="{31F5168C-257A-40A6-B74D-5E8E0EBACA5C}" srcOrd="0" destOrd="1" presId="urn:microsoft.com/office/officeart/2005/8/layout/list1"/>
    <dgm:cxn modelId="{00A6CC7A-E4FA-4093-A392-5F7EEBF1F51D}" srcId="{E9A865ED-34BC-4E5D-A0C8-3CC97EB72EE3}" destId="{31E0AF52-2B09-4B50-AFDE-B159BCD5689C}" srcOrd="1" destOrd="0" parTransId="{1C3F8EB5-D0A3-48FD-97EB-4F64348A1782}" sibTransId="{9D2F4837-AEC3-46EA-88CE-12EF5903FACB}"/>
    <dgm:cxn modelId="{6A62C87D-FD93-48AF-8334-E4D39415179A}" srcId="{434056A3-B6EC-479C-9B78-3E431EC0ECF8}" destId="{CB4A2177-1848-4A6E-84B4-EDC2AC98B44C}" srcOrd="3" destOrd="0" parTransId="{0DB11153-1245-41A1-B405-C35879AF492B}" sibTransId="{D09B8683-FE23-4262-9A0D-D56A856BFDC6}"/>
    <dgm:cxn modelId="{C5890780-5462-4EBD-AFB9-1574DAE766FF}" type="presOf" srcId="{42630E71-6ACF-4B64-95A4-BD99DEC8B261}" destId="{2F4FAEE4-CCE3-4DDE-A12C-B48BCD1D216D}" srcOrd="0" destOrd="0" presId="urn:microsoft.com/office/officeart/2005/8/layout/list1"/>
    <dgm:cxn modelId="{2E81CF85-57BA-46A7-8F50-4D64FBFF07B7}" type="presOf" srcId="{05D42F4A-8978-46A0-99A9-71DC6F440A07}" destId="{D1DA1D86-7855-4D22-B75C-D790793DFF35}" srcOrd="0" destOrd="0" presId="urn:microsoft.com/office/officeart/2005/8/layout/list1"/>
    <dgm:cxn modelId="{1098CE8C-48C4-46D4-B8A8-F5EA9902ECEB}" srcId="{A544FA15-AAEA-4CB3-8D5B-8ECFECE4D7C2}" destId="{FEFD7D79-6D1A-4DAF-B531-A4A30CBD418B}" srcOrd="2" destOrd="0" parTransId="{B20D558B-3D56-4293-92FC-CDD7ED0E5665}" sibTransId="{81343EDD-7118-489B-896B-685BA078F619}"/>
    <dgm:cxn modelId="{36480B8E-396E-4DC0-9CA2-3641EB494A32}" type="presOf" srcId="{434056A3-B6EC-479C-9B78-3E431EC0ECF8}" destId="{E53064E8-C706-41F5-95DE-ECCFF916F2DE}" srcOrd="0" destOrd="0" presId="urn:microsoft.com/office/officeart/2005/8/layout/list1"/>
    <dgm:cxn modelId="{92EA639F-D5C0-4B9D-B19D-07B588FAE994}" type="presOf" srcId="{D03380A0-8322-4378-8F66-E1FBCF1F6CDE}" destId="{31F5168C-257A-40A6-B74D-5E8E0EBACA5C}" srcOrd="0" destOrd="0" presId="urn:microsoft.com/office/officeart/2005/8/layout/list1"/>
    <dgm:cxn modelId="{C53B4DB7-FA06-451D-B9ED-E6EEBCB96CE7}" srcId="{D718189C-EDF5-4A22-B7CE-706454E389E3}" destId="{94CA4B94-AF44-487B-8531-726869C8EFD5}" srcOrd="0" destOrd="0" parTransId="{2881C73B-A053-4063-B739-478C0F0174AD}" sibTransId="{EF10C564-DF2D-45D2-9341-4A82295F2E51}"/>
    <dgm:cxn modelId="{5BCEF5B8-DEBB-452F-8F47-C2AEBF70EB20}" srcId="{D718189C-EDF5-4A22-B7CE-706454E389E3}" destId="{CA58BB04-1C2C-415E-AC35-FAFF6FB4DB84}" srcOrd="1" destOrd="0" parTransId="{342CCF2D-1B4A-4D10-9435-59BBCDC7909B}" sibTransId="{F3680F25-C88A-49A7-875F-EAECA350F3ED}"/>
    <dgm:cxn modelId="{B23258B9-CDD7-4A42-B7C0-45C3FE5E4F73}" type="presOf" srcId="{E915A533-AFA5-454E-8484-7B1A6B87621D}" destId="{2F4FAEE4-CCE3-4DDE-A12C-B48BCD1D216D}" srcOrd="0" destOrd="1" presId="urn:microsoft.com/office/officeart/2005/8/layout/list1"/>
    <dgm:cxn modelId="{60F78FC1-16DF-4ADF-B3AA-17BA8E0020C7}" type="presOf" srcId="{CA58BB04-1C2C-415E-AC35-FAFF6FB4DB84}" destId="{2B162108-0577-4654-AF00-1BB7CDBE8D00}" srcOrd="0" destOrd="1" presId="urn:microsoft.com/office/officeart/2005/8/layout/list1"/>
    <dgm:cxn modelId="{F686B2C1-CA9F-4EBB-BFAC-5057C9A8BCBF}" type="presOf" srcId="{D718189C-EDF5-4A22-B7CE-706454E389E3}" destId="{4E12FA64-BD14-4B82-8502-45CEEFA9B47C}" srcOrd="1" destOrd="0" presId="urn:microsoft.com/office/officeart/2005/8/layout/list1"/>
    <dgm:cxn modelId="{094822C3-B691-49CA-B6C5-59A0F9C89748}" type="presOf" srcId="{CB4A2177-1848-4A6E-84B4-EDC2AC98B44C}" destId="{CF85D957-4A21-43AF-A302-EB149F60B7C8}" srcOrd="0" destOrd="0" presId="urn:microsoft.com/office/officeart/2005/8/layout/list1"/>
    <dgm:cxn modelId="{255152C5-0CF8-4E1B-84F9-82FC0148C39A}" srcId="{E9A865ED-34BC-4E5D-A0C8-3CC97EB72EE3}" destId="{05D42F4A-8978-46A0-99A9-71DC6F440A07}" srcOrd="0" destOrd="0" parTransId="{1989C806-5A62-44C7-A9E6-86F8D734C1DF}" sibTransId="{9CA3F5A5-EFD9-4336-853C-704ADED2CA03}"/>
    <dgm:cxn modelId="{759855D0-CB46-44F0-816E-1817866F119F}" type="presOf" srcId="{FEFD7D79-6D1A-4DAF-B531-A4A30CBD418B}" destId="{31F5168C-257A-40A6-B74D-5E8E0EBACA5C}" srcOrd="0" destOrd="2" presId="urn:microsoft.com/office/officeart/2005/8/layout/list1"/>
    <dgm:cxn modelId="{04A8CFD6-008A-475E-B8F3-F7889F9BC948}" srcId="{A544FA15-AAEA-4CB3-8D5B-8ECFECE4D7C2}" destId="{3D60F658-0142-40BB-A8C8-D3C12D2851E0}" srcOrd="1" destOrd="0" parTransId="{0C4C29A7-3D97-47FD-8415-2A7867906551}" sibTransId="{ACCB0E8F-609A-4650-BE6C-5F22501BEE30}"/>
    <dgm:cxn modelId="{12A041DC-51E8-4B85-87A6-A84962F851B1}" type="presOf" srcId="{94CA4B94-AF44-487B-8531-726869C8EFD5}" destId="{2B162108-0577-4654-AF00-1BB7CDBE8D00}" srcOrd="0" destOrd="0" presId="urn:microsoft.com/office/officeart/2005/8/layout/list1"/>
    <dgm:cxn modelId="{E429B6DC-B31C-44DE-8BE8-20A1CB113EB9}" type="presOf" srcId="{D718189C-EDF5-4A22-B7CE-706454E389E3}" destId="{325A3EFC-F3C6-4D63-8BA3-BDEEB25BAD9B}" srcOrd="0" destOrd="0" presId="urn:microsoft.com/office/officeart/2005/8/layout/list1"/>
    <dgm:cxn modelId="{0C3926E1-7F58-49FD-8A8F-AD4592736B77}" type="presParOf" srcId="{E53064E8-C706-41F5-95DE-ECCFF916F2DE}" destId="{E76AD518-472C-4EA9-B249-94195343A410}" srcOrd="0" destOrd="0" presId="urn:microsoft.com/office/officeart/2005/8/layout/list1"/>
    <dgm:cxn modelId="{47547C25-5F2A-4883-963D-A7F460094F44}" type="presParOf" srcId="{E76AD518-472C-4EA9-B249-94195343A410}" destId="{D96F6230-A706-40EC-91FC-8D05E6760E28}" srcOrd="0" destOrd="0" presId="urn:microsoft.com/office/officeart/2005/8/layout/list1"/>
    <dgm:cxn modelId="{3AA5BE23-2A7B-4902-A94F-89C2618678D2}" type="presParOf" srcId="{E76AD518-472C-4EA9-B249-94195343A410}" destId="{E7529EA1-83BE-4A8A-8DB2-B7DC46055ABB}" srcOrd="1" destOrd="0" presId="urn:microsoft.com/office/officeart/2005/8/layout/list1"/>
    <dgm:cxn modelId="{43C47FCF-F4F8-48D1-A0F5-3AE5C9CC49BF}" type="presParOf" srcId="{E53064E8-C706-41F5-95DE-ECCFF916F2DE}" destId="{74A16E86-CD7F-4C8F-9FB1-B065F14D1DB6}" srcOrd="1" destOrd="0" presId="urn:microsoft.com/office/officeart/2005/8/layout/list1"/>
    <dgm:cxn modelId="{3F44DDA4-86AF-4388-B4A4-AE43EB4A59C1}" type="presParOf" srcId="{E53064E8-C706-41F5-95DE-ECCFF916F2DE}" destId="{D1DA1D86-7855-4D22-B75C-D790793DFF35}" srcOrd="2" destOrd="0" presId="urn:microsoft.com/office/officeart/2005/8/layout/list1"/>
    <dgm:cxn modelId="{414E02E8-B72B-4B9D-8A88-C2FCA5CDD59A}" type="presParOf" srcId="{E53064E8-C706-41F5-95DE-ECCFF916F2DE}" destId="{21DD4020-B8F9-42EB-93A7-C3DE0BDE644B}" srcOrd="3" destOrd="0" presId="urn:microsoft.com/office/officeart/2005/8/layout/list1"/>
    <dgm:cxn modelId="{09633C2B-5B2A-4147-BCA9-6551E6A0077F}" type="presParOf" srcId="{E53064E8-C706-41F5-95DE-ECCFF916F2DE}" destId="{8A877E7B-E703-45D5-B7DB-BB74AD1FFA9B}" srcOrd="4" destOrd="0" presId="urn:microsoft.com/office/officeart/2005/8/layout/list1"/>
    <dgm:cxn modelId="{AC3B45FD-2401-4A59-B25B-0D0E60F52DC2}" type="presParOf" srcId="{8A877E7B-E703-45D5-B7DB-BB74AD1FFA9B}" destId="{FEFCF6BD-0CE2-45FC-97FC-0412C8FB891B}" srcOrd="0" destOrd="0" presId="urn:microsoft.com/office/officeart/2005/8/layout/list1"/>
    <dgm:cxn modelId="{E56307B3-9736-410D-8EEB-61CD61B920F7}" type="presParOf" srcId="{8A877E7B-E703-45D5-B7DB-BB74AD1FFA9B}" destId="{3DA1CB8D-5168-4B85-8EAF-D55E02F84496}" srcOrd="1" destOrd="0" presId="urn:microsoft.com/office/officeart/2005/8/layout/list1"/>
    <dgm:cxn modelId="{33EE327B-FA3E-4371-88FB-B58E11CF14E0}" type="presParOf" srcId="{E53064E8-C706-41F5-95DE-ECCFF916F2DE}" destId="{E3830C18-7A78-431B-B700-92D39004F907}" srcOrd="5" destOrd="0" presId="urn:microsoft.com/office/officeart/2005/8/layout/list1"/>
    <dgm:cxn modelId="{A661418B-6D1C-47FA-B88D-B2C937825C75}" type="presParOf" srcId="{E53064E8-C706-41F5-95DE-ECCFF916F2DE}" destId="{31F5168C-257A-40A6-B74D-5E8E0EBACA5C}" srcOrd="6" destOrd="0" presId="urn:microsoft.com/office/officeart/2005/8/layout/list1"/>
    <dgm:cxn modelId="{9C9B1993-B80F-447C-AB84-9B329FA16442}" type="presParOf" srcId="{E53064E8-C706-41F5-95DE-ECCFF916F2DE}" destId="{58D7779D-1BDB-409D-8F5F-D6A129144CFC}" srcOrd="7" destOrd="0" presId="urn:microsoft.com/office/officeart/2005/8/layout/list1"/>
    <dgm:cxn modelId="{BD250A1E-1830-4DFF-B285-AB654F4D7B91}" type="presParOf" srcId="{E53064E8-C706-41F5-95DE-ECCFF916F2DE}" destId="{DD268552-95F5-4681-9719-8E37808F7A36}" srcOrd="8" destOrd="0" presId="urn:microsoft.com/office/officeart/2005/8/layout/list1"/>
    <dgm:cxn modelId="{A693FA83-8998-4E96-8318-03C074847095}" type="presParOf" srcId="{DD268552-95F5-4681-9719-8E37808F7A36}" destId="{325A3EFC-F3C6-4D63-8BA3-BDEEB25BAD9B}" srcOrd="0" destOrd="0" presId="urn:microsoft.com/office/officeart/2005/8/layout/list1"/>
    <dgm:cxn modelId="{7B7783CA-4140-4C3E-A233-F7EE50B51A05}" type="presParOf" srcId="{DD268552-95F5-4681-9719-8E37808F7A36}" destId="{4E12FA64-BD14-4B82-8502-45CEEFA9B47C}" srcOrd="1" destOrd="0" presId="urn:microsoft.com/office/officeart/2005/8/layout/list1"/>
    <dgm:cxn modelId="{0F346C00-F06B-4D5D-9F4E-E37E28551C76}" type="presParOf" srcId="{E53064E8-C706-41F5-95DE-ECCFF916F2DE}" destId="{665DEDF8-3BAB-4A79-8A78-8FCEED94A51C}" srcOrd="9" destOrd="0" presId="urn:microsoft.com/office/officeart/2005/8/layout/list1"/>
    <dgm:cxn modelId="{419BB99A-9DFB-418F-8ECF-A76DDDFFA0E9}" type="presParOf" srcId="{E53064E8-C706-41F5-95DE-ECCFF916F2DE}" destId="{2B162108-0577-4654-AF00-1BB7CDBE8D00}" srcOrd="10" destOrd="0" presId="urn:microsoft.com/office/officeart/2005/8/layout/list1"/>
    <dgm:cxn modelId="{47AA365A-6913-4028-B9F6-F49AC57DA5C2}" type="presParOf" srcId="{E53064E8-C706-41F5-95DE-ECCFF916F2DE}" destId="{C8E3C725-0049-4BE9-8968-BDB730DA3019}" srcOrd="11" destOrd="0" presId="urn:microsoft.com/office/officeart/2005/8/layout/list1"/>
    <dgm:cxn modelId="{4CF9F05F-4620-4393-A2D2-3D0EFAEC9239}" type="presParOf" srcId="{E53064E8-C706-41F5-95DE-ECCFF916F2DE}" destId="{5B49900B-7221-41DB-B587-5E6E07F472BE}" srcOrd="12" destOrd="0" presId="urn:microsoft.com/office/officeart/2005/8/layout/list1"/>
    <dgm:cxn modelId="{8525B51C-8AF0-40BA-9441-F24CF862232F}" type="presParOf" srcId="{5B49900B-7221-41DB-B587-5E6E07F472BE}" destId="{CF85D957-4A21-43AF-A302-EB149F60B7C8}" srcOrd="0" destOrd="0" presId="urn:microsoft.com/office/officeart/2005/8/layout/list1"/>
    <dgm:cxn modelId="{0D72A9F6-189C-426D-9C2E-18B66A4F6181}" type="presParOf" srcId="{5B49900B-7221-41DB-B587-5E6E07F472BE}" destId="{5A5CE6C7-272E-464D-8224-E28798366F8A}" srcOrd="1" destOrd="0" presId="urn:microsoft.com/office/officeart/2005/8/layout/list1"/>
    <dgm:cxn modelId="{45FE5521-5A4D-4F67-83D7-C361D6224B96}" type="presParOf" srcId="{E53064E8-C706-41F5-95DE-ECCFF916F2DE}" destId="{EB0DC5EF-929D-4F30-BD96-5E303A5084CC}" srcOrd="13" destOrd="0" presId="urn:microsoft.com/office/officeart/2005/8/layout/list1"/>
    <dgm:cxn modelId="{2F454B94-1912-45ED-832A-73C65E283827}" type="presParOf" srcId="{E53064E8-C706-41F5-95DE-ECCFF916F2DE}" destId="{2F4FAEE4-CCE3-4DDE-A12C-B48BCD1D216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8A7BC0-11B6-4501-A322-6E9EDF8450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5A6105-EEB9-4533-9CF0-B19B4678B718}">
      <dgm:prSet/>
      <dgm:spPr/>
      <dgm:t>
        <a:bodyPr/>
        <a:lstStyle/>
        <a:p>
          <a:r>
            <a:rPr lang="pt-PT"/>
            <a:t>Jogabilidade</a:t>
          </a:r>
          <a:endParaRPr lang="en-US"/>
        </a:p>
      </dgm:t>
    </dgm:pt>
    <dgm:pt modelId="{32A850F6-3266-40A7-B32D-8874169549F8}" type="parTrans" cxnId="{006737B0-9826-4F97-B10A-00A9EAC7BC58}">
      <dgm:prSet/>
      <dgm:spPr/>
      <dgm:t>
        <a:bodyPr/>
        <a:lstStyle/>
        <a:p>
          <a:endParaRPr lang="en-US"/>
        </a:p>
      </dgm:t>
    </dgm:pt>
    <dgm:pt modelId="{122EA700-6276-45F5-AE59-787477C8C7AE}" type="sibTrans" cxnId="{006737B0-9826-4F97-B10A-00A9EAC7BC58}">
      <dgm:prSet/>
      <dgm:spPr/>
      <dgm:t>
        <a:bodyPr/>
        <a:lstStyle/>
        <a:p>
          <a:endParaRPr lang="en-US"/>
        </a:p>
      </dgm:t>
    </dgm:pt>
    <dgm:pt modelId="{8EE878F2-B3F1-43E7-8962-094BECD4590E}">
      <dgm:prSet/>
      <dgm:spPr/>
      <dgm:t>
        <a:bodyPr/>
        <a:lstStyle/>
        <a:p>
          <a:r>
            <a:rPr lang="pt-PT"/>
            <a:t>Criar Controlos Robustos</a:t>
          </a:r>
          <a:endParaRPr lang="en-US"/>
        </a:p>
      </dgm:t>
    </dgm:pt>
    <dgm:pt modelId="{B2CCE505-D590-4F62-A781-8E9EDE9566CA}" type="parTrans" cxnId="{D833CF04-ABAB-420E-96FA-D6371DFEAE36}">
      <dgm:prSet/>
      <dgm:spPr/>
      <dgm:t>
        <a:bodyPr/>
        <a:lstStyle/>
        <a:p>
          <a:endParaRPr lang="en-US"/>
        </a:p>
      </dgm:t>
    </dgm:pt>
    <dgm:pt modelId="{FD0AD45B-4229-4C52-A760-3CE08CAEAD82}" type="sibTrans" cxnId="{D833CF04-ABAB-420E-96FA-D6371DFEAE36}">
      <dgm:prSet/>
      <dgm:spPr/>
      <dgm:t>
        <a:bodyPr/>
        <a:lstStyle/>
        <a:p>
          <a:endParaRPr lang="en-US"/>
        </a:p>
      </dgm:t>
    </dgm:pt>
    <dgm:pt modelId="{FA2D23CE-70CB-4754-B179-9095D871F506}">
      <dgm:prSet/>
      <dgm:spPr/>
      <dgm:t>
        <a:bodyPr/>
        <a:lstStyle/>
        <a:p>
          <a:r>
            <a:rPr lang="pt-PT"/>
            <a:t>Usabilidade</a:t>
          </a:r>
          <a:endParaRPr lang="en-US"/>
        </a:p>
      </dgm:t>
    </dgm:pt>
    <dgm:pt modelId="{7C7CE8DA-F67F-4EB4-B706-BB66DAA98570}" type="parTrans" cxnId="{2DE8DB0C-3883-423A-8307-96C53F7DF6C4}">
      <dgm:prSet/>
      <dgm:spPr/>
      <dgm:t>
        <a:bodyPr/>
        <a:lstStyle/>
        <a:p>
          <a:endParaRPr lang="en-US"/>
        </a:p>
      </dgm:t>
    </dgm:pt>
    <dgm:pt modelId="{5E830984-7AB4-4877-BE35-1684FB2FFE28}" type="sibTrans" cxnId="{2DE8DB0C-3883-423A-8307-96C53F7DF6C4}">
      <dgm:prSet/>
      <dgm:spPr/>
      <dgm:t>
        <a:bodyPr/>
        <a:lstStyle/>
        <a:p>
          <a:endParaRPr lang="en-US"/>
        </a:p>
      </dgm:t>
    </dgm:pt>
    <dgm:pt modelId="{A4B56EE4-D18C-454E-B764-7E057F1EF8AB}">
      <dgm:prSet/>
      <dgm:spPr/>
      <dgm:t>
        <a:bodyPr/>
        <a:lstStyle/>
        <a:p>
          <a:r>
            <a:rPr lang="pt-PT"/>
            <a:t>Facilidade a Usar os Controlos</a:t>
          </a:r>
          <a:endParaRPr lang="en-US"/>
        </a:p>
      </dgm:t>
    </dgm:pt>
    <dgm:pt modelId="{C6096576-2732-45BD-8237-164A3B4BBB84}" type="parTrans" cxnId="{A6132767-DD48-4956-8CFF-E377B2B93070}">
      <dgm:prSet/>
      <dgm:spPr/>
      <dgm:t>
        <a:bodyPr/>
        <a:lstStyle/>
        <a:p>
          <a:endParaRPr lang="en-US"/>
        </a:p>
      </dgm:t>
    </dgm:pt>
    <dgm:pt modelId="{F8FEF49C-D2D2-4991-84B3-D43D298A11CC}" type="sibTrans" cxnId="{A6132767-DD48-4956-8CFF-E377B2B93070}">
      <dgm:prSet/>
      <dgm:spPr/>
      <dgm:t>
        <a:bodyPr/>
        <a:lstStyle/>
        <a:p>
          <a:endParaRPr lang="en-US"/>
        </a:p>
      </dgm:t>
    </dgm:pt>
    <dgm:pt modelId="{692074E0-85AE-449C-8E4D-A6E25D45A8EE}">
      <dgm:prSet/>
      <dgm:spPr/>
      <dgm:t>
        <a:bodyPr/>
        <a:lstStyle/>
        <a:p>
          <a:r>
            <a:rPr lang="pt-PT"/>
            <a:t>Interatividade</a:t>
          </a:r>
          <a:endParaRPr lang="en-US"/>
        </a:p>
      </dgm:t>
    </dgm:pt>
    <dgm:pt modelId="{990DD2C8-36B9-4AEF-928F-6E4704ADCADE}" type="parTrans" cxnId="{9D188BA4-A6DF-43CE-872D-062038EAD193}">
      <dgm:prSet/>
      <dgm:spPr/>
      <dgm:t>
        <a:bodyPr/>
        <a:lstStyle/>
        <a:p>
          <a:endParaRPr lang="en-US"/>
        </a:p>
      </dgm:t>
    </dgm:pt>
    <dgm:pt modelId="{628F2D26-F498-4C27-B8FF-EBEF47FF7101}" type="sibTrans" cxnId="{9D188BA4-A6DF-43CE-872D-062038EAD193}">
      <dgm:prSet/>
      <dgm:spPr/>
      <dgm:t>
        <a:bodyPr/>
        <a:lstStyle/>
        <a:p>
          <a:endParaRPr lang="en-US"/>
        </a:p>
      </dgm:t>
    </dgm:pt>
    <dgm:pt modelId="{8B5F6E46-EAF2-444D-AEC2-1BCDC05856C3}">
      <dgm:prSet/>
      <dgm:spPr/>
      <dgm:t>
        <a:bodyPr/>
        <a:lstStyle/>
        <a:p>
          <a:r>
            <a:rPr lang="pt-PT"/>
            <a:t>Criar uma Experiência Imersiva</a:t>
          </a:r>
          <a:endParaRPr lang="en-US"/>
        </a:p>
      </dgm:t>
    </dgm:pt>
    <dgm:pt modelId="{2508F611-C865-4C93-BAEB-648D87700B4D}" type="parTrans" cxnId="{01D802F5-1D97-426D-910E-BB26F53CEDD9}">
      <dgm:prSet/>
      <dgm:spPr/>
      <dgm:t>
        <a:bodyPr/>
        <a:lstStyle/>
        <a:p>
          <a:endParaRPr lang="en-US"/>
        </a:p>
      </dgm:t>
    </dgm:pt>
    <dgm:pt modelId="{BF38826B-42AA-4612-8B64-3B98EEA39600}" type="sibTrans" cxnId="{01D802F5-1D97-426D-910E-BB26F53CEDD9}">
      <dgm:prSet/>
      <dgm:spPr/>
      <dgm:t>
        <a:bodyPr/>
        <a:lstStyle/>
        <a:p>
          <a:endParaRPr lang="en-US"/>
        </a:p>
      </dgm:t>
    </dgm:pt>
    <dgm:pt modelId="{C24E85D0-9397-4A0C-B658-E428D54FDA48}">
      <dgm:prSet/>
      <dgm:spPr/>
      <dgm:t>
        <a:bodyPr/>
        <a:lstStyle/>
        <a:p>
          <a:r>
            <a:rPr lang="pt-PT"/>
            <a:t>Implementação</a:t>
          </a:r>
          <a:endParaRPr lang="en-US"/>
        </a:p>
      </dgm:t>
    </dgm:pt>
    <dgm:pt modelId="{E095A7A1-5BCF-4C79-93F9-C6660673F51C}" type="parTrans" cxnId="{9CE12477-C9BB-43C9-A77E-7327C1A26B33}">
      <dgm:prSet/>
      <dgm:spPr/>
      <dgm:t>
        <a:bodyPr/>
        <a:lstStyle/>
        <a:p>
          <a:endParaRPr lang="en-US"/>
        </a:p>
      </dgm:t>
    </dgm:pt>
    <dgm:pt modelId="{26213606-F094-4EF2-B826-75A96DC052F7}" type="sibTrans" cxnId="{9CE12477-C9BB-43C9-A77E-7327C1A26B33}">
      <dgm:prSet/>
      <dgm:spPr/>
      <dgm:t>
        <a:bodyPr/>
        <a:lstStyle/>
        <a:p>
          <a:endParaRPr lang="en-US"/>
        </a:p>
      </dgm:t>
    </dgm:pt>
    <dgm:pt modelId="{0F17A542-03EC-4996-99BB-5A864F4FC812}" type="pres">
      <dgm:prSet presAssocID="{D18A7BC0-11B6-4501-A322-6E9EDF845000}" presName="root" presStyleCnt="0">
        <dgm:presLayoutVars>
          <dgm:dir/>
          <dgm:resizeHandles val="exact"/>
        </dgm:presLayoutVars>
      </dgm:prSet>
      <dgm:spPr/>
    </dgm:pt>
    <dgm:pt modelId="{50865798-4A42-4F7C-A5E3-5FC7ADC54C99}" type="pres">
      <dgm:prSet presAssocID="{C35A6105-EEB9-4533-9CF0-B19B4678B718}" presName="compNode" presStyleCnt="0"/>
      <dgm:spPr/>
    </dgm:pt>
    <dgm:pt modelId="{6CE0201A-9914-4FF1-B6E4-0806C47B9E6E}" type="pres">
      <dgm:prSet presAssocID="{C35A6105-EEB9-4533-9CF0-B19B4678B718}" presName="bgRect" presStyleLbl="bgShp" presStyleIdx="0" presStyleCnt="4"/>
      <dgm:spPr/>
    </dgm:pt>
    <dgm:pt modelId="{EF0C007A-48CA-4645-B13C-7D3FFC235685}" type="pres">
      <dgm:prSet presAssocID="{C35A6105-EEB9-4533-9CF0-B19B4678B71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106BC59E-E99B-4009-A0FD-2DE3CE028592}" type="pres">
      <dgm:prSet presAssocID="{C35A6105-EEB9-4533-9CF0-B19B4678B718}" presName="spaceRect" presStyleCnt="0"/>
      <dgm:spPr/>
    </dgm:pt>
    <dgm:pt modelId="{78FFE8C0-4D5D-4858-8950-F9770C9ECCC6}" type="pres">
      <dgm:prSet presAssocID="{C35A6105-EEB9-4533-9CF0-B19B4678B718}" presName="parTx" presStyleLbl="revTx" presStyleIdx="0" presStyleCnt="7">
        <dgm:presLayoutVars>
          <dgm:chMax val="0"/>
          <dgm:chPref val="0"/>
        </dgm:presLayoutVars>
      </dgm:prSet>
      <dgm:spPr/>
    </dgm:pt>
    <dgm:pt modelId="{8CAC961A-2088-44D8-BE0D-A7C8EFA59DE6}" type="pres">
      <dgm:prSet presAssocID="{C35A6105-EEB9-4533-9CF0-B19B4678B718}" presName="desTx" presStyleLbl="revTx" presStyleIdx="1" presStyleCnt="7">
        <dgm:presLayoutVars/>
      </dgm:prSet>
      <dgm:spPr/>
    </dgm:pt>
    <dgm:pt modelId="{9EC116DF-F044-4FBF-9590-458E375A1BD7}" type="pres">
      <dgm:prSet presAssocID="{122EA700-6276-45F5-AE59-787477C8C7AE}" presName="sibTrans" presStyleCnt="0"/>
      <dgm:spPr/>
    </dgm:pt>
    <dgm:pt modelId="{36E389A1-4A18-4D5A-9A01-42A27235FE8E}" type="pres">
      <dgm:prSet presAssocID="{FA2D23CE-70CB-4754-B179-9095D871F506}" presName="compNode" presStyleCnt="0"/>
      <dgm:spPr/>
    </dgm:pt>
    <dgm:pt modelId="{F6A15E29-4E03-4AF8-98C5-A208354EF88B}" type="pres">
      <dgm:prSet presAssocID="{FA2D23CE-70CB-4754-B179-9095D871F506}" presName="bgRect" presStyleLbl="bgShp" presStyleIdx="1" presStyleCnt="4"/>
      <dgm:spPr/>
    </dgm:pt>
    <dgm:pt modelId="{972BDE52-B805-4C7D-98F2-03A392F15450}" type="pres">
      <dgm:prSet presAssocID="{FA2D23CE-70CB-4754-B179-9095D871F5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8D8404A0-2494-4BB1-8621-58F2C31B41C6}" type="pres">
      <dgm:prSet presAssocID="{FA2D23CE-70CB-4754-B179-9095D871F506}" presName="spaceRect" presStyleCnt="0"/>
      <dgm:spPr/>
    </dgm:pt>
    <dgm:pt modelId="{8028D903-3A0C-43E3-95DA-E785F15F2383}" type="pres">
      <dgm:prSet presAssocID="{FA2D23CE-70CB-4754-B179-9095D871F506}" presName="parTx" presStyleLbl="revTx" presStyleIdx="2" presStyleCnt="7">
        <dgm:presLayoutVars>
          <dgm:chMax val="0"/>
          <dgm:chPref val="0"/>
        </dgm:presLayoutVars>
      </dgm:prSet>
      <dgm:spPr/>
    </dgm:pt>
    <dgm:pt modelId="{8DC971DD-9E3A-4D2F-861E-AEEEB81B0E01}" type="pres">
      <dgm:prSet presAssocID="{FA2D23CE-70CB-4754-B179-9095D871F506}" presName="desTx" presStyleLbl="revTx" presStyleIdx="3" presStyleCnt="7">
        <dgm:presLayoutVars/>
      </dgm:prSet>
      <dgm:spPr/>
    </dgm:pt>
    <dgm:pt modelId="{0A9DDF39-4FBE-4F7F-B55D-BCD116E5A1FB}" type="pres">
      <dgm:prSet presAssocID="{5E830984-7AB4-4877-BE35-1684FB2FFE28}" presName="sibTrans" presStyleCnt="0"/>
      <dgm:spPr/>
    </dgm:pt>
    <dgm:pt modelId="{A9A8F6F4-483F-4E7D-9BBB-01AD3855A9FF}" type="pres">
      <dgm:prSet presAssocID="{692074E0-85AE-449C-8E4D-A6E25D45A8EE}" presName="compNode" presStyleCnt="0"/>
      <dgm:spPr/>
    </dgm:pt>
    <dgm:pt modelId="{6BE162F8-D148-4C63-80BA-0C8BCBEFDDD4}" type="pres">
      <dgm:prSet presAssocID="{692074E0-85AE-449C-8E4D-A6E25D45A8EE}" presName="bgRect" presStyleLbl="bgShp" presStyleIdx="2" presStyleCnt="4"/>
      <dgm:spPr/>
    </dgm:pt>
    <dgm:pt modelId="{8B712E1F-71EB-4BB2-A411-8999D2BEAB86}" type="pres">
      <dgm:prSet presAssocID="{692074E0-85AE-449C-8E4D-A6E25D45A8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ão de vidro"/>
        </a:ext>
      </dgm:extLst>
    </dgm:pt>
    <dgm:pt modelId="{212D3A91-6106-4D3F-BA29-6958F6B47E3C}" type="pres">
      <dgm:prSet presAssocID="{692074E0-85AE-449C-8E4D-A6E25D45A8EE}" presName="spaceRect" presStyleCnt="0"/>
      <dgm:spPr/>
    </dgm:pt>
    <dgm:pt modelId="{C265D565-2E4C-4D59-8385-47A50343AF79}" type="pres">
      <dgm:prSet presAssocID="{692074E0-85AE-449C-8E4D-A6E25D45A8EE}" presName="parTx" presStyleLbl="revTx" presStyleIdx="4" presStyleCnt="7">
        <dgm:presLayoutVars>
          <dgm:chMax val="0"/>
          <dgm:chPref val="0"/>
        </dgm:presLayoutVars>
      </dgm:prSet>
      <dgm:spPr/>
    </dgm:pt>
    <dgm:pt modelId="{01475BCF-DDCD-472F-B353-563B3F340E56}" type="pres">
      <dgm:prSet presAssocID="{692074E0-85AE-449C-8E4D-A6E25D45A8EE}" presName="desTx" presStyleLbl="revTx" presStyleIdx="5" presStyleCnt="7">
        <dgm:presLayoutVars/>
      </dgm:prSet>
      <dgm:spPr/>
    </dgm:pt>
    <dgm:pt modelId="{6848F2D4-4689-44A7-990E-A8EFA48BB5F8}" type="pres">
      <dgm:prSet presAssocID="{628F2D26-F498-4C27-B8FF-EBEF47FF7101}" presName="sibTrans" presStyleCnt="0"/>
      <dgm:spPr/>
    </dgm:pt>
    <dgm:pt modelId="{C368F3B2-2276-41C9-8727-B307564B84BA}" type="pres">
      <dgm:prSet presAssocID="{C24E85D0-9397-4A0C-B658-E428D54FDA48}" presName="compNode" presStyleCnt="0"/>
      <dgm:spPr/>
    </dgm:pt>
    <dgm:pt modelId="{4F87F1EF-BD7A-461F-98BF-D7E6E4534D86}" type="pres">
      <dgm:prSet presAssocID="{C24E85D0-9397-4A0C-B658-E428D54FDA48}" presName="bgRect" presStyleLbl="bgShp" presStyleIdx="3" presStyleCnt="4"/>
      <dgm:spPr/>
    </dgm:pt>
    <dgm:pt modelId="{F28BFEA7-586C-45FA-B5C1-82A4030E6E39}" type="pres">
      <dgm:prSet presAssocID="{C24E85D0-9397-4A0C-B658-E428D54FDA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F5EE6F02-C71D-484A-912B-84984937BE18}" type="pres">
      <dgm:prSet presAssocID="{C24E85D0-9397-4A0C-B658-E428D54FDA48}" presName="spaceRect" presStyleCnt="0"/>
      <dgm:spPr/>
    </dgm:pt>
    <dgm:pt modelId="{CE65CD4D-435E-4E59-9D8F-E0FE3F6C2664}" type="pres">
      <dgm:prSet presAssocID="{C24E85D0-9397-4A0C-B658-E428D54FDA4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BD24F00-05E9-480E-ADA1-A4542E583250}" type="presOf" srcId="{8EE878F2-B3F1-43E7-8962-094BECD4590E}" destId="{8CAC961A-2088-44D8-BE0D-A7C8EFA59DE6}" srcOrd="0" destOrd="0" presId="urn:microsoft.com/office/officeart/2018/2/layout/IconVerticalSolidList"/>
    <dgm:cxn modelId="{D833CF04-ABAB-420E-96FA-D6371DFEAE36}" srcId="{C35A6105-EEB9-4533-9CF0-B19B4678B718}" destId="{8EE878F2-B3F1-43E7-8962-094BECD4590E}" srcOrd="0" destOrd="0" parTransId="{B2CCE505-D590-4F62-A781-8E9EDE9566CA}" sibTransId="{FD0AD45B-4229-4C52-A760-3CE08CAEAD82}"/>
    <dgm:cxn modelId="{2DE8DB0C-3883-423A-8307-96C53F7DF6C4}" srcId="{D18A7BC0-11B6-4501-A322-6E9EDF845000}" destId="{FA2D23CE-70CB-4754-B179-9095D871F506}" srcOrd="1" destOrd="0" parTransId="{7C7CE8DA-F67F-4EB4-B706-BB66DAA98570}" sibTransId="{5E830984-7AB4-4877-BE35-1684FB2FFE28}"/>
    <dgm:cxn modelId="{47E5ED24-DA82-475D-8765-27137905FC42}" type="presOf" srcId="{C24E85D0-9397-4A0C-B658-E428D54FDA48}" destId="{CE65CD4D-435E-4E59-9D8F-E0FE3F6C2664}" srcOrd="0" destOrd="0" presId="urn:microsoft.com/office/officeart/2018/2/layout/IconVerticalSolidList"/>
    <dgm:cxn modelId="{7EC31E32-A19A-437E-A0AD-53DF3E106379}" type="presOf" srcId="{692074E0-85AE-449C-8E4D-A6E25D45A8EE}" destId="{C265D565-2E4C-4D59-8385-47A50343AF79}" srcOrd="0" destOrd="0" presId="urn:microsoft.com/office/officeart/2018/2/layout/IconVerticalSolidList"/>
    <dgm:cxn modelId="{878F7434-3E6F-4FD8-B364-C5C420C90197}" type="presOf" srcId="{8B5F6E46-EAF2-444D-AEC2-1BCDC05856C3}" destId="{01475BCF-DDCD-472F-B353-563B3F340E56}" srcOrd="0" destOrd="0" presId="urn:microsoft.com/office/officeart/2018/2/layout/IconVerticalSolidList"/>
    <dgm:cxn modelId="{F0E74936-326D-4F34-AB9C-AC43FC4A4F30}" type="presOf" srcId="{C35A6105-EEB9-4533-9CF0-B19B4678B718}" destId="{78FFE8C0-4D5D-4858-8950-F9770C9ECCC6}" srcOrd="0" destOrd="0" presId="urn:microsoft.com/office/officeart/2018/2/layout/IconVerticalSolidList"/>
    <dgm:cxn modelId="{DA5A7F37-08EE-4065-AB0F-711C236DFDF6}" type="presOf" srcId="{FA2D23CE-70CB-4754-B179-9095D871F506}" destId="{8028D903-3A0C-43E3-95DA-E785F15F2383}" srcOrd="0" destOrd="0" presId="urn:microsoft.com/office/officeart/2018/2/layout/IconVerticalSolidList"/>
    <dgm:cxn modelId="{A6132767-DD48-4956-8CFF-E377B2B93070}" srcId="{FA2D23CE-70CB-4754-B179-9095D871F506}" destId="{A4B56EE4-D18C-454E-B764-7E057F1EF8AB}" srcOrd="0" destOrd="0" parTransId="{C6096576-2732-45BD-8237-164A3B4BBB84}" sibTransId="{F8FEF49C-D2D2-4991-84B3-D43D298A11CC}"/>
    <dgm:cxn modelId="{9CE12477-C9BB-43C9-A77E-7327C1A26B33}" srcId="{D18A7BC0-11B6-4501-A322-6E9EDF845000}" destId="{C24E85D0-9397-4A0C-B658-E428D54FDA48}" srcOrd="3" destOrd="0" parTransId="{E095A7A1-5BCF-4C79-93F9-C6660673F51C}" sibTransId="{26213606-F094-4EF2-B826-75A96DC052F7}"/>
    <dgm:cxn modelId="{64060897-F07D-45FC-B372-F9BE203E3E97}" type="presOf" srcId="{A4B56EE4-D18C-454E-B764-7E057F1EF8AB}" destId="{8DC971DD-9E3A-4D2F-861E-AEEEB81B0E01}" srcOrd="0" destOrd="0" presId="urn:microsoft.com/office/officeart/2018/2/layout/IconVerticalSolidList"/>
    <dgm:cxn modelId="{9D188BA4-A6DF-43CE-872D-062038EAD193}" srcId="{D18A7BC0-11B6-4501-A322-6E9EDF845000}" destId="{692074E0-85AE-449C-8E4D-A6E25D45A8EE}" srcOrd="2" destOrd="0" parTransId="{990DD2C8-36B9-4AEF-928F-6E4704ADCADE}" sibTransId="{628F2D26-F498-4C27-B8FF-EBEF47FF7101}"/>
    <dgm:cxn modelId="{006737B0-9826-4F97-B10A-00A9EAC7BC58}" srcId="{D18A7BC0-11B6-4501-A322-6E9EDF845000}" destId="{C35A6105-EEB9-4533-9CF0-B19B4678B718}" srcOrd="0" destOrd="0" parTransId="{32A850F6-3266-40A7-B32D-8874169549F8}" sibTransId="{122EA700-6276-45F5-AE59-787477C8C7AE}"/>
    <dgm:cxn modelId="{01D802F5-1D97-426D-910E-BB26F53CEDD9}" srcId="{692074E0-85AE-449C-8E4D-A6E25D45A8EE}" destId="{8B5F6E46-EAF2-444D-AEC2-1BCDC05856C3}" srcOrd="0" destOrd="0" parTransId="{2508F611-C865-4C93-BAEB-648D87700B4D}" sibTransId="{BF38826B-42AA-4612-8B64-3B98EEA39600}"/>
    <dgm:cxn modelId="{4629CFFE-E696-472A-B0E0-4E0062BB63E7}" type="presOf" srcId="{D18A7BC0-11B6-4501-A322-6E9EDF845000}" destId="{0F17A542-03EC-4996-99BB-5A864F4FC812}" srcOrd="0" destOrd="0" presId="urn:microsoft.com/office/officeart/2018/2/layout/IconVerticalSolidList"/>
    <dgm:cxn modelId="{DFF39FD2-09AD-4DE0-96E9-12D9E0C13298}" type="presParOf" srcId="{0F17A542-03EC-4996-99BB-5A864F4FC812}" destId="{50865798-4A42-4F7C-A5E3-5FC7ADC54C99}" srcOrd="0" destOrd="0" presId="urn:microsoft.com/office/officeart/2018/2/layout/IconVerticalSolidList"/>
    <dgm:cxn modelId="{CEE7FD76-0D48-4980-91D1-31BD2A767AD6}" type="presParOf" srcId="{50865798-4A42-4F7C-A5E3-5FC7ADC54C99}" destId="{6CE0201A-9914-4FF1-B6E4-0806C47B9E6E}" srcOrd="0" destOrd="0" presId="urn:microsoft.com/office/officeart/2018/2/layout/IconVerticalSolidList"/>
    <dgm:cxn modelId="{9B409702-03F9-45BC-8D0C-BA8F8AE210D2}" type="presParOf" srcId="{50865798-4A42-4F7C-A5E3-5FC7ADC54C99}" destId="{EF0C007A-48CA-4645-B13C-7D3FFC235685}" srcOrd="1" destOrd="0" presId="urn:microsoft.com/office/officeart/2018/2/layout/IconVerticalSolidList"/>
    <dgm:cxn modelId="{75438D9A-7404-4DF8-B042-94258479C7D8}" type="presParOf" srcId="{50865798-4A42-4F7C-A5E3-5FC7ADC54C99}" destId="{106BC59E-E99B-4009-A0FD-2DE3CE028592}" srcOrd="2" destOrd="0" presId="urn:microsoft.com/office/officeart/2018/2/layout/IconVerticalSolidList"/>
    <dgm:cxn modelId="{D6B18C6F-3177-40A9-9506-333B0ABBD665}" type="presParOf" srcId="{50865798-4A42-4F7C-A5E3-5FC7ADC54C99}" destId="{78FFE8C0-4D5D-4858-8950-F9770C9ECCC6}" srcOrd="3" destOrd="0" presId="urn:microsoft.com/office/officeart/2018/2/layout/IconVerticalSolidList"/>
    <dgm:cxn modelId="{3C6A4663-0B21-46E6-B19A-1DD65C50C0C0}" type="presParOf" srcId="{50865798-4A42-4F7C-A5E3-5FC7ADC54C99}" destId="{8CAC961A-2088-44D8-BE0D-A7C8EFA59DE6}" srcOrd="4" destOrd="0" presId="urn:microsoft.com/office/officeart/2018/2/layout/IconVerticalSolidList"/>
    <dgm:cxn modelId="{86CE2F40-FF2B-44FC-8DCF-F82890C6AFD9}" type="presParOf" srcId="{0F17A542-03EC-4996-99BB-5A864F4FC812}" destId="{9EC116DF-F044-4FBF-9590-458E375A1BD7}" srcOrd="1" destOrd="0" presId="urn:microsoft.com/office/officeart/2018/2/layout/IconVerticalSolidList"/>
    <dgm:cxn modelId="{8BCFA253-20A4-4EA3-B81B-7F019DE226D4}" type="presParOf" srcId="{0F17A542-03EC-4996-99BB-5A864F4FC812}" destId="{36E389A1-4A18-4D5A-9A01-42A27235FE8E}" srcOrd="2" destOrd="0" presId="urn:microsoft.com/office/officeart/2018/2/layout/IconVerticalSolidList"/>
    <dgm:cxn modelId="{7A0279E6-42A0-4371-9300-FDD660CDA706}" type="presParOf" srcId="{36E389A1-4A18-4D5A-9A01-42A27235FE8E}" destId="{F6A15E29-4E03-4AF8-98C5-A208354EF88B}" srcOrd="0" destOrd="0" presId="urn:microsoft.com/office/officeart/2018/2/layout/IconVerticalSolidList"/>
    <dgm:cxn modelId="{EC78C2F0-17AD-4E0E-87DA-82F8F5CFA1D8}" type="presParOf" srcId="{36E389A1-4A18-4D5A-9A01-42A27235FE8E}" destId="{972BDE52-B805-4C7D-98F2-03A392F15450}" srcOrd="1" destOrd="0" presId="urn:microsoft.com/office/officeart/2018/2/layout/IconVerticalSolidList"/>
    <dgm:cxn modelId="{269206B7-6E53-4B15-B293-5424384CD021}" type="presParOf" srcId="{36E389A1-4A18-4D5A-9A01-42A27235FE8E}" destId="{8D8404A0-2494-4BB1-8621-58F2C31B41C6}" srcOrd="2" destOrd="0" presId="urn:microsoft.com/office/officeart/2018/2/layout/IconVerticalSolidList"/>
    <dgm:cxn modelId="{CF1FBDDC-BD53-439D-9BE9-062E03DAE4E4}" type="presParOf" srcId="{36E389A1-4A18-4D5A-9A01-42A27235FE8E}" destId="{8028D903-3A0C-43E3-95DA-E785F15F2383}" srcOrd="3" destOrd="0" presId="urn:microsoft.com/office/officeart/2018/2/layout/IconVerticalSolidList"/>
    <dgm:cxn modelId="{22DE548B-48BA-4529-A9AC-1417A4345EDC}" type="presParOf" srcId="{36E389A1-4A18-4D5A-9A01-42A27235FE8E}" destId="{8DC971DD-9E3A-4D2F-861E-AEEEB81B0E01}" srcOrd="4" destOrd="0" presId="urn:microsoft.com/office/officeart/2018/2/layout/IconVerticalSolidList"/>
    <dgm:cxn modelId="{14133446-4025-44EC-929A-29322708846B}" type="presParOf" srcId="{0F17A542-03EC-4996-99BB-5A864F4FC812}" destId="{0A9DDF39-4FBE-4F7F-B55D-BCD116E5A1FB}" srcOrd="3" destOrd="0" presId="urn:microsoft.com/office/officeart/2018/2/layout/IconVerticalSolidList"/>
    <dgm:cxn modelId="{1DC8A8A3-7BA5-4017-83E4-3625FEC7D554}" type="presParOf" srcId="{0F17A542-03EC-4996-99BB-5A864F4FC812}" destId="{A9A8F6F4-483F-4E7D-9BBB-01AD3855A9FF}" srcOrd="4" destOrd="0" presId="urn:microsoft.com/office/officeart/2018/2/layout/IconVerticalSolidList"/>
    <dgm:cxn modelId="{C84966F7-D4EA-4764-89DB-7EEAD738C677}" type="presParOf" srcId="{A9A8F6F4-483F-4E7D-9BBB-01AD3855A9FF}" destId="{6BE162F8-D148-4C63-80BA-0C8BCBEFDDD4}" srcOrd="0" destOrd="0" presId="urn:microsoft.com/office/officeart/2018/2/layout/IconVerticalSolidList"/>
    <dgm:cxn modelId="{93D874B0-9A8B-4DAA-8871-6248BC712C9A}" type="presParOf" srcId="{A9A8F6F4-483F-4E7D-9BBB-01AD3855A9FF}" destId="{8B712E1F-71EB-4BB2-A411-8999D2BEAB86}" srcOrd="1" destOrd="0" presId="urn:microsoft.com/office/officeart/2018/2/layout/IconVerticalSolidList"/>
    <dgm:cxn modelId="{4B8A3E40-119A-4DBB-B2B0-52744A3A0842}" type="presParOf" srcId="{A9A8F6F4-483F-4E7D-9BBB-01AD3855A9FF}" destId="{212D3A91-6106-4D3F-BA29-6958F6B47E3C}" srcOrd="2" destOrd="0" presId="urn:microsoft.com/office/officeart/2018/2/layout/IconVerticalSolidList"/>
    <dgm:cxn modelId="{52468123-B13E-4A1E-9FB9-27212B013C6A}" type="presParOf" srcId="{A9A8F6F4-483F-4E7D-9BBB-01AD3855A9FF}" destId="{C265D565-2E4C-4D59-8385-47A50343AF79}" srcOrd="3" destOrd="0" presId="urn:microsoft.com/office/officeart/2018/2/layout/IconVerticalSolidList"/>
    <dgm:cxn modelId="{41F93DE4-850E-4B5C-878F-43B4C92C7EDA}" type="presParOf" srcId="{A9A8F6F4-483F-4E7D-9BBB-01AD3855A9FF}" destId="{01475BCF-DDCD-472F-B353-563B3F340E56}" srcOrd="4" destOrd="0" presId="urn:microsoft.com/office/officeart/2018/2/layout/IconVerticalSolidList"/>
    <dgm:cxn modelId="{DCC17C82-4B0E-499C-8554-569DC5EE0CA6}" type="presParOf" srcId="{0F17A542-03EC-4996-99BB-5A864F4FC812}" destId="{6848F2D4-4689-44A7-990E-A8EFA48BB5F8}" srcOrd="5" destOrd="0" presId="urn:microsoft.com/office/officeart/2018/2/layout/IconVerticalSolidList"/>
    <dgm:cxn modelId="{EF322518-8413-48BF-A63E-7B28886471B4}" type="presParOf" srcId="{0F17A542-03EC-4996-99BB-5A864F4FC812}" destId="{C368F3B2-2276-41C9-8727-B307564B84BA}" srcOrd="6" destOrd="0" presId="urn:microsoft.com/office/officeart/2018/2/layout/IconVerticalSolidList"/>
    <dgm:cxn modelId="{7CA116D9-9B94-47A7-A460-1A2ED6C871FE}" type="presParOf" srcId="{C368F3B2-2276-41C9-8727-B307564B84BA}" destId="{4F87F1EF-BD7A-461F-98BF-D7E6E4534D86}" srcOrd="0" destOrd="0" presId="urn:microsoft.com/office/officeart/2018/2/layout/IconVerticalSolidList"/>
    <dgm:cxn modelId="{64A3471F-C611-4442-B99C-5C3F434FB1FE}" type="presParOf" srcId="{C368F3B2-2276-41C9-8727-B307564B84BA}" destId="{F28BFEA7-586C-45FA-B5C1-82A4030E6E39}" srcOrd="1" destOrd="0" presId="urn:microsoft.com/office/officeart/2018/2/layout/IconVerticalSolidList"/>
    <dgm:cxn modelId="{4FF1A02D-1AA6-4090-A85F-813222821009}" type="presParOf" srcId="{C368F3B2-2276-41C9-8727-B307564B84BA}" destId="{F5EE6F02-C71D-484A-912B-84984937BE18}" srcOrd="2" destOrd="0" presId="urn:microsoft.com/office/officeart/2018/2/layout/IconVerticalSolidList"/>
    <dgm:cxn modelId="{113D3F82-1DA2-49BB-A233-C7F7AF4AA969}" type="presParOf" srcId="{C368F3B2-2276-41C9-8727-B307564B84BA}" destId="{CE65CD4D-435E-4E59-9D8F-E0FE3F6C26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F1E6B-CE82-4C4C-8B19-2EFEBDDF9BBF}">
      <dsp:nvSpPr>
        <dsp:cNvPr id="0" name=""/>
        <dsp:cNvSpPr/>
      </dsp:nvSpPr>
      <dsp:spPr>
        <a:xfrm>
          <a:off x="0" y="383655"/>
          <a:ext cx="657141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4AC21-5572-4AAF-A9E6-2940E3304037}">
      <dsp:nvSpPr>
        <dsp:cNvPr id="0" name=""/>
        <dsp:cNvSpPr/>
      </dsp:nvSpPr>
      <dsp:spPr>
        <a:xfrm>
          <a:off x="328570" y="14655"/>
          <a:ext cx="4599989" cy="738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69" tIns="0" rIns="17386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Pygame</a:t>
          </a:r>
          <a:endParaRPr lang="en-US" sz="2500" kern="1200"/>
        </a:p>
      </dsp:txBody>
      <dsp:txXfrm>
        <a:off x="364596" y="50681"/>
        <a:ext cx="4527937" cy="665948"/>
      </dsp:txXfrm>
    </dsp:sp>
    <dsp:sp modelId="{F1316397-72FC-4C18-AAE5-6E6CD5696190}">
      <dsp:nvSpPr>
        <dsp:cNvPr id="0" name=""/>
        <dsp:cNvSpPr/>
      </dsp:nvSpPr>
      <dsp:spPr>
        <a:xfrm>
          <a:off x="0" y="1517655"/>
          <a:ext cx="657141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7FF43-8E65-43B2-81B4-EC61A65A30FB}">
      <dsp:nvSpPr>
        <dsp:cNvPr id="0" name=""/>
        <dsp:cNvSpPr/>
      </dsp:nvSpPr>
      <dsp:spPr>
        <a:xfrm>
          <a:off x="328570" y="1148655"/>
          <a:ext cx="4599989" cy="738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69" tIns="0" rIns="17386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OpenCV</a:t>
          </a:r>
          <a:endParaRPr lang="en-US" sz="2500" kern="1200"/>
        </a:p>
      </dsp:txBody>
      <dsp:txXfrm>
        <a:off x="364596" y="1184681"/>
        <a:ext cx="4527937" cy="665948"/>
      </dsp:txXfrm>
    </dsp:sp>
    <dsp:sp modelId="{3271F2A5-EF27-435A-8248-0C0A06882A0D}">
      <dsp:nvSpPr>
        <dsp:cNvPr id="0" name=""/>
        <dsp:cNvSpPr/>
      </dsp:nvSpPr>
      <dsp:spPr>
        <a:xfrm>
          <a:off x="0" y="2651655"/>
          <a:ext cx="6571413" cy="149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015" tIns="520700" rIns="51001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500" kern="1200" dirty="0"/>
            <a:t>Deteção das Mãos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500" kern="1200" dirty="0"/>
            <a:t>Estimação do Corpo</a:t>
          </a:r>
          <a:endParaRPr lang="en-US" sz="2500" kern="1200" dirty="0"/>
        </a:p>
      </dsp:txBody>
      <dsp:txXfrm>
        <a:off x="0" y="2651655"/>
        <a:ext cx="6571413" cy="1496250"/>
      </dsp:txXfrm>
    </dsp:sp>
    <dsp:sp modelId="{98DA1B75-61F9-421A-9B96-C552CFB01F0C}">
      <dsp:nvSpPr>
        <dsp:cNvPr id="0" name=""/>
        <dsp:cNvSpPr/>
      </dsp:nvSpPr>
      <dsp:spPr>
        <a:xfrm>
          <a:off x="328570" y="2282655"/>
          <a:ext cx="4599989" cy="738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69" tIns="0" rIns="17386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MediaPipe</a:t>
          </a:r>
          <a:endParaRPr lang="en-US" sz="2500" kern="1200" dirty="0"/>
        </a:p>
      </dsp:txBody>
      <dsp:txXfrm>
        <a:off x="364596" y="2318681"/>
        <a:ext cx="4527937" cy="665948"/>
      </dsp:txXfrm>
    </dsp:sp>
    <dsp:sp modelId="{59441D53-F955-473D-AD01-DE610611CDCB}">
      <dsp:nvSpPr>
        <dsp:cNvPr id="0" name=""/>
        <dsp:cNvSpPr/>
      </dsp:nvSpPr>
      <dsp:spPr>
        <a:xfrm>
          <a:off x="0" y="4651905"/>
          <a:ext cx="6571413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015" tIns="520700" rIns="51001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500" kern="1200" dirty="0" err="1"/>
            <a:t>LeaderBoard</a:t>
          </a:r>
          <a:endParaRPr lang="en-US" sz="2500" kern="1200" dirty="0"/>
        </a:p>
      </dsp:txBody>
      <dsp:txXfrm>
        <a:off x="0" y="4651905"/>
        <a:ext cx="6571413" cy="1063125"/>
      </dsp:txXfrm>
    </dsp:sp>
    <dsp:sp modelId="{836706E3-F0AE-4A7C-99C9-1FE5D21A9AFA}">
      <dsp:nvSpPr>
        <dsp:cNvPr id="0" name=""/>
        <dsp:cNvSpPr/>
      </dsp:nvSpPr>
      <dsp:spPr>
        <a:xfrm>
          <a:off x="328570" y="4282905"/>
          <a:ext cx="4599989" cy="738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69" tIns="0" rIns="17386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SQLite</a:t>
          </a:r>
          <a:endParaRPr lang="en-US" sz="2500" kern="1200" dirty="0"/>
        </a:p>
      </dsp:txBody>
      <dsp:txXfrm>
        <a:off x="364596" y="4318931"/>
        <a:ext cx="4527937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A1D86-7855-4D22-B75C-D790793DFF35}">
      <dsp:nvSpPr>
        <dsp:cNvPr id="0" name=""/>
        <dsp:cNvSpPr/>
      </dsp:nvSpPr>
      <dsp:spPr>
        <a:xfrm>
          <a:off x="0" y="294060"/>
          <a:ext cx="6571413" cy="10174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015" tIns="354076" rIns="51001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Sprites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 dirty="0"/>
            <a:t>Instruções do Jogo</a:t>
          </a:r>
          <a:endParaRPr lang="en-US" sz="1700" kern="1200" dirty="0"/>
        </a:p>
      </dsp:txBody>
      <dsp:txXfrm>
        <a:off x="0" y="294060"/>
        <a:ext cx="6571413" cy="1017450"/>
      </dsp:txXfrm>
    </dsp:sp>
    <dsp:sp modelId="{E7529EA1-83BE-4A8A-8DB2-B7DC46055ABB}">
      <dsp:nvSpPr>
        <dsp:cNvPr id="0" name=""/>
        <dsp:cNvSpPr/>
      </dsp:nvSpPr>
      <dsp:spPr>
        <a:xfrm>
          <a:off x="328570" y="43140"/>
          <a:ext cx="4599989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69" tIns="0" rIns="1738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Beatriz Lagos</a:t>
          </a:r>
          <a:endParaRPr lang="en-US" sz="1700" kern="1200" dirty="0"/>
        </a:p>
      </dsp:txBody>
      <dsp:txXfrm>
        <a:off x="353068" y="67638"/>
        <a:ext cx="4550993" cy="452844"/>
      </dsp:txXfrm>
    </dsp:sp>
    <dsp:sp modelId="{31F5168C-257A-40A6-B74D-5E8E0EBACA5C}">
      <dsp:nvSpPr>
        <dsp:cNvPr id="0" name=""/>
        <dsp:cNvSpPr/>
      </dsp:nvSpPr>
      <dsp:spPr>
        <a:xfrm>
          <a:off x="0" y="1654230"/>
          <a:ext cx="6571413" cy="13119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015" tIns="354076" rIns="51001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 dirty="0" err="1"/>
            <a:t>LeaderBoards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 dirty="0" err="1"/>
            <a:t>HiScores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 dirty="0"/>
            <a:t>Winner Face</a:t>
          </a:r>
          <a:endParaRPr lang="en-US" sz="1700" kern="1200" dirty="0"/>
        </a:p>
      </dsp:txBody>
      <dsp:txXfrm>
        <a:off x="0" y="1654230"/>
        <a:ext cx="6571413" cy="1311975"/>
      </dsp:txXfrm>
    </dsp:sp>
    <dsp:sp modelId="{3DA1CB8D-5168-4B85-8EAF-D55E02F84496}">
      <dsp:nvSpPr>
        <dsp:cNvPr id="0" name=""/>
        <dsp:cNvSpPr/>
      </dsp:nvSpPr>
      <dsp:spPr>
        <a:xfrm>
          <a:off x="328570" y="1403310"/>
          <a:ext cx="4599989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69" tIns="0" rIns="1738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Milena Mori</a:t>
          </a:r>
          <a:endParaRPr lang="en-US" sz="1700" kern="1200"/>
        </a:p>
      </dsp:txBody>
      <dsp:txXfrm>
        <a:off x="353068" y="1427808"/>
        <a:ext cx="4550993" cy="452844"/>
      </dsp:txXfrm>
    </dsp:sp>
    <dsp:sp modelId="{2B162108-0577-4654-AF00-1BB7CDBE8D00}">
      <dsp:nvSpPr>
        <dsp:cNvPr id="0" name=""/>
        <dsp:cNvSpPr/>
      </dsp:nvSpPr>
      <dsp:spPr>
        <a:xfrm>
          <a:off x="0" y="3308925"/>
          <a:ext cx="6571413" cy="10174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015" tIns="354076" rIns="51001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Geração</a:t>
          </a:r>
          <a:r>
            <a:rPr lang="en-US" sz="1700" kern="1200" dirty="0"/>
            <a:t> do </a:t>
          </a:r>
          <a:r>
            <a:rPr lang="en-US" sz="1700" kern="1200" dirty="0" err="1"/>
            <a:t>Mapa</a:t>
          </a:r>
          <a:r>
            <a:rPr lang="en-US" sz="1700" kern="1200" dirty="0"/>
            <a:t> de Jogo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 dirty="0"/>
            <a:t>Interação com Utilizador</a:t>
          </a:r>
          <a:endParaRPr lang="en-US" sz="1700" kern="1200" dirty="0"/>
        </a:p>
      </dsp:txBody>
      <dsp:txXfrm>
        <a:off x="0" y="3308925"/>
        <a:ext cx="6571413" cy="1017450"/>
      </dsp:txXfrm>
    </dsp:sp>
    <dsp:sp modelId="{4E12FA64-BD14-4B82-8502-45CEEFA9B47C}">
      <dsp:nvSpPr>
        <dsp:cNvPr id="0" name=""/>
        <dsp:cNvSpPr/>
      </dsp:nvSpPr>
      <dsp:spPr>
        <a:xfrm>
          <a:off x="328570" y="3058005"/>
          <a:ext cx="4599989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69" tIns="0" rIns="1738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João Nascimento</a:t>
          </a:r>
        </a:p>
      </dsp:txBody>
      <dsp:txXfrm>
        <a:off x="353068" y="3082503"/>
        <a:ext cx="4550993" cy="452844"/>
      </dsp:txXfrm>
    </dsp:sp>
    <dsp:sp modelId="{2F4FAEE4-CCE3-4DDE-A12C-B48BCD1D216D}">
      <dsp:nvSpPr>
        <dsp:cNvPr id="0" name=""/>
        <dsp:cNvSpPr/>
      </dsp:nvSpPr>
      <dsp:spPr>
        <a:xfrm>
          <a:off x="0" y="4669095"/>
          <a:ext cx="6571413" cy="10174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0015" tIns="354076" rIns="51001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700" kern="1200" dirty="0"/>
            <a:t>Lógica do Jogo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 err="1"/>
            <a:t>Controlo</a:t>
          </a:r>
          <a:r>
            <a:rPr lang="en-US" sz="1700" b="0" i="0" kern="1200" dirty="0"/>
            <a:t> Corporal</a:t>
          </a:r>
          <a:endParaRPr lang="en-US" sz="1700" kern="1200" dirty="0"/>
        </a:p>
      </dsp:txBody>
      <dsp:txXfrm>
        <a:off x="0" y="4669095"/>
        <a:ext cx="6571413" cy="1017450"/>
      </dsp:txXfrm>
    </dsp:sp>
    <dsp:sp modelId="{5A5CE6C7-272E-464D-8224-E28798366F8A}">
      <dsp:nvSpPr>
        <dsp:cNvPr id="0" name=""/>
        <dsp:cNvSpPr/>
      </dsp:nvSpPr>
      <dsp:spPr>
        <a:xfrm>
          <a:off x="328570" y="4418175"/>
          <a:ext cx="4599989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869" tIns="0" rIns="1738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Lucyanno Frota</a:t>
          </a:r>
        </a:p>
      </dsp:txBody>
      <dsp:txXfrm>
        <a:off x="353068" y="4442673"/>
        <a:ext cx="4550993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0201A-9914-4FF1-B6E4-0806C47B9E6E}">
      <dsp:nvSpPr>
        <dsp:cNvPr id="0" name=""/>
        <dsp:cNvSpPr/>
      </dsp:nvSpPr>
      <dsp:spPr>
        <a:xfrm>
          <a:off x="0" y="2378"/>
          <a:ext cx="6571413" cy="1205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C007A-48CA-4645-B13C-7D3FFC235685}">
      <dsp:nvSpPr>
        <dsp:cNvPr id="0" name=""/>
        <dsp:cNvSpPr/>
      </dsp:nvSpPr>
      <dsp:spPr>
        <a:xfrm>
          <a:off x="364587" y="273558"/>
          <a:ext cx="662886" cy="6628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FE8C0-4D5D-4858-8950-F9770C9ECCC6}">
      <dsp:nvSpPr>
        <dsp:cNvPr id="0" name=""/>
        <dsp:cNvSpPr/>
      </dsp:nvSpPr>
      <dsp:spPr>
        <a:xfrm>
          <a:off x="1392061" y="2378"/>
          <a:ext cx="2957135" cy="120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55" tIns="127555" rIns="127555" bIns="127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Jogabilidade</a:t>
          </a:r>
          <a:endParaRPr lang="en-US" sz="2200" kern="1200"/>
        </a:p>
      </dsp:txBody>
      <dsp:txXfrm>
        <a:off x="1392061" y="2378"/>
        <a:ext cx="2957135" cy="1205248"/>
      </dsp:txXfrm>
    </dsp:sp>
    <dsp:sp modelId="{8CAC961A-2088-44D8-BE0D-A7C8EFA59DE6}">
      <dsp:nvSpPr>
        <dsp:cNvPr id="0" name=""/>
        <dsp:cNvSpPr/>
      </dsp:nvSpPr>
      <dsp:spPr>
        <a:xfrm>
          <a:off x="4349197" y="2378"/>
          <a:ext cx="2222215" cy="120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55" tIns="127555" rIns="127555" bIns="12755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Criar Controlos Robustos</a:t>
          </a:r>
          <a:endParaRPr lang="en-US" sz="1800" kern="1200"/>
        </a:p>
      </dsp:txBody>
      <dsp:txXfrm>
        <a:off x="4349197" y="2378"/>
        <a:ext cx="2222215" cy="1205248"/>
      </dsp:txXfrm>
    </dsp:sp>
    <dsp:sp modelId="{F6A15E29-4E03-4AF8-98C5-A208354EF88B}">
      <dsp:nvSpPr>
        <dsp:cNvPr id="0" name=""/>
        <dsp:cNvSpPr/>
      </dsp:nvSpPr>
      <dsp:spPr>
        <a:xfrm>
          <a:off x="0" y="1508938"/>
          <a:ext cx="6571413" cy="1205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BDE52-B805-4C7D-98F2-03A392F15450}">
      <dsp:nvSpPr>
        <dsp:cNvPr id="0" name=""/>
        <dsp:cNvSpPr/>
      </dsp:nvSpPr>
      <dsp:spPr>
        <a:xfrm>
          <a:off x="364587" y="1780119"/>
          <a:ext cx="662886" cy="6628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8D903-3A0C-43E3-95DA-E785F15F2383}">
      <dsp:nvSpPr>
        <dsp:cNvPr id="0" name=""/>
        <dsp:cNvSpPr/>
      </dsp:nvSpPr>
      <dsp:spPr>
        <a:xfrm>
          <a:off x="1392061" y="1508938"/>
          <a:ext cx="2957135" cy="120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55" tIns="127555" rIns="127555" bIns="127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Usabilidade</a:t>
          </a:r>
          <a:endParaRPr lang="en-US" sz="2200" kern="1200"/>
        </a:p>
      </dsp:txBody>
      <dsp:txXfrm>
        <a:off x="1392061" y="1508938"/>
        <a:ext cx="2957135" cy="1205248"/>
      </dsp:txXfrm>
    </dsp:sp>
    <dsp:sp modelId="{8DC971DD-9E3A-4D2F-861E-AEEEB81B0E01}">
      <dsp:nvSpPr>
        <dsp:cNvPr id="0" name=""/>
        <dsp:cNvSpPr/>
      </dsp:nvSpPr>
      <dsp:spPr>
        <a:xfrm>
          <a:off x="4349197" y="1508938"/>
          <a:ext cx="2222215" cy="120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55" tIns="127555" rIns="127555" bIns="12755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Facilidade a Usar os Controlos</a:t>
          </a:r>
          <a:endParaRPr lang="en-US" sz="1800" kern="1200"/>
        </a:p>
      </dsp:txBody>
      <dsp:txXfrm>
        <a:off x="4349197" y="1508938"/>
        <a:ext cx="2222215" cy="1205248"/>
      </dsp:txXfrm>
    </dsp:sp>
    <dsp:sp modelId="{6BE162F8-D148-4C63-80BA-0C8BCBEFDDD4}">
      <dsp:nvSpPr>
        <dsp:cNvPr id="0" name=""/>
        <dsp:cNvSpPr/>
      </dsp:nvSpPr>
      <dsp:spPr>
        <a:xfrm>
          <a:off x="0" y="3015499"/>
          <a:ext cx="6571413" cy="1205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12E1F-71EB-4BB2-A411-8999D2BEAB86}">
      <dsp:nvSpPr>
        <dsp:cNvPr id="0" name=""/>
        <dsp:cNvSpPr/>
      </dsp:nvSpPr>
      <dsp:spPr>
        <a:xfrm>
          <a:off x="364587" y="3286679"/>
          <a:ext cx="662886" cy="6628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5D565-2E4C-4D59-8385-47A50343AF79}">
      <dsp:nvSpPr>
        <dsp:cNvPr id="0" name=""/>
        <dsp:cNvSpPr/>
      </dsp:nvSpPr>
      <dsp:spPr>
        <a:xfrm>
          <a:off x="1392061" y="3015499"/>
          <a:ext cx="2957135" cy="120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55" tIns="127555" rIns="127555" bIns="127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Interatividade</a:t>
          </a:r>
          <a:endParaRPr lang="en-US" sz="2200" kern="1200"/>
        </a:p>
      </dsp:txBody>
      <dsp:txXfrm>
        <a:off x="1392061" y="3015499"/>
        <a:ext cx="2957135" cy="1205248"/>
      </dsp:txXfrm>
    </dsp:sp>
    <dsp:sp modelId="{01475BCF-DDCD-472F-B353-563B3F340E56}">
      <dsp:nvSpPr>
        <dsp:cNvPr id="0" name=""/>
        <dsp:cNvSpPr/>
      </dsp:nvSpPr>
      <dsp:spPr>
        <a:xfrm>
          <a:off x="4349197" y="3015499"/>
          <a:ext cx="2222215" cy="120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55" tIns="127555" rIns="127555" bIns="12755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/>
            <a:t>Criar uma Experiência Imersiva</a:t>
          </a:r>
          <a:endParaRPr lang="en-US" sz="1800" kern="1200"/>
        </a:p>
      </dsp:txBody>
      <dsp:txXfrm>
        <a:off x="4349197" y="3015499"/>
        <a:ext cx="2222215" cy="1205248"/>
      </dsp:txXfrm>
    </dsp:sp>
    <dsp:sp modelId="{4F87F1EF-BD7A-461F-98BF-D7E6E4534D86}">
      <dsp:nvSpPr>
        <dsp:cNvPr id="0" name=""/>
        <dsp:cNvSpPr/>
      </dsp:nvSpPr>
      <dsp:spPr>
        <a:xfrm>
          <a:off x="0" y="4522059"/>
          <a:ext cx="6571413" cy="12052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BFEA7-586C-45FA-B5C1-82A4030E6E39}">
      <dsp:nvSpPr>
        <dsp:cNvPr id="0" name=""/>
        <dsp:cNvSpPr/>
      </dsp:nvSpPr>
      <dsp:spPr>
        <a:xfrm>
          <a:off x="364587" y="4793240"/>
          <a:ext cx="662886" cy="6628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5CD4D-435E-4E59-9D8F-E0FE3F6C2664}">
      <dsp:nvSpPr>
        <dsp:cNvPr id="0" name=""/>
        <dsp:cNvSpPr/>
      </dsp:nvSpPr>
      <dsp:spPr>
        <a:xfrm>
          <a:off x="1392061" y="4522059"/>
          <a:ext cx="5179351" cy="1205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55" tIns="127555" rIns="127555" bIns="127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Implementação</a:t>
          </a:r>
          <a:endParaRPr lang="en-US" sz="2200" kern="1200"/>
        </a:p>
      </dsp:txBody>
      <dsp:txXfrm>
        <a:off x="1392061" y="4522059"/>
        <a:ext cx="5179351" cy="1205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2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9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9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5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0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9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0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4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9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3/11/2022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2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Dumbbell rack at gym">
            <a:extLst>
              <a:ext uri="{FF2B5EF4-FFF2-40B4-BE49-F238E27FC236}">
                <a16:creationId xmlns:a16="http://schemas.microsoft.com/office/drawing/2014/main" id="{83BECDD8-0A0C-48BF-ADE5-A0AD288A9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2" r="32079" b="2"/>
          <a:stretch/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369A2E-99B1-4A2B-9343-957A6C16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Oval 23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41C42F-D5AD-4B22-87F7-CA034E60F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4678" y="1411816"/>
            <a:ext cx="4583190" cy="2577893"/>
          </a:xfrm>
        </p:spPr>
        <p:txBody>
          <a:bodyPr>
            <a:normAutofit/>
          </a:bodyPr>
          <a:lstStyle/>
          <a:p>
            <a:r>
              <a:rPr lang="pt-PT" sz="4200" dirty="0" err="1"/>
              <a:t>Let’s</a:t>
            </a:r>
            <a:r>
              <a:rPr lang="pt-PT" sz="4200" dirty="0"/>
              <a:t> </a:t>
            </a:r>
            <a:r>
              <a:rPr lang="pt-PT" sz="4200" dirty="0" err="1"/>
              <a:t>Get</a:t>
            </a:r>
            <a:r>
              <a:rPr lang="pt-PT" sz="4200" dirty="0"/>
              <a:t> REALLY </a:t>
            </a:r>
            <a:r>
              <a:rPr lang="pt-PT" sz="4200" dirty="0" err="1"/>
              <a:t>Fit</a:t>
            </a:r>
            <a:endParaRPr lang="en-US" sz="4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C29A77-9B78-4F47-B6E0-7FCBC2AB3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1571" y="4201530"/>
            <a:ext cx="4669405" cy="1364993"/>
          </a:xfrm>
        </p:spPr>
        <p:txBody>
          <a:bodyPr>
            <a:normAutofit fontScale="55000" lnSpcReduction="20000"/>
          </a:bodyPr>
          <a:lstStyle/>
          <a:p>
            <a:r>
              <a:rPr lang="pt-PT" dirty="0"/>
              <a:t>Trabalho realizado por:</a:t>
            </a:r>
          </a:p>
          <a:p>
            <a:r>
              <a:rPr lang="pt-PT" sz="2400" dirty="0" err="1"/>
              <a:t>Lucyanno</a:t>
            </a:r>
            <a:r>
              <a:rPr lang="pt-PT" sz="2400" dirty="0"/>
              <a:t> Frota  Nº201611621</a:t>
            </a:r>
          </a:p>
          <a:p>
            <a:r>
              <a:rPr lang="pt-PT" sz="2400" dirty="0"/>
              <a:t>Milena Mori Nº2016193815</a:t>
            </a:r>
          </a:p>
          <a:p>
            <a:r>
              <a:rPr lang="pt-PT" sz="2400" dirty="0"/>
              <a:t>Beatriz Lagos Nº2017257129</a:t>
            </a:r>
            <a:endParaRPr lang="pt-PT" sz="2400" b="1" dirty="0">
              <a:solidFill>
                <a:schemeClr val="bg1"/>
              </a:solidFill>
            </a:endParaRPr>
          </a:p>
          <a:p>
            <a:r>
              <a:rPr lang="pt-PT" sz="2400" dirty="0"/>
              <a:t>João Nascimento Nº2016255675 </a:t>
            </a: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B3D7D008-0B6D-4161-BEDA-6AF6A03BC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339FE9-6931-4B68-8E22-6539BB608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218489-E03B-4E4F-9ADA-EC579122A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6F491E-9A40-46C5-BD55-356F15025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EC201AA-621E-4837-A31C-D061443F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AA707BA-98B0-47C5-B34A-63D60A010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7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Lista traz os Jogos de Super Mario Bros. mais icônicos | Jogos de aventura  | TechTudo">
            <a:extLst>
              <a:ext uri="{FF2B5EF4-FFF2-40B4-BE49-F238E27FC236}">
                <a16:creationId xmlns:a16="http://schemas.microsoft.com/office/drawing/2014/main" id="{B4C30576-E613-43C2-B391-730E53729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0" r="10916" b="1"/>
          <a:stretch/>
        </p:blipFill>
        <p:spPr bwMode="auto">
          <a:xfrm>
            <a:off x="2511713" y="3104705"/>
            <a:ext cx="3634674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89C6B508-0B2C-4D80-99F6-BC8C9C693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028" name="Rectangle 73">
              <a:extLst>
                <a:ext uri="{FF2B5EF4-FFF2-40B4-BE49-F238E27FC236}">
                  <a16:creationId xmlns:a16="http://schemas.microsoft.com/office/drawing/2014/main" id="{EA54034F-F9B1-4048-9AEF-C7AB99053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Rectangle 74">
              <a:extLst>
                <a:ext uri="{FF2B5EF4-FFF2-40B4-BE49-F238E27FC236}">
                  <a16:creationId xmlns:a16="http://schemas.microsoft.com/office/drawing/2014/main" id="{F583F029-E06B-49B5-9779-2E8CEFD7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7C9647-58BF-4FD0-8CF1-8C334690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Ideia</a:t>
            </a:r>
            <a:endParaRPr lang="en-US" dirty="0"/>
          </a:p>
        </p:txBody>
      </p:sp>
      <p:grpSp>
        <p:nvGrpSpPr>
          <p:cNvPr id="1030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31" name="Graphic 38">
            <a:extLst>
              <a:ext uri="{FF2B5EF4-FFF2-40B4-BE49-F238E27FC236}">
                <a16:creationId xmlns:a16="http://schemas.microsoft.com/office/drawing/2014/main" id="{36C5CE76-F42E-4B75-84C4-A9B2C8CE8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17004"/>
            <a:ext cx="1370098" cy="508993"/>
            <a:chOff x="2267504" y="2540250"/>
            <a:chExt cx="1990951" cy="739640"/>
          </a:xfrm>
          <a:solidFill>
            <a:schemeClr val="tx1">
              <a:alpha val="60000"/>
            </a:schemeClr>
          </a:solidFill>
        </p:grpSpPr>
        <p:sp>
          <p:nvSpPr>
            <p:cNvPr id="1032" name="Freeform: Shape 83">
              <a:extLst>
                <a:ext uri="{FF2B5EF4-FFF2-40B4-BE49-F238E27FC236}">
                  <a16:creationId xmlns:a16="http://schemas.microsoft.com/office/drawing/2014/main" id="{F62D2BF9-9B3C-4B4B-B525-BFABA8B44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3" name="Freeform: Shape 84">
              <a:extLst>
                <a:ext uri="{FF2B5EF4-FFF2-40B4-BE49-F238E27FC236}">
                  <a16:creationId xmlns:a16="http://schemas.microsoft.com/office/drawing/2014/main" id="{5022D0D2-0602-4CB2-97D5-418641B4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7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88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89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6" name="Freeform: Shape 90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91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92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2" name="Graphic 4">
            <a:extLst>
              <a:ext uri="{FF2B5EF4-FFF2-40B4-BE49-F238E27FC236}">
                <a16:creationId xmlns:a16="http://schemas.microsoft.com/office/drawing/2014/main" id="{DDFA5A3F-B050-4826-ACB4-F634DD12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445529"/>
            <a:ext cx="849365" cy="849366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45D7489-248E-4EB2-A887-30A9C396E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B6BF832-C29A-4992-8772-6B33118C5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E06C84D-D026-40FC-A1FB-0482450B6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2D9620B-AA48-430C-BACC-01BF1B12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C7842E4-3E00-4846-B285-345F6B32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120E203-7898-4AE9-A9E5-F5C364415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6A5C8C3-E77D-410A-8D95-0B15B8E61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E9CE1FB-B266-47D2-A0AC-79D1DDBAA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8862FCB-5370-44C9-803F-017FF893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1EC218E-7E2A-4304-96EA-1A7AA046E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6904051-0B1B-4340-8A1F-FC345A500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D8B68CD-1F5B-4E19-A474-4290A7386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219F1BA-F2AD-4C0B-B881-AF7702BFA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60757E-B3A0-4DE0-B50E-C86CC477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542" y="976934"/>
            <a:ext cx="5344957" cy="1696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4500" dirty="0">
                <a:latin typeface="Amasis MT Pro Black" panose="020B0604020202020204" pitchFamily="18" charset="0"/>
              </a:rPr>
              <a:t>Jogo Interativo do </a:t>
            </a:r>
            <a:r>
              <a:rPr lang="pt-PT" sz="4500" dirty="0" err="1">
                <a:latin typeface="Amasis MT Pro Black" panose="020B0604020202020204" pitchFamily="18" charset="0"/>
              </a:rPr>
              <a:t>Mario</a:t>
            </a:r>
            <a:endParaRPr lang="pt-PT" sz="4500" dirty="0">
              <a:latin typeface="Amasis MT Pro Black" panose="020B0604020202020204" pitchFamily="18" charset="0"/>
            </a:endParaRPr>
          </a:p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61D59FD-4FA1-4396-81E9-32C47AEB6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484" y="2914898"/>
            <a:ext cx="3952014" cy="353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2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tx1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D911600-C0BD-43FC-9E08-D8C86DF2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PT" dirty="0"/>
              <a:t>Ferramentas a Utilizar</a:t>
            </a:r>
            <a:endParaRPr lang="en-US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Marcador de Posição de Conteúdo 2">
            <a:extLst>
              <a:ext uri="{FF2B5EF4-FFF2-40B4-BE49-F238E27FC236}">
                <a16:creationId xmlns:a16="http://schemas.microsoft.com/office/drawing/2014/main" id="{37EBC61B-160B-7B90-04D3-C2D4EE2AE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191067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226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DFD337-8647-4B3F-8AF1-58FCCB87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15" y="1193061"/>
            <a:ext cx="3105985" cy="4238118"/>
          </a:xfrm>
        </p:spPr>
        <p:txBody>
          <a:bodyPr>
            <a:normAutofit/>
          </a:bodyPr>
          <a:lstStyle/>
          <a:p>
            <a:r>
              <a:rPr lang="pt-PT" dirty="0"/>
              <a:t>Papel de Cada Elemento</a:t>
            </a:r>
            <a:endParaRPr lang="en-US" dirty="0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708B96DC-F670-4B42-3399-88FFD2F8F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532897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47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D72A4A-771D-4FE0-A07E-D0DAF4D6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448" y="447277"/>
            <a:ext cx="3294813" cy="5911481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BB7246-8AFD-47FC-A1F4-491E0167E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940" y="438890"/>
            <a:ext cx="3294813" cy="591148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A6DF2E7-0906-4F1E-9B28-48B1A4D8E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308343"/>
            <a:ext cx="3294813" cy="591148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raphic 212">
            <a:extLst>
              <a:ext uri="{FF2B5EF4-FFF2-40B4-BE49-F238E27FC236}">
                <a16:creationId xmlns:a16="http://schemas.microsoft.com/office/drawing/2014/main" id="{684FEC42-F70A-4505-A5DF-EC67268F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Graphic 212">
            <a:extLst>
              <a:ext uri="{FF2B5EF4-FFF2-40B4-BE49-F238E27FC236}">
                <a16:creationId xmlns:a16="http://schemas.microsoft.com/office/drawing/2014/main" id="{7D10AF26-17A2-4FA8-824A-F78507AF6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841" y="49924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CC762E-1A13-4558-9701-C43873D0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105985" cy="4238118"/>
          </a:xfrm>
        </p:spPr>
        <p:txBody>
          <a:bodyPr>
            <a:normAutofit/>
          </a:bodyPr>
          <a:lstStyle/>
          <a:p>
            <a:r>
              <a:rPr lang="pt-PT" sz="4100"/>
              <a:t>Identificação das Dificuldades</a:t>
            </a:r>
            <a:endParaRPr lang="en-US" sz="4100"/>
          </a:p>
        </p:txBody>
      </p:sp>
      <p:graphicFrame>
        <p:nvGraphicFramePr>
          <p:cNvPr id="35" name="Marcador de Posição de Conteúdo 2">
            <a:extLst>
              <a:ext uri="{FF2B5EF4-FFF2-40B4-BE49-F238E27FC236}">
                <a16:creationId xmlns:a16="http://schemas.microsoft.com/office/drawing/2014/main" id="{3DB96EA4-438A-F87B-37B9-ECD7BDE66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507481"/>
              </p:ext>
            </p:extLst>
          </p:nvPr>
        </p:nvGraphicFramePr>
        <p:xfrm>
          <a:off x="4782386" y="447277"/>
          <a:ext cx="6571413" cy="572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906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6712B90-D2A1-4A97-A543-1CAFD817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74771" cy="4042196"/>
          </a:xfrm>
        </p:spPr>
        <p:txBody>
          <a:bodyPr>
            <a:normAutofit/>
          </a:bodyPr>
          <a:lstStyle/>
          <a:p>
            <a:pPr algn="ctr"/>
            <a:r>
              <a:rPr lang="pt-PT" dirty="0"/>
              <a:t>Opinião de Colegas</a:t>
            </a:r>
            <a:endParaRPr lang="en-US" dirty="0"/>
          </a:p>
        </p:txBody>
      </p:sp>
      <p:sp>
        <p:nvSpPr>
          <p:cNvPr id="35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482E71-1762-44BD-9DA4-0E8C75AE9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P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4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a humana de madeira">
            <a:extLst>
              <a:ext uri="{FF2B5EF4-FFF2-40B4-BE49-F238E27FC236}">
                <a16:creationId xmlns:a16="http://schemas.microsoft.com/office/drawing/2014/main" id="{B72BD8EE-0F21-49F2-8D19-1676CC669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15" b="1"/>
          <a:stretch/>
        </p:blipFill>
        <p:spPr>
          <a:xfrm>
            <a:off x="1291634" y="1148747"/>
            <a:ext cx="4793260" cy="4227387"/>
          </a:xfrm>
          <a:prstGeom prst="rect">
            <a:avLst/>
          </a:prstGeom>
          <a:ln w="28575">
            <a:noFill/>
          </a:ln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1B3540-CA67-415A-80DE-3DA968FE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297" y="786880"/>
            <a:ext cx="4203323" cy="35962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b="1" cap="all" spc="1500">
                <a:ea typeface="Source Sans Pro SemiBold" panose="020B0603030403020204" pitchFamily="34" charset="0"/>
              </a:rPr>
              <a:t>Obrigado pela Atenção!</a:t>
            </a:r>
          </a:p>
        </p:txBody>
      </p:sp>
      <p:sp>
        <p:nvSpPr>
          <p:cNvPr id="7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8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688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98</Words>
  <Application>Microsoft Office PowerPoint</Application>
  <PresentationFormat>Ecrã Panorâmico</PresentationFormat>
  <Paragraphs>40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Amasis MT Pro Black</vt:lpstr>
      <vt:lpstr>Arial</vt:lpstr>
      <vt:lpstr>Source Sans Pro</vt:lpstr>
      <vt:lpstr>FunkyShapesVTI</vt:lpstr>
      <vt:lpstr>Let’s Get REALLY Fit</vt:lpstr>
      <vt:lpstr>Ideia</vt:lpstr>
      <vt:lpstr>Ferramentas a Utilizar</vt:lpstr>
      <vt:lpstr>Papel de Cada Elemento</vt:lpstr>
      <vt:lpstr>Identificação das Dificuldades</vt:lpstr>
      <vt:lpstr>Opinião de Colegas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Get REALLY Fit</dc:title>
  <dc:creator>Carlos Alberto</dc:creator>
  <cp:lastModifiedBy>Carlos Alberto</cp:lastModifiedBy>
  <cp:revision>3</cp:revision>
  <dcterms:created xsi:type="dcterms:W3CDTF">2022-03-11T09:37:26Z</dcterms:created>
  <dcterms:modified xsi:type="dcterms:W3CDTF">2022-03-11T17:25:33Z</dcterms:modified>
</cp:coreProperties>
</file>